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003375" cy="36004500"/>
  <p:notesSz cx="6858000" cy="9144000"/>
  <p:defaultTextStyle>
    <a:defPPr>
      <a:defRPr lang="sl-SI"/>
    </a:defPPr>
    <a:lvl1pPr algn="l" rtl="0" fontAlgn="base">
      <a:spcBef>
        <a:spcPct val="0"/>
      </a:spcBef>
      <a:spcAft>
        <a:spcPct val="0"/>
      </a:spcAft>
      <a:defRPr sz="7100" kern="1200">
        <a:solidFill>
          <a:schemeClr val="tx1"/>
        </a:solidFill>
        <a:latin typeface="Arial" charset="0"/>
        <a:ea typeface="+mn-ea"/>
        <a:cs typeface="+mn-cs"/>
      </a:defRPr>
    </a:lvl1pPr>
    <a:lvl2pPr marL="333345" algn="l" rtl="0" fontAlgn="base">
      <a:spcBef>
        <a:spcPct val="0"/>
      </a:spcBef>
      <a:spcAft>
        <a:spcPct val="0"/>
      </a:spcAft>
      <a:defRPr sz="7100" kern="1200">
        <a:solidFill>
          <a:schemeClr val="tx1"/>
        </a:solidFill>
        <a:latin typeface="Arial" charset="0"/>
        <a:ea typeface="+mn-ea"/>
        <a:cs typeface="+mn-cs"/>
      </a:defRPr>
    </a:lvl2pPr>
    <a:lvl3pPr marL="666689" algn="l" rtl="0" fontAlgn="base">
      <a:spcBef>
        <a:spcPct val="0"/>
      </a:spcBef>
      <a:spcAft>
        <a:spcPct val="0"/>
      </a:spcAft>
      <a:defRPr sz="7100" kern="1200">
        <a:solidFill>
          <a:schemeClr val="tx1"/>
        </a:solidFill>
        <a:latin typeface="Arial" charset="0"/>
        <a:ea typeface="+mn-ea"/>
        <a:cs typeface="+mn-cs"/>
      </a:defRPr>
    </a:lvl3pPr>
    <a:lvl4pPr marL="1000034" algn="l" rtl="0" fontAlgn="base">
      <a:spcBef>
        <a:spcPct val="0"/>
      </a:spcBef>
      <a:spcAft>
        <a:spcPct val="0"/>
      </a:spcAft>
      <a:defRPr sz="7100" kern="1200">
        <a:solidFill>
          <a:schemeClr val="tx1"/>
        </a:solidFill>
        <a:latin typeface="Arial" charset="0"/>
        <a:ea typeface="+mn-ea"/>
        <a:cs typeface="+mn-cs"/>
      </a:defRPr>
    </a:lvl4pPr>
    <a:lvl5pPr marL="1333378" algn="l" rtl="0" fontAlgn="base">
      <a:spcBef>
        <a:spcPct val="0"/>
      </a:spcBef>
      <a:spcAft>
        <a:spcPct val="0"/>
      </a:spcAft>
      <a:defRPr sz="7100" kern="1200">
        <a:solidFill>
          <a:schemeClr val="tx1"/>
        </a:solidFill>
        <a:latin typeface="Arial" charset="0"/>
        <a:ea typeface="+mn-ea"/>
        <a:cs typeface="+mn-cs"/>
      </a:defRPr>
    </a:lvl5pPr>
    <a:lvl6pPr marL="1666723" algn="l" defTabSz="666689" rtl="0" eaLnBrk="1" latinLnBrk="0" hangingPunct="1">
      <a:defRPr sz="7100" kern="1200">
        <a:solidFill>
          <a:schemeClr val="tx1"/>
        </a:solidFill>
        <a:latin typeface="Arial" charset="0"/>
        <a:ea typeface="+mn-ea"/>
        <a:cs typeface="+mn-cs"/>
      </a:defRPr>
    </a:lvl6pPr>
    <a:lvl7pPr marL="2000067" algn="l" defTabSz="666689" rtl="0" eaLnBrk="1" latinLnBrk="0" hangingPunct="1">
      <a:defRPr sz="7100" kern="1200">
        <a:solidFill>
          <a:schemeClr val="tx1"/>
        </a:solidFill>
        <a:latin typeface="Arial" charset="0"/>
        <a:ea typeface="+mn-ea"/>
        <a:cs typeface="+mn-cs"/>
      </a:defRPr>
    </a:lvl7pPr>
    <a:lvl8pPr marL="2333412" algn="l" defTabSz="666689" rtl="0" eaLnBrk="1" latinLnBrk="0" hangingPunct="1">
      <a:defRPr sz="7100" kern="1200">
        <a:solidFill>
          <a:schemeClr val="tx1"/>
        </a:solidFill>
        <a:latin typeface="Arial" charset="0"/>
        <a:ea typeface="+mn-ea"/>
        <a:cs typeface="+mn-cs"/>
      </a:defRPr>
    </a:lvl8pPr>
    <a:lvl9pPr marL="2666756" algn="l" defTabSz="666689" rtl="0" eaLnBrk="1" latinLnBrk="0" hangingPunct="1">
      <a:defRPr sz="7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004200"/>
    <a:srgbClr val="003300"/>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146" autoAdjust="0"/>
  </p:normalViewPr>
  <p:slideViewPr>
    <p:cSldViewPr>
      <p:cViewPr>
        <p:scale>
          <a:sx n="20" d="100"/>
          <a:sy n="20" d="100"/>
        </p:scale>
        <p:origin x="-2142" y="-312"/>
      </p:cViewPr>
      <p:guideLst>
        <p:guide orient="horz" pos="11340"/>
        <p:guide pos="850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merjenje%20toplotne%20prevodnosti\prevodnost%20betonov.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merjenje%20toplotne%20prevodnosti\prevodnost%20betonov.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merjenje%20toplotne%20prevodnosti\krivulje%20meritev%20T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sl-SI"/>
  <c:chart>
    <c:autoTitleDeleted val="1"/>
    <c:plotArea>
      <c:layout>
        <c:manualLayout>
          <c:layoutTarget val="inner"/>
          <c:xMode val="edge"/>
          <c:yMode val="edge"/>
          <c:x val="0.29627935266390976"/>
          <c:y val="8.4920796103958598E-2"/>
          <c:w val="0.69096048552360356"/>
          <c:h val="0.81319888010734898"/>
        </c:manualLayout>
      </c:layout>
      <c:lineChart>
        <c:grouping val="standard"/>
        <c:ser>
          <c:idx val="0"/>
          <c:order val="0"/>
          <c:tx>
            <c:strRef>
              <c:f>tabela!$D$36</c:f>
              <c:strCache>
                <c:ptCount val="1"/>
              </c:strCache>
            </c:strRef>
          </c:tx>
          <c:cat>
            <c:strRef>
              <c:f>(tabela!$C$37;tabela!$C$39:$C$44)</c:f>
              <c:strCache>
                <c:ptCount val="7"/>
                <c:pt idx="0">
                  <c:v>CM_001</c:v>
                </c:pt>
                <c:pt idx="1">
                  <c:v>OM_300</c:v>
                </c:pt>
                <c:pt idx="2">
                  <c:v>PM_300</c:v>
                </c:pt>
                <c:pt idx="3">
                  <c:v>PM_301</c:v>
                </c:pt>
                <c:pt idx="4">
                  <c:v>PM_302</c:v>
                </c:pt>
                <c:pt idx="5">
                  <c:v>PM_303</c:v>
                </c:pt>
                <c:pt idx="6">
                  <c:v>PM_304</c:v>
                </c:pt>
              </c:strCache>
            </c:strRef>
          </c:cat>
          <c:val>
            <c:numRef>
              <c:f>(tabela!$D$37;tabela!$D$39:$D$44)</c:f>
              <c:numCache>
                <c:formatCode>General</c:formatCode>
                <c:ptCount val="7"/>
              </c:numCache>
            </c:numRef>
          </c:val>
        </c:ser>
        <c:ser>
          <c:idx val="2"/>
          <c:order val="1"/>
          <c:tx>
            <c:strRef>
              <c:f>tabela!$E$36</c:f>
              <c:strCache>
                <c:ptCount val="1"/>
              </c:strCache>
            </c:strRef>
          </c:tx>
          <c:spPr>
            <a:ln>
              <a:solidFill>
                <a:srgbClr val="0070C0"/>
              </a:solidFill>
            </a:ln>
          </c:spPr>
          <c:marker>
            <c:symbol val="square"/>
            <c:size val="7"/>
            <c:spPr>
              <a:solidFill>
                <a:schemeClr val="accent1"/>
              </a:solidFill>
              <a:ln>
                <a:solidFill>
                  <a:srgbClr val="0070C0"/>
                </a:solidFill>
              </a:ln>
            </c:spPr>
          </c:marker>
          <c:cat>
            <c:strRef>
              <c:f>(tabela!$C$37;tabela!$C$39:$C$44)</c:f>
              <c:strCache>
                <c:ptCount val="7"/>
                <c:pt idx="0">
                  <c:v>CM_001</c:v>
                </c:pt>
                <c:pt idx="1">
                  <c:v>OM_300</c:v>
                </c:pt>
                <c:pt idx="2">
                  <c:v>PM_300</c:v>
                </c:pt>
                <c:pt idx="3">
                  <c:v>PM_301</c:v>
                </c:pt>
                <c:pt idx="4">
                  <c:v>PM_302</c:v>
                </c:pt>
                <c:pt idx="5">
                  <c:v>PM_303</c:v>
                </c:pt>
                <c:pt idx="6">
                  <c:v>PM_304</c:v>
                </c:pt>
              </c:strCache>
            </c:strRef>
          </c:cat>
          <c:val>
            <c:numRef>
              <c:f>(tabela!$E$37;tabela!$E$39:$E$44)</c:f>
              <c:numCache>
                <c:formatCode>General</c:formatCode>
                <c:ptCount val="7"/>
              </c:numCache>
            </c:numRef>
          </c:val>
        </c:ser>
        <c:ser>
          <c:idx val="3"/>
          <c:order val="2"/>
          <c:tx>
            <c:strRef>
              <c:f>tabela!$F$36</c:f>
              <c:strCache>
                <c:ptCount val="1"/>
                <c:pt idx="0">
                  <c:v>λ povp.</c:v>
                </c:pt>
              </c:strCache>
            </c:strRef>
          </c:tx>
          <c:spPr>
            <a:ln w="76200">
              <a:solidFill>
                <a:srgbClr val="0000FF"/>
              </a:solidFill>
            </a:ln>
          </c:spPr>
          <c:marker>
            <c:symbol val="circle"/>
            <c:size val="10"/>
            <c:spPr>
              <a:solidFill>
                <a:schemeClr val="bg1"/>
              </a:solidFill>
            </c:spPr>
          </c:marker>
          <c:cat>
            <c:strRef>
              <c:f>(tabela!$C$37;tabela!$C$39:$C$44)</c:f>
              <c:strCache>
                <c:ptCount val="7"/>
                <c:pt idx="0">
                  <c:v>CM_001</c:v>
                </c:pt>
                <c:pt idx="1">
                  <c:v>OM_300</c:v>
                </c:pt>
                <c:pt idx="2">
                  <c:v>PM_300</c:v>
                </c:pt>
                <c:pt idx="3">
                  <c:v>PM_301</c:v>
                </c:pt>
                <c:pt idx="4">
                  <c:v>PM_302</c:v>
                </c:pt>
                <c:pt idx="5">
                  <c:v>PM_303</c:v>
                </c:pt>
                <c:pt idx="6">
                  <c:v>PM_304</c:v>
                </c:pt>
              </c:strCache>
            </c:strRef>
          </c:cat>
          <c:val>
            <c:numRef>
              <c:f>(tabela!$F$37;tabela!$F$39:$F$44)</c:f>
              <c:numCache>
                <c:formatCode>0.00</c:formatCode>
                <c:ptCount val="7"/>
                <c:pt idx="0">
                  <c:v>0.92833333333333345</c:v>
                </c:pt>
                <c:pt idx="1">
                  <c:v>1.2529999999999986</c:v>
                </c:pt>
                <c:pt idx="2">
                  <c:v>1.4812500000000002</c:v>
                </c:pt>
                <c:pt idx="3">
                  <c:v>1.6300000000000001</c:v>
                </c:pt>
                <c:pt idx="4">
                  <c:v>1.6766666666666665</c:v>
                </c:pt>
                <c:pt idx="5">
                  <c:v>1.9966666666666668</c:v>
                </c:pt>
                <c:pt idx="6">
                  <c:v>2.2566666666666664</c:v>
                </c:pt>
              </c:numCache>
            </c:numRef>
          </c:val>
        </c:ser>
        <c:marker val="1"/>
        <c:axId val="100894976"/>
        <c:axId val="101319040"/>
      </c:lineChart>
      <c:catAx>
        <c:axId val="100894976"/>
        <c:scaling>
          <c:orientation val="minMax"/>
        </c:scaling>
        <c:axPos val="b"/>
        <c:majorGridlines/>
        <c:majorTickMark val="none"/>
        <c:tickLblPos val="nextTo"/>
        <c:txPr>
          <a:bodyPr/>
          <a:lstStyle/>
          <a:p>
            <a:pPr>
              <a:defRPr>
                <a:solidFill>
                  <a:schemeClr val="bg1"/>
                </a:solidFill>
              </a:defRPr>
            </a:pPr>
            <a:endParaRPr lang="sl-SI"/>
          </a:p>
        </c:txPr>
        <c:crossAx val="101319040"/>
        <c:crosses val="autoZero"/>
        <c:auto val="1"/>
        <c:lblAlgn val="ctr"/>
        <c:lblOffset val="100"/>
      </c:catAx>
      <c:valAx>
        <c:axId val="101319040"/>
        <c:scaling>
          <c:orientation val="minMax"/>
          <c:max val="3"/>
          <c:min val="0.5"/>
        </c:scaling>
        <c:axPos val="l"/>
        <c:majorGridlines/>
        <c:title>
          <c:tx>
            <c:rich>
              <a:bodyPr/>
              <a:lstStyle/>
              <a:p>
                <a:pPr>
                  <a:defRPr sz="2800" b="0"/>
                </a:pPr>
                <a:r>
                  <a:rPr lang="en-US" sz="2800" b="0"/>
                  <a:t>thermal conductivity</a:t>
                </a:r>
                <a:r>
                  <a:rPr lang="sl-SI" sz="2800" b="0" baseline="0"/>
                  <a:t> </a:t>
                </a:r>
                <a:r>
                  <a:rPr lang="sl-SI" sz="2800" b="0"/>
                  <a:t>(W/mK)</a:t>
                </a:r>
                <a:endParaRPr lang="en-US" sz="2800" b="0"/>
              </a:p>
            </c:rich>
          </c:tx>
          <c:layout>
            <c:manualLayout>
              <c:xMode val="edge"/>
              <c:yMode val="edge"/>
              <c:x val="1.4641463980384589E-3"/>
              <c:y val="0.1761062658495989"/>
            </c:manualLayout>
          </c:layout>
        </c:title>
        <c:numFmt formatCode="General" sourceLinked="1"/>
        <c:majorTickMark val="none"/>
        <c:tickLblPos val="nextTo"/>
        <c:txPr>
          <a:bodyPr/>
          <a:lstStyle/>
          <a:p>
            <a:pPr>
              <a:defRPr sz="2800"/>
            </a:pPr>
            <a:endParaRPr lang="sl-SI"/>
          </a:p>
        </c:txPr>
        <c:crossAx val="100894976"/>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sl-SI"/>
  <c:chart>
    <c:autoTitleDeleted val="1"/>
    <c:plotArea>
      <c:layout>
        <c:manualLayout>
          <c:layoutTarget val="inner"/>
          <c:xMode val="edge"/>
          <c:yMode val="edge"/>
          <c:x val="0.31289424697900692"/>
          <c:y val="8.4920796103958501E-2"/>
          <c:w val="0.65479801764206413"/>
          <c:h val="0.81319888010734898"/>
        </c:manualLayout>
      </c:layout>
      <c:lineChart>
        <c:grouping val="standard"/>
        <c:ser>
          <c:idx val="0"/>
          <c:order val="0"/>
          <c:tx>
            <c:strRef>
              <c:f>tabela!$D$36</c:f>
              <c:strCache>
                <c:ptCount val="1"/>
              </c:strCache>
            </c:strRef>
          </c:tx>
          <c:cat>
            <c:strRef>
              <c:f>(tabela!$C$37:$C$38;tabela!$C$45)</c:f>
              <c:strCache>
                <c:ptCount val="3"/>
                <c:pt idx="0">
                  <c:v>CM_001</c:v>
                </c:pt>
                <c:pt idx="1">
                  <c:v>PM_400</c:v>
                </c:pt>
                <c:pt idx="2">
                  <c:v>PM_500</c:v>
                </c:pt>
              </c:strCache>
            </c:strRef>
          </c:cat>
          <c:val>
            <c:numRef>
              <c:f>(tabela!$D$37:$D$38;tabela!$D$45)</c:f>
              <c:numCache>
                <c:formatCode>General</c:formatCode>
                <c:ptCount val="3"/>
              </c:numCache>
            </c:numRef>
          </c:val>
        </c:ser>
        <c:ser>
          <c:idx val="1"/>
          <c:order val="1"/>
          <c:tx>
            <c:strRef>
              <c:f>tabela!$E$36</c:f>
              <c:strCache>
                <c:ptCount val="1"/>
              </c:strCache>
            </c:strRef>
          </c:tx>
          <c:cat>
            <c:strRef>
              <c:f>(tabela!$C$37:$C$38;tabela!$C$45)</c:f>
              <c:strCache>
                <c:ptCount val="3"/>
                <c:pt idx="0">
                  <c:v>CM_001</c:v>
                </c:pt>
                <c:pt idx="1">
                  <c:v>PM_400</c:v>
                </c:pt>
                <c:pt idx="2">
                  <c:v>PM_500</c:v>
                </c:pt>
              </c:strCache>
            </c:strRef>
          </c:cat>
          <c:val>
            <c:numRef>
              <c:f>(tabela!$E$37:$E$38;tabela!$E$45)</c:f>
              <c:numCache>
                <c:formatCode>General</c:formatCode>
                <c:ptCount val="3"/>
              </c:numCache>
            </c:numRef>
          </c:val>
        </c:ser>
        <c:ser>
          <c:idx val="3"/>
          <c:order val="2"/>
          <c:tx>
            <c:strRef>
              <c:f>tabela!$F$36</c:f>
              <c:strCache>
                <c:ptCount val="1"/>
                <c:pt idx="0">
                  <c:v>λ povp.</c:v>
                </c:pt>
              </c:strCache>
            </c:strRef>
          </c:tx>
          <c:spPr>
            <a:ln w="76200">
              <a:solidFill>
                <a:srgbClr val="00B050"/>
              </a:solidFill>
            </a:ln>
          </c:spPr>
          <c:marker>
            <c:symbol val="circle"/>
            <c:size val="10"/>
            <c:spPr>
              <a:solidFill>
                <a:schemeClr val="bg1"/>
              </a:solidFill>
            </c:spPr>
          </c:marker>
          <c:dPt>
            <c:idx val="0"/>
            <c:marker>
              <c:symbol val="circle"/>
              <c:size val="15"/>
            </c:marker>
          </c:dPt>
          <c:dPt>
            <c:idx val="1"/>
            <c:marker>
              <c:symbol val="circle"/>
              <c:size val="15"/>
              <c:spPr>
                <a:solidFill>
                  <a:srgbClr val="FFFF00"/>
                </a:solidFill>
              </c:spPr>
            </c:marker>
          </c:dPt>
          <c:dPt>
            <c:idx val="2"/>
            <c:marker>
              <c:symbol val="circle"/>
              <c:size val="15"/>
              <c:spPr>
                <a:solidFill>
                  <a:srgbClr val="FFC000"/>
                </a:solidFill>
              </c:spPr>
            </c:marker>
          </c:dPt>
          <c:cat>
            <c:strRef>
              <c:f>(tabela!$C$37:$C$38;tabela!$C$45)</c:f>
              <c:strCache>
                <c:ptCount val="3"/>
                <c:pt idx="0">
                  <c:v>CM_001</c:v>
                </c:pt>
                <c:pt idx="1">
                  <c:v>PM_400</c:v>
                </c:pt>
                <c:pt idx="2">
                  <c:v>PM_500</c:v>
                </c:pt>
              </c:strCache>
            </c:strRef>
          </c:cat>
          <c:val>
            <c:numRef>
              <c:f>(tabela!$F$37:$F$38;tabela!$F$45)</c:f>
              <c:numCache>
                <c:formatCode>0.00</c:formatCode>
                <c:ptCount val="3"/>
                <c:pt idx="0">
                  <c:v>0.92833333333333345</c:v>
                </c:pt>
                <c:pt idx="1">
                  <c:v>1.4566666666666668</c:v>
                </c:pt>
                <c:pt idx="2">
                  <c:v>3.1733333333333342</c:v>
                </c:pt>
              </c:numCache>
            </c:numRef>
          </c:val>
        </c:ser>
        <c:marker val="1"/>
        <c:axId val="101341056"/>
        <c:axId val="101342592"/>
      </c:lineChart>
      <c:catAx>
        <c:axId val="101341056"/>
        <c:scaling>
          <c:orientation val="minMax"/>
        </c:scaling>
        <c:axPos val="b"/>
        <c:majorGridlines/>
        <c:majorTickMark val="none"/>
        <c:tickLblPos val="nextTo"/>
        <c:txPr>
          <a:bodyPr/>
          <a:lstStyle/>
          <a:p>
            <a:pPr>
              <a:defRPr>
                <a:solidFill>
                  <a:schemeClr val="bg1"/>
                </a:solidFill>
              </a:defRPr>
            </a:pPr>
            <a:endParaRPr lang="sl-SI"/>
          </a:p>
        </c:txPr>
        <c:crossAx val="101342592"/>
        <c:crosses val="autoZero"/>
        <c:auto val="1"/>
        <c:lblAlgn val="ctr"/>
        <c:lblOffset val="100"/>
      </c:catAx>
      <c:valAx>
        <c:axId val="101342592"/>
        <c:scaling>
          <c:orientation val="minMax"/>
          <c:min val="0.5"/>
        </c:scaling>
        <c:axPos val="l"/>
        <c:majorGridlines/>
        <c:title>
          <c:tx>
            <c:rich>
              <a:bodyPr/>
              <a:lstStyle/>
              <a:p>
                <a:pPr>
                  <a:defRPr sz="2800" b="0"/>
                </a:pPr>
                <a:r>
                  <a:rPr lang="sl-SI" sz="2800" b="0"/>
                  <a:t>thermal conductivity (W/mK)</a:t>
                </a:r>
                <a:endParaRPr lang="en-US" sz="2800" b="0"/>
              </a:p>
            </c:rich>
          </c:tx>
          <c:layout/>
        </c:title>
        <c:numFmt formatCode="General" sourceLinked="1"/>
        <c:majorTickMark val="none"/>
        <c:tickLblPos val="nextTo"/>
        <c:txPr>
          <a:bodyPr/>
          <a:lstStyle/>
          <a:p>
            <a:pPr>
              <a:defRPr sz="2800"/>
            </a:pPr>
            <a:endParaRPr lang="sl-SI"/>
          </a:p>
        </c:txPr>
        <c:crossAx val="101341056"/>
        <c:crosses val="autoZero"/>
        <c:crossBetween val="between"/>
        <c:majorUnit val="1"/>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sl-SI"/>
  <c:chart>
    <c:plotArea>
      <c:layout/>
      <c:lineChart>
        <c:grouping val="stacked"/>
        <c:ser>
          <c:idx val="0"/>
          <c:order val="0"/>
          <c:tx>
            <c:strRef>
              <c:f>tabela!$P$1</c:f>
              <c:strCache>
                <c:ptCount val="1"/>
                <c:pt idx="0">
                  <c:v>80 %</c:v>
                </c:pt>
              </c:strCache>
            </c:strRef>
          </c:tx>
          <c:spPr>
            <a:ln w="63500">
              <a:solidFill>
                <a:srgbClr val="FF0000"/>
              </a:solidFill>
            </a:ln>
          </c:spPr>
          <c:marker>
            <c:symbol val="none"/>
          </c:marker>
          <c:val>
            <c:numRef>
              <c:f>tabela!$P$2:$P$4490</c:f>
              <c:numCache>
                <c:formatCode>0.00</c:formatCode>
                <c:ptCount val="4489"/>
                <c:pt idx="0">
                  <c:v>0.46656799999999876</c:v>
                </c:pt>
                <c:pt idx="1">
                  <c:v>0.54795999999999978</c:v>
                </c:pt>
                <c:pt idx="2">
                  <c:v>0.47813400000000073</c:v>
                </c:pt>
                <c:pt idx="3">
                  <c:v>0.47766500000000178</c:v>
                </c:pt>
                <c:pt idx="4">
                  <c:v>0.49605599999999939</c:v>
                </c:pt>
                <c:pt idx="5">
                  <c:v>0.51964599999999805</c:v>
                </c:pt>
                <c:pt idx="6">
                  <c:v>0.47222899999999868</c:v>
                </c:pt>
                <c:pt idx="7">
                  <c:v>0.51564099999999868</c:v>
                </c:pt>
                <c:pt idx="8">
                  <c:v>0.48402800000000212</c:v>
                </c:pt>
                <c:pt idx="9">
                  <c:v>0.46963099999999969</c:v>
                </c:pt>
                <c:pt idx="10">
                  <c:v>0.47247100000000231</c:v>
                </c:pt>
                <c:pt idx="11">
                  <c:v>0.48095799999999755</c:v>
                </c:pt>
                <c:pt idx="12">
                  <c:v>0.47528900000000007</c:v>
                </c:pt>
                <c:pt idx="13">
                  <c:v>0.47199699999999822</c:v>
                </c:pt>
                <c:pt idx="14">
                  <c:v>0.45454299999999748</c:v>
                </c:pt>
                <c:pt idx="15">
                  <c:v>0.48402400000000156</c:v>
                </c:pt>
                <c:pt idx="16">
                  <c:v>0.484729999999999</c:v>
                </c:pt>
                <c:pt idx="17">
                  <c:v>0.48802999999999841</c:v>
                </c:pt>
                <c:pt idx="18">
                  <c:v>0.47907299999999964</c:v>
                </c:pt>
                <c:pt idx="19">
                  <c:v>0.48237699999999961</c:v>
                </c:pt>
                <c:pt idx="20">
                  <c:v>0.50384000000000029</c:v>
                </c:pt>
                <c:pt idx="21">
                  <c:v>0.46067500000000194</c:v>
                </c:pt>
                <c:pt idx="22">
                  <c:v>0.48190500000000114</c:v>
                </c:pt>
                <c:pt idx="23">
                  <c:v>0.47010399999999919</c:v>
                </c:pt>
                <c:pt idx="24">
                  <c:v>0.516567000000002</c:v>
                </c:pt>
                <c:pt idx="25">
                  <c:v>0.48001899999999864</c:v>
                </c:pt>
                <c:pt idx="26">
                  <c:v>0.47530300000000025</c:v>
                </c:pt>
                <c:pt idx="27">
                  <c:v>0.48426100000000005</c:v>
                </c:pt>
                <c:pt idx="28">
                  <c:v>0.47553100000000015</c:v>
                </c:pt>
                <c:pt idx="29">
                  <c:v>0.44463499999999812</c:v>
                </c:pt>
                <c:pt idx="30">
                  <c:v>0.48708799999999997</c:v>
                </c:pt>
                <c:pt idx="31">
                  <c:v>0.46916999999999831</c:v>
                </c:pt>
                <c:pt idx="32">
                  <c:v>0.48921199999999843</c:v>
                </c:pt>
                <c:pt idx="33">
                  <c:v>0.46798700000000082</c:v>
                </c:pt>
                <c:pt idx="34">
                  <c:v>0.46586200000000133</c:v>
                </c:pt>
                <c:pt idx="35">
                  <c:v>0.50595799999999969</c:v>
                </c:pt>
                <c:pt idx="36">
                  <c:v>0.50336499999999873</c:v>
                </c:pt>
                <c:pt idx="37">
                  <c:v>0.46609500000000281</c:v>
                </c:pt>
                <c:pt idx="38">
                  <c:v>0.50502299999999778</c:v>
                </c:pt>
                <c:pt idx="39">
                  <c:v>0.47553100000000015</c:v>
                </c:pt>
                <c:pt idx="40">
                  <c:v>0.4594920000000009</c:v>
                </c:pt>
                <c:pt idx="41">
                  <c:v>0.50478299999999976</c:v>
                </c:pt>
                <c:pt idx="42">
                  <c:v>0.46043500000000037</c:v>
                </c:pt>
                <c:pt idx="43">
                  <c:v>0.49322000000000088</c:v>
                </c:pt>
                <c:pt idx="44">
                  <c:v>0.46704599999999985</c:v>
                </c:pt>
                <c:pt idx="45">
                  <c:v>0.46798700000000082</c:v>
                </c:pt>
                <c:pt idx="46">
                  <c:v>0.4566599999999994</c:v>
                </c:pt>
                <c:pt idx="47">
                  <c:v>0.45052399999999793</c:v>
                </c:pt>
                <c:pt idx="48">
                  <c:v>0.48968899999999849</c:v>
                </c:pt>
                <c:pt idx="49">
                  <c:v>0.45382600000000295</c:v>
                </c:pt>
                <c:pt idx="50">
                  <c:v>0.46632899999999822</c:v>
                </c:pt>
                <c:pt idx="51">
                  <c:v>0.4278739999999992</c:v>
                </c:pt>
                <c:pt idx="52">
                  <c:v>0.46657200000000287</c:v>
                </c:pt>
                <c:pt idx="53">
                  <c:v>0.50595000000000212</c:v>
                </c:pt>
                <c:pt idx="54">
                  <c:v>0.42741099999999932</c:v>
                </c:pt>
                <c:pt idx="55">
                  <c:v>0.46326700000000187</c:v>
                </c:pt>
                <c:pt idx="56">
                  <c:v>0.44958899999999957</c:v>
                </c:pt>
                <c:pt idx="57">
                  <c:v>0.46468400000000187</c:v>
                </c:pt>
                <c:pt idx="58">
                  <c:v>0.48331900000000161</c:v>
                </c:pt>
                <c:pt idx="59">
                  <c:v>0.42246000000000095</c:v>
                </c:pt>
                <c:pt idx="60">
                  <c:v>0.43873400000000018</c:v>
                </c:pt>
                <c:pt idx="61">
                  <c:v>0.44487499999999969</c:v>
                </c:pt>
                <c:pt idx="62">
                  <c:v>0.47034099999999768</c:v>
                </c:pt>
                <c:pt idx="63">
                  <c:v>0.46138999999999797</c:v>
                </c:pt>
                <c:pt idx="64">
                  <c:v>0.48755399999999938</c:v>
                </c:pt>
                <c:pt idx="65">
                  <c:v>0.47552599999999856</c:v>
                </c:pt>
                <c:pt idx="66">
                  <c:v>0.45289099999999749</c:v>
                </c:pt>
                <c:pt idx="67">
                  <c:v>0.43944600000000023</c:v>
                </c:pt>
                <c:pt idx="68">
                  <c:v>0.4625579999999978</c:v>
                </c:pt>
                <c:pt idx="69">
                  <c:v>0.44368400000000108</c:v>
                </c:pt>
                <c:pt idx="70">
                  <c:v>0.50948600000000255</c:v>
                </c:pt>
                <c:pt idx="71">
                  <c:v>0.46727899999999778</c:v>
                </c:pt>
                <c:pt idx="72">
                  <c:v>0.45101000000000013</c:v>
                </c:pt>
                <c:pt idx="73">
                  <c:v>0.4618549999999999</c:v>
                </c:pt>
                <c:pt idx="74">
                  <c:v>0.46916700000000233</c:v>
                </c:pt>
                <c:pt idx="75">
                  <c:v>0.45124299999999806</c:v>
                </c:pt>
                <c:pt idx="76">
                  <c:v>0.44368200000000257</c:v>
                </c:pt>
                <c:pt idx="77">
                  <c:v>0.47505599999999859</c:v>
                </c:pt>
                <c:pt idx="78">
                  <c:v>0.44628399999999857</c:v>
                </c:pt>
                <c:pt idx="79">
                  <c:v>0.46869099999999975</c:v>
                </c:pt>
                <c:pt idx="80">
                  <c:v>0.44958400000000154</c:v>
                </c:pt>
                <c:pt idx="81">
                  <c:v>0.45052599999999998</c:v>
                </c:pt>
                <c:pt idx="82">
                  <c:v>0.46916300000000177</c:v>
                </c:pt>
                <c:pt idx="83">
                  <c:v>0.41515099999999805</c:v>
                </c:pt>
                <c:pt idx="84">
                  <c:v>0.47104500000000016</c:v>
                </c:pt>
                <c:pt idx="85">
                  <c:v>0.49699199999999877</c:v>
                </c:pt>
                <c:pt idx="86">
                  <c:v>0.48095700000000008</c:v>
                </c:pt>
                <c:pt idx="87">
                  <c:v>0.4847229999999989</c:v>
                </c:pt>
                <c:pt idx="88">
                  <c:v>0.46137399999999928</c:v>
                </c:pt>
                <c:pt idx="89">
                  <c:v>0.50690099999999916</c:v>
                </c:pt>
                <c:pt idx="90">
                  <c:v>0.46774299999999869</c:v>
                </c:pt>
                <c:pt idx="91">
                  <c:v>0.46610000000000085</c:v>
                </c:pt>
                <c:pt idx="92">
                  <c:v>0.48401699999999792</c:v>
                </c:pt>
                <c:pt idx="93">
                  <c:v>0.49557899999999933</c:v>
                </c:pt>
                <c:pt idx="94">
                  <c:v>0.44745600000000252</c:v>
                </c:pt>
                <c:pt idx="95">
                  <c:v>0.47622900000000001</c:v>
                </c:pt>
                <c:pt idx="96">
                  <c:v>0.49038799999999938</c:v>
                </c:pt>
                <c:pt idx="97">
                  <c:v>0.51114100000000207</c:v>
                </c:pt>
                <c:pt idx="98">
                  <c:v>0.48354000000000141</c:v>
                </c:pt>
                <c:pt idx="99">
                  <c:v>0.48990900000000082</c:v>
                </c:pt>
                <c:pt idx="100">
                  <c:v>0.53142099999999814</c:v>
                </c:pt>
                <c:pt idx="101">
                  <c:v>0.49486399999999975</c:v>
                </c:pt>
                <c:pt idx="102">
                  <c:v>0.47999599999999987</c:v>
                </c:pt>
                <c:pt idx="103">
                  <c:v>0.50641800000000003</c:v>
                </c:pt>
                <c:pt idx="104">
                  <c:v>0.5160849999999968</c:v>
                </c:pt>
                <c:pt idx="105">
                  <c:v>0.52458000000000027</c:v>
                </c:pt>
                <c:pt idx="106">
                  <c:v>0.51278699999999944</c:v>
                </c:pt>
                <c:pt idx="107">
                  <c:v>0.52881700000000009</c:v>
                </c:pt>
                <c:pt idx="108">
                  <c:v>0.52008900000000224</c:v>
                </c:pt>
                <c:pt idx="109">
                  <c:v>0.50122200000000205</c:v>
                </c:pt>
                <c:pt idx="110">
                  <c:v>0.5184350000000002</c:v>
                </c:pt>
                <c:pt idx="111">
                  <c:v>0.56325499999999806</c:v>
                </c:pt>
                <c:pt idx="112">
                  <c:v>0.5424880000000023</c:v>
                </c:pt>
                <c:pt idx="113">
                  <c:v>0.57268499999999989</c:v>
                </c:pt>
                <c:pt idx="114">
                  <c:v>0.5705619999999989</c:v>
                </c:pt>
                <c:pt idx="115">
                  <c:v>0.58588600000000213</c:v>
                </c:pt>
                <c:pt idx="116">
                  <c:v>0.56252500000000083</c:v>
                </c:pt>
                <c:pt idx="117">
                  <c:v>0.58706300000000056</c:v>
                </c:pt>
                <c:pt idx="118">
                  <c:v>0.60923400000000072</c:v>
                </c:pt>
                <c:pt idx="119">
                  <c:v>0.66159199999999885</c:v>
                </c:pt>
                <c:pt idx="120">
                  <c:v>0.63987499999999997</c:v>
                </c:pt>
                <c:pt idx="121">
                  <c:v>0.61441699999999955</c:v>
                </c:pt>
                <c:pt idx="122">
                  <c:v>0.65756299999999968</c:v>
                </c:pt>
                <c:pt idx="123">
                  <c:v>0.66180900000000165</c:v>
                </c:pt>
                <c:pt idx="124">
                  <c:v>0.69246100000000155</c:v>
                </c:pt>
                <c:pt idx="125">
                  <c:v>0.69529200000000202</c:v>
                </c:pt>
                <c:pt idx="126">
                  <c:v>0.70518500000000017</c:v>
                </c:pt>
                <c:pt idx="127">
                  <c:v>0.70635300000000001</c:v>
                </c:pt>
                <c:pt idx="128">
                  <c:v>0.73276699999999906</c:v>
                </c:pt>
                <c:pt idx="129">
                  <c:v>0.73229399999999956</c:v>
                </c:pt>
                <c:pt idx="130">
                  <c:v>0.79594799999999921</c:v>
                </c:pt>
                <c:pt idx="131">
                  <c:v>0.78887500000000088</c:v>
                </c:pt>
                <c:pt idx="132">
                  <c:v>0.78086000000000055</c:v>
                </c:pt>
                <c:pt idx="133">
                  <c:v>0.79876700000000156</c:v>
                </c:pt>
                <c:pt idx="134">
                  <c:v>0.87210999999999927</c:v>
                </c:pt>
                <c:pt idx="135">
                  <c:v>0.86598299999999995</c:v>
                </c:pt>
                <c:pt idx="136">
                  <c:v>0.91665899999999922</c:v>
                </c:pt>
                <c:pt idx="137">
                  <c:v>0.93126700000000184</c:v>
                </c:pt>
                <c:pt idx="138">
                  <c:v>0.91830599999999762</c:v>
                </c:pt>
                <c:pt idx="139">
                  <c:v>0.94870399999999933</c:v>
                </c:pt>
                <c:pt idx="140">
                  <c:v>0.96400399999999919</c:v>
                </c:pt>
                <c:pt idx="141">
                  <c:v>1.0043129999999998</c:v>
                </c:pt>
                <c:pt idx="142">
                  <c:v>1.0000609999999988</c:v>
                </c:pt>
                <c:pt idx="143">
                  <c:v>1.0807120000000019</c:v>
                </c:pt>
                <c:pt idx="144">
                  <c:v>1.0691369999999978</c:v>
                </c:pt>
                <c:pt idx="145">
                  <c:v>1.1044889999999974</c:v>
                </c:pt>
                <c:pt idx="146">
                  <c:v>1.1945589999999982</c:v>
                </c:pt>
                <c:pt idx="147">
                  <c:v>1.1992459999999987</c:v>
                </c:pt>
                <c:pt idx="148">
                  <c:v>1.2565109999999997</c:v>
                </c:pt>
                <c:pt idx="149">
                  <c:v>1.2536659999999991</c:v>
                </c:pt>
                <c:pt idx="150">
                  <c:v>1.2720500000000001</c:v>
                </c:pt>
                <c:pt idx="151">
                  <c:v>1.3085660000000026</c:v>
                </c:pt>
                <c:pt idx="152">
                  <c:v>1.3425040000000017</c:v>
                </c:pt>
                <c:pt idx="153">
                  <c:v>1.4219639999999991</c:v>
                </c:pt>
                <c:pt idx="154">
                  <c:v>1.4320589999999989</c:v>
                </c:pt>
                <c:pt idx="155">
                  <c:v>1.4794069999999984</c:v>
                </c:pt>
                <c:pt idx="156">
                  <c:v>1.5418439999999975</c:v>
                </c:pt>
                <c:pt idx="157">
                  <c:v>1.5496009999999991</c:v>
                </c:pt>
                <c:pt idx="158">
                  <c:v>1.5714950000000023</c:v>
                </c:pt>
                <c:pt idx="159">
                  <c:v>1.6285029999999985</c:v>
                </c:pt>
                <c:pt idx="160">
                  <c:v>1.6989729999999987</c:v>
                </c:pt>
                <c:pt idx="161">
                  <c:v>1.774328999999998</c:v>
                </c:pt>
                <c:pt idx="162">
                  <c:v>1.7960200000000022</c:v>
                </c:pt>
                <c:pt idx="163">
                  <c:v>1.8313330000000008</c:v>
                </c:pt>
                <c:pt idx="164">
                  <c:v>1.8996080000000006</c:v>
                </c:pt>
                <c:pt idx="165">
                  <c:v>1.9158570000000026</c:v>
                </c:pt>
                <c:pt idx="166">
                  <c:v>1.9667509999999986</c:v>
                </c:pt>
                <c:pt idx="167">
                  <c:v>1.9973050000000008</c:v>
                </c:pt>
                <c:pt idx="168">
                  <c:v>2.0945959999999992</c:v>
                </c:pt>
                <c:pt idx="169">
                  <c:v>2.1122350000000019</c:v>
                </c:pt>
                <c:pt idx="170">
                  <c:v>2.1972380000000022</c:v>
                </c:pt>
                <c:pt idx="171">
                  <c:v>2.1979039999999976</c:v>
                </c:pt>
                <c:pt idx="172">
                  <c:v>2.2813139999999983</c:v>
                </c:pt>
                <c:pt idx="173">
                  <c:v>2.334220000000002</c:v>
                </c:pt>
                <c:pt idx="174">
                  <c:v>2.4392619999999994</c:v>
                </c:pt>
                <c:pt idx="175">
                  <c:v>2.5101019999999998</c:v>
                </c:pt>
                <c:pt idx="176">
                  <c:v>2.5458350000000003</c:v>
                </c:pt>
                <c:pt idx="177">
                  <c:v>2.6193229999999978</c:v>
                </c:pt>
                <c:pt idx="178">
                  <c:v>2.6352440000000001</c:v>
                </c:pt>
                <c:pt idx="179">
                  <c:v>2.7381300000000017</c:v>
                </c:pt>
                <c:pt idx="180">
                  <c:v>2.7873110000000025</c:v>
                </c:pt>
                <c:pt idx="181">
                  <c:v>2.8282159999999976</c:v>
                </c:pt>
                <c:pt idx="182">
                  <c:v>2.9033100000000012</c:v>
                </c:pt>
                <c:pt idx="183">
                  <c:v>2.9708100000000002</c:v>
                </c:pt>
                <c:pt idx="184">
                  <c:v>3.0559760000000011</c:v>
                </c:pt>
                <c:pt idx="185">
                  <c:v>3.0527960000000007</c:v>
                </c:pt>
                <c:pt idx="186">
                  <c:v>3.1942930000000018</c:v>
                </c:pt>
                <c:pt idx="187">
                  <c:v>3.2283669999999987</c:v>
                </c:pt>
                <c:pt idx="188">
                  <c:v>3.3184900000000006</c:v>
                </c:pt>
                <c:pt idx="189">
                  <c:v>3.3775299999999966</c:v>
                </c:pt>
                <c:pt idx="190">
                  <c:v>3.4456740000000003</c:v>
                </c:pt>
                <c:pt idx="191">
                  <c:v>3.5030369999999991</c:v>
                </c:pt>
                <c:pt idx="192">
                  <c:v>3.6155059999999999</c:v>
                </c:pt>
                <c:pt idx="193">
                  <c:v>3.6537550000000003</c:v>
                </c:pt>
                <c:pt idx="194">
                  <c:v>3.7311370000000004</c:v>
                </c:pt>
                <c:pt idx="195">
                  <c:v>3.825132</c:v>
                </c:pt>
                <c:pt idx="196">
                  <c:v>3.8695179999999993</c:v>
                </c:pt>
                <c:pt idx="197">
                  <c:v>3.9555849999999992</c:v>
                </c:pt>
                <c:pt idx="198">
                  <c:v>4.0424360000000021</c:v>
                </c:pt>
                <c:pt idx="199">
                  <c:v>4.1221069999999997</c:v>
                </c:pt>
                <c:pt idx="200">
                  <c:v>4.1814110000000007</c:v>
                </c:pt>
                <c:pt idx="201">
                  <c:v>4.2241719999999994</c:v>
                </c:pt>
                <c:pt idx="202">
                  <c:v>4.2861259999999994</c:v>
                </c:pt>
                <c:pt idx="203">
                  <c:v>4.4115809999999982</c:v>
                </c:pt>
                <c:pt idx="204">
                  <c:v>4.489453000000001</c:v>
                </c:pt>
                <c:pt idx="205">
                  <c:v>4.5265030000000017</c:v>
                </c:pt>
                <c:pt idx="206">
                  <c:v>4.6206519999999998</c:v>
                </c:pt>
                <c:pt idx="207">
                  <c:v>4.7170430000000003</c:v>
                </c:pt>
                <c:pt idx="208">
                  <c:v>4.7726480000000002</c:v>
                </c:pt>
                <c:pt idx="209">
                  <c:v>4.824973</c:v>
                </c:pt>
                <c:pt idx="210">
                  <c:v>4.9126310000000011</c:v>
                </c:pt>
                <c:pt idx="211">
                  <c:v>5.0134399999999992</c:v>
                </c:pt>
                <c:pt idx="212">
                  <c:v>5.0472459999999977</c:v>
                </c:pt>
                <c:pt idx="213">
                  <c:v>5.1605279999999993</c:v>
                </c:pt>
                <c:pt idx="214">
                  <c:v>5.2499749999999992</c:v>
                </c:pt>
                <c:pt idx="215">
                  <c:v>5.3347450000000016</c:v>
                </c:pt>
                <c:pt idx="216">
                  <c:v>5.3698569999999997</c:v>
                </c:pt>
                <c:pt idx="217">
                  <c:v>5.4851169999999989</c:v>
                </c:pt>
                <c:pt idx="218">
                  <c:v>5.5455119999999987</c:v>
                </c:pt>
                <c:pt idx="219">
                  <c:v>5.6598600000000019</c:v>
                </c:pt>
                <c:pt idx="220">
                  <c:v>5.7305769999999967</c:v>
                </c:pt>
                <c:pt idx="221">
                  <c:v>5.7906160000000035</c:v>
                </c:pt>
                <c:pt idx="222">
                  <c:v>5.8882019999999997</c:v>
                </c:pt>
                <c:pt idx="223">
                  <c:v>5.926169999999999</c:v>
                </c:pt>
                <c:pt idx="224">
                  <c:v>6.0267009999999992</c:v>
                </c:pt>
                <c:pt idx="225">
                  <c:v>6.1246629999999982</c:v>
                </c:pt>
                <c:pt idx="226">
                  <c:v>6.2260390000000001</c:v>
                </c:pt>
                <c:pt idx="227">
                  <c:v>6.2804840000000013</c:v>
                </c:pt>
                <c:pt idx="228">
                  <c:v>6.3690679999999986</c:v>
                </c:pt>
                <c:pt idx="229">
                  <c:v>6.4497769999999974</c:v>
                </c:pt>
                <c:pt idx="230">
                  <c:v>6.5237549999999978</c:v>
                </c:pt>
                <c:pt idx="231">
                  <c:v>6.593786999999999</c:v>
                </c:pt>
                <c:pt idx="232">
                  <c:v>6.6412889999999969</c:v>
                </c:pt>
                <c:pt idx="233">
                  <c:v>6.7111380000000018</c:v>
                </c:pt>
                <c:pt idx="234">
                  <c:v>6.8445199999999993</c:v>
                </c:pt>
                <c:pt idx="235">
                  <c:v>6.944742999999999</c:v>
                </c:pt>
                <c:pt idx="236">
                  <c:v>6.9783860000000004</c:v>
                </c:pt>
                <c:pt idx="237">
                  <c:v>7.0904749999999979</c:v>
                </c:pt>
                <c:pt idx="238">
                  <c:v>7.129173999999999</c:v>
                </c:pt>
                <c:pt idx="239">
                  <c:v>7.2496089999999995</c:v>
                </c:pt>
                <c:pt idx="240">
                  <c:v>7.3126220000000011</c:v>
                </c:pt>
                <c:pt idx="241">
                  <c:v>7.4128390000000017</c:v>
                </c:pt>
                <c:pt idx="242">
                  <c:v>7.4586580000000033</c:v>
                </c:pt>
                <c:pt idx="243">
                  <c:v>7.577492000000003</c:v>
                </c:pt>
                <c:pt idx="244">
                  <c:v>7.6084549999999957</c:v>
                </c:pt>
                <c:pt idx="245">
                  <c:v>7.685767000000002</c:v>
                </c:pt>
                <c:pt idx="246">
                  <c:v>7.8017160000000025</c:v>
                </c:pt>
                <c:pt idx="247">
                  <c:v>7.8711130000000011</c:v>
                </c:pt>
                <c:pt idx="248">
                  <c:v>7.968077000000001</c:v>
                </c:pt>
                <c:pt idx="249">
                  <c:v>8.0185359999999974</c:v>
                </c:pt>
                <c:pt idx="250">
                  <c:v>8.0578759999999967</c:v>
                </c:pt>
                <c:pt idx="251">
                  <c:v>8.1598509999999962</c:v>
                </c:pt>
                <c:pt idx="252">
                  <c:v>8.2212579999999988</c:v>
                </c:pt>
                <c:pt idx="253">
                  <c:v>8.3424849999999964</c:v>
                </c:pt>
                <c:pt idx="254">
                  <c:v>8.419323999999996</c:v>
                </c:pt>
                <c:pt idx="255">
                  <c:v>8.4732879999999966</c:v>
                </c:pt>
                <c:pt idx="256">
                  <c:v>8.5315499999999993</c:v>
                </c:pt>
                <c:pt idx="257">
                  <c:v>8.6409919999999971</c:v>
                </c:pt>
                <c:pt idx="258">
                  <c:v>8.6782049999999984</c:v>
                </c:pt>
                <c:pt idx="259">
                  <c:v>8.7925339999999963</c:v>
                </c:pt>
                <c:pt idx="260">
                  <c:v>8.8459180000000011</c:v>
                </c:pt>
                <c:pt idx="261">
                  <c:v>8.8692759999999993</c:v>
                </c:pt>
                <c:pt idx="262">
                  <c:v>8.9883699999999997</c:v>
                </c:pt>
                <c:pt idx="263">
                  <c:v>9.0784149999999997</c:v>
                </c:pt>
                <c:pt idx="264">
                  <c:v>9.0982339999999979</c:v>
                </c:pt>
                <c:pt idx="265">
                  <c:v>9.1999549999999957</c:v>
                </c:pt>
                <c:pt idx="266">
                  <c:v>9.2261700000000033</c:v>
                </c:pt>
                <c:pt idx="267">
                  <c:v>9.3083920000000049</c:v>
                </c:pt>
                <c:pt idx="268">
                  <c:v>9.3768079999999969</c:v>
                </c:pt>
                <c:pt idx="269">
                  <c:v>9.4815269999999998</c:v>
                </c:pt>
                <c:pt idx="270">
                  <c:v>9.5222790000000046</c:v>
                </c:pt>
                <c:pt idx="271">
                  <c:v>9.6204759999999965</c:v>
                </c:pt>
                <c:pt idx="272">
                  <c:v>9.6894750000000016</c:v>
                </c:pt>
                <c:pt idx="273">
                  <c:v>9.7468470000000025</c:v>
                </c:pt>
                <c:pt idx="274">
                  <c:v>9.7382059999999981</c:v>
                </c:pt>
                <c:pt idx="275">
                  <c:v>9.8198899999999973</c:v>
                </c:pt>
                <c:pt idx="276">
                  <c:v>9.936833</c:v>
                </c:pt>
                <c:pt idx="277">
                  <c:v>9.9786489999999972</c:v>
                </c:pt>
                <c:pt idx="278">
                  <c:v>10.063365999999998</c:v>
                </c:pt>
                <c:pt idx="279">
                  <c:v>10.127855999999998</c:v>
                </c:pt>
                <c:pt idx="280">
                  <c:v>10.190576999999998</c:v>
                </c:pt>
                <c:pt idx="281">
                  <c:v>10.265001999999999</c:v>
                </c:pt>
                <c:pt idx="282">
                  <c:v>10.279173</c:v>
                </c:pt>
                <c:pt idx="283">
                  <c:v>10.369863000000002</c:v>
                </c:pt>
                <c:pt idx="284">
                  <c:v>10.406783999999998</c:v>
                </c:pt>
                <c:pt idx="285">
                  <c:v>10.495711000000004</c:v>
                </c:pt>
                <c:pt idx="286">
                  <c:v>10.524277000000001</c:v>
                </c:pt>
                <c:pt idx="287">
                  <c:v>10.613060999999998</c:v>
                </c:pt>
                <c:pt idx="288">
                  <c:v>10.640395000000002</c:v>
                </c:pt>
                <c:pt idx="289">
                  <c:v>10.686302000000001</c:v>
                </c:pt>
                <c:pt idx="290">
                  <c:v>10.741527999999999</c:v>
                </c:pt>
                <c:pt idx="291">
                  <c:v>10.819642999999999</c:v>
                </c:pt>
                <c:pt idx="292">
                  <c:v>10.892552999999999</c:v>
                </c:pt>
                <c:pt idx="293">
                  <c:v>10.952330999999997</c:v>
                </c:pt>
                <c:pt idx="294">
                  <c:v>10.974034999999997</c:v>
                </c:pt>
                <c:pt idx="295">
                  <c:v>11.042229000000003</c:v>
                </c:pt>
                <c:pt idx="296">
                  <c:v>11.058572999999999</c:v>
                </c:pt>
                <c:pt idx="297">
                  <c:v>11.117121000000001</c:v>
                </c:pt>
                <c:pt idx="298">
                  <c:v>11.206812000000003</c:v>
                </c:pt>
                <c:pt idx="299">
                  <c:v>11.265136000000002</c:v>
                </c:pt>
                <c:pt idx="300">
                  <c:v>11.291421999999997</c:v>
                </c:pt>
                <c:pt idx="301">
                  <c:v>11.365469999999998</c:v>
                </c:pt>
                <c:pt idx="302">
                  <c:v>11.413319000000001</c:v>
                </c:pt>
                <c:pt idx="303">
                  <c:v>11.43741</c:v>
                </c:pt>
                <c:pt idx="304">
                  <c:v>11.48319</c:v>
                </c:pt>
                <c:pt idx="305">
                  <c:v>11.550887000000003</c:v>
                </c:pt>
                <c:pt idx="306">
                  <c:v>11.571147000000003</c:v>
                </c:pt>
                <c:pt idx="307">
                  <c:v>11.654484999999998</c:v>
                </c:pt>
                <c:pt idx="308">
                  <c:v>11.692843999999997</c:v>
                </c:pt>
                <c:pt idx="309">
                  <c:v>11.770201</c:v>
                </c:pt>
                <c:pt idx="310">
                  <c:v>11.798556999999999</c:v>
                </c:pt>
                <c:pt idx="311">
                  <c:v>11.787954999999997</c:v>
                </c:pt>
                <c:pt idx="312">
                  <c:v>11.864956999999997</c:v>
                </c:pt>
                <c:pt idx="313">
                  <c:v>11.923348999999998</c:v>
                </c:pt>
                <c:pt idx="314">
                  <c:v>11.941203999999999</c:v>
                </c:pt>
                <c:pt idx="315">
                  <c:v>11.968702</c:v>
                </c:pt>
                <c:pt idx="316">
                  <c:v>12.091932000000003</c:v>
                </c:pt>
                <c:pt idx="317">
                  <c:v>12.075255000000002</c:v>
                </c:pt>
                <c:pt idx="318">
                  <c:v>12.139354999999998</c:v>
                </c:pt>
                <c:pt idx="319">
                  <c:v>12.156578999999997</c:v>
                </c:pt>
                <c:pt idx="320">
                  <c:v>12.198032999999999</c:v>
                </c:pt>
                <c:pt idx="321">
                  <c:v>12.219181000000003</c:v>
                </c:pt>
                <c:pt idx="322">
                  <c:v>12.256309000000002</c:v>
                </c:pt>
                <c:pt idx="323">
                  <c:v>12.290816999999997</c:v>
                </c:pt>
                <c:pt idx="324">
                  <c:v>12.353982000000002</c:v>
                </c:pt>
                <c:pt idx="325">
                  <c:v>12.407418000000003</c:v>
                </c:pt>
                <c:pt idx="326">
                  <c:v>12.468561000000005</c:v>
                </c:pt>
                <c:pt idx="327">
                  <c:v>12.465760000000003</c:v>
                </c:pt>
                <c:pt idx="328">
                  <c:v>12.466438</c:v>
                </c:pt>
                <c:pt idx="329">
                  <c:v>12.563441000000001</c:v>
                </c:pt>
                <c:pt idx="330">
                  <c:v>12.592860000000002</c:v>
                </c:pt>
                <c:pt idx="331">
                  <c:v>12.592075999999999</c:v>
                </c:pt>
                <c:pt idx="332">
                  <c:v>12.634130999999996</c:v>
                </c:pt>
                <c:pt idx="333">
                  <c:v>12.666204999999998</c:v>
                </c:pt>
                <c:pt idx="334">
                  <c:v>12.685141999999995</c:v>
                </c:pt>
                <c:pt idx="335">
                  <c:v>12.789850000000001</c:v>
                </c:pt>
                <c:pt idx="336">
                  <c:v>12.771837999999995</c:v>
                </c:pt>
                <c:pt idx="337">
                  <c:v>12.788518</c:v>
                </c:pt>
                <c:pt idx="338">
                  <c:v>12.829402000000002</c:v>
                </c:pt>
                <c:pt idx="339">
                  <c:v>12.859011999999996</c:v>
                </c:pt>
                <c:pt idx="340">
                  <c:v>12.852141000000003</c:v>
                </c:pt>
                <c:pt idx="341">
                  <c:v>12.920054999999998</c:v>
                </c:pt>
                <c:pt idx="342">
                  <c:v>12.962251999999999</c:v>
                </c:pt>
                <c:pt idx="343">
                  <c:v>12.987597000000001</c:v>
                </c:pt>
                <c:pt idx="344">
                  <c:v>13.038580000000003</c:v>
                </c:pt>
                <c:pt idx="345">
                  <c:v>13.02542</c:v>
                </c:pt>
                <c:pt idx="346">
                  <c:v>13.072792000000003</c:v>
                </c:pt>
                <c:pt idx="347">
                  <c:v>13.112819000000002</c:v>
                </c:pt>
                <c:pt idx="348">
                  <c:v>13.108460000000001</c:v>
                </c:pt>
                <c:pt idx="349">
                  <c:v>13.097660999999999</c:v>
                </c:pt>
                <c:pt idx="350">
                  <c:v>13.165268000000001</c:v>
                </c:pt>
                <c:pt idx="351">
                  <c:v>13.190190999999999</c:v>
                </c:pt>
                <c:pt idx="352">
                  <c:v>13.174012999999995</c:v>
                </c:pt>
                <c:pt idx="353">
                  <c:v>13.210665000000002</c:v>
                </c:pt>
                <c:pt idx="354">
                  <c:v>13.286716999999999</c:v>
                </c:pt>
                <c:pt idx="355">
                  <c:v>13.287123000000001</c:v>
                </c:pt>
                <c:pt idx="356">
                  <c:v>13.305949000000002</c:v>
                </c:pt>
                <c:pt idx="357">
                  <c:v>13.318520999999997</c:v>
                </c:pt>
                <c:pt idx="358">
                  <c:v>13.350791000000005</c:v>
                </c:pt>
                <c:pt idx="359">
                  <c:v>13.404997999999996</c:v>
                </c:pt>
                <c:pt idx="360">
                  <c:v>13.357735999999999</c:v>
                </c:pt>
                <c:pt idx="361">
                  <c:v>13.417232000000002</c:v>
                </c:pt>
                <c:pt idx="362">
                  <c:v>13.428404</c:v>
                </c:pt>
                <c:pt idx="363">
                  <c:v>13.465262000000003</c:v>
                </c:pt>
                <c:pt idx="364">
                  <c:v>13.564778999999998</c:v>
                </c:pt>
                <c:pt idx="365">
                  <c:v>13.420983999999997</c:v>
                </c:pt>
                <c:pt idx="366">
                  <c:v>13.531727999999998</c:v>
                </c:pt>
                <c:pt idx="367">
                  <c:v>13.521485000000002</c:v>
                </c:pt>
                <c:pt idx="368">
                  <c:v>13.585061000000003</c:v>
                </c:pt>
                <c:pt idx="369">
                  <c:v>13.584744999999998</c:v>
                </c:pt>
                <c:pt idx="370">
                  <c:v>13.579737999999999</c:v>
                </c:pt>
                <c:pt idx="371">
                  <c:v>13.629673999999998</c:v>
                </c:pt>
                <c:pt idx="372">
                  <c:v>13.653672</c:v>
                </c:pt>
                <c:pt idx="373">
                  <c:v>13.596361999999999</c:v>
                </c:pt>
                <c:pt idx="374">
                  <c:v>13.661939000000004</c:v>
                </c:pt>
                <c:pt idx="375">
                  <c:v>13.646017000000001</c:v>
                </c:pt>
                <c:pt idx="376">
                  <c:v>13.707892999999999</c:v>
                </c:pt>
                <c:pt idx="377">
                  <c:v>13.708515000000002</c:v>
                </c:pt>
                <c:pt idx="378">
                  <c:v>13.742666</c:v>
                </c:pt>
                <c:pt idx="379">
                  <c:v>13.743310000000001</c:v>
                </c:pt>
                <c:pt idx="380">
                  <c:v>13.756374999999998</c:v>
                </c:pt>
                <c:pt idx="381">
                  <c:v>13.824238000000001</c:v>
                </c:pt>
                <c:pt idx="382">
                  <c:v>13.779631999999999</c:v>
                </c:pt>
                <c:pt idx="383">
                  <c:v>13.824055000000001</c:v>
                </c:pt>
                <c:pt idx="384">
                  <c:v>13.805418000000003</c:v>
                </c:pt>
                <c:pt idx="385">
                  <c:v>13.803789000000002</c:v>
                </c:pt>
                <c:pt idx="386">
                  <c:v>13.841583000000004</c:v>
                </c:pt>
                <c:pt idx="387">
                  <c:v>13.831941999999998</c:v>
                </c:pt>
                <c:pt idx="388">
                  <c:v>13.850283000000005</c:v>
                </c:pt>
                <c:pt idx="389">
                  <c:v>13.86608</c:v>
                </c:pt>
                <c:pt idx="390">
                  <c:v>13.919333999999996</c:v>
                </c:pt>
                <c:pt idx="391">
                  <c:v>13.875137000000002</c:v>
                </c:pt>
                <c:pt idx="392">
                  <c:v>13.906677999999996</c:v>
                </c:pt>
                <c:pt idx="393">
                  <c:v>13.907416999999999</c:v>
                </c:pt>
                <c:pt idx="394">
                  <c:v>13.923428999999999</c:v>
                </c:pt>
                <c:pt idx="395">
                  <c:v>13.968577999999997</c:v>
                </c:pt>
                <c:pt idx="396">
                  <c:v>13.949877000000001</c:v>
                </c:pt>
                <c:pt idx="397">
                  <c:v>13.958053000000003</c:v>
                </c:pt>
                <c:pt idx="398">
                  <c:v>13.940632999999998</c:v>
                </c:pt>
                <c:pt idx="399">
                  <c:v>13.977101999999995</c:v>
                </c:pt>
                <c:pt idx="400">
                  <c:v>13.973849999999999</c:v>
                </c:pt>
                <c:pt idx="401">
                  <c:v>13.988781999999997</c:v>
                </c:pt>
                <c:pt idx="402">
                  <c:v>14.018809000000001</c:v>
                </c:pt>
                <c:pt idx="403">
                  <c:v>13.997650999999998</c:v>
                </c:pt>
                <c:pt idx="404">
                  <c:v>13.996427000000001</c:v>
                </c:pt>
                <c:pt idx="405">
                  <c:v>14.035684000000003</c:v>
                </c:pt>
                <c:pt idx="406">
                  <c:v>14.028038000000002</c:v>
                </c:pt>
                <c:pt idx="407">
                  <c:v>14.015976999999999</c:v>
                </c:pt>
                <c:pt idx="408">
                  <c:v>14.059213</c:v>
                </c:pt>
                <c:pt idx="409">
                  <c:v>14.003608</c:v>
                </c:pt>
                <c:pt idx="410">
                  <c:v>14.031313000000001</c:v>
                </c:pt>
                <c:pt idx="411">
                  <c:v>14.089110000000002</c:v>
                </c:pt>
                <c:pt idx="412">
                  <c:v>14.056698999999998</c:v>
                </c:pt>
                <c:pt idx="413">
                  <c:v>14.107087999999997</c:v>
                </c:pt>
                <c:pt idx="414">
                  <c:v>14.106596999999997</c:v>
                </c:pt>
                <c:pt idx="415">
                  <c:v>14.084620999999999</c:v>
                </c:pt>
                <c:pt idx="416">
                  <c:v>14.107089999999999</c:v>
                </c:pt>
                <c:pt idx="417">
                  <c:v>14.100508000000001</c:v>
                </c:pt>
                <c:pt idx="418">
                  <c:v>14.093377999999998</c:v>
                </c:pt>
                <c:pt idx="419">
                  <c:v>14.089528999999999</c:v>
                </c:pt>
                <c:pt idx="420">
                  <c:v>14.111072000000004</c:v>
                </c:pt>
                <c:pt idx="421">
                  <c:v>14.098291</c:v>
                </c:pt>
                <c:pt idx="422">
                  <c:v>14.130240000000001</c:v>
                </c:pt>
                <c:pt idx="423">
                  <c:v>14.085651000000002</c:v>
                </c:pt>
                <c:pt idx="424">
                  <c:v>14.157966999999996</c:v>
                </c:pt>
                <c:pt idx="425">
                  <c:v>14.148512999999998</c:v>
                </c:pt>
                <c:pt idx="426">
                  <c:v>14.112797</c:v>
                </c:pt>
                <c:pt idx="427">
                  <c:v>14.142636</c:v>
                </c:pt>
                <c:pt idx="428">
                  <c:v>14.151368000000005</c:v>
                </c:pt>
                <c:pt idx="429">
                  <c:v>14.166779000000002</c:v>
                </c:pt>
                <c:pt idx="430">
                  <c:v>14.132128999999999</c:v>
                </c:pt>
                <c:pt idx="431">
                  <c:v>14.147012</c:v>
                </c:pt>
                <c:pt idx="432">
                  <c:v>14.119938000000001</c:v>
                </c:pt>
                <c:pt idx="433">
                  <c:v>14.174409000000004</c:v>
                </c:pt>
                <c:pt idx="434">
                  <c:v>14.135556000000001</c:v>
                </c:pt>
                <c:pt idx="435">
                  <c:v>14.184125000000002</c:v>
                </c:pt>
                <c:pt idx="436">
                  <c:v>14.166176999999998</c:v>
                </c:pt>
                <c:pt idx="437">
                  <c:v>14.168849000000002</c:v>
                </c:pt>
                <c:pt idx="438">
                  <c:v>14.165057999999998</c:v>
                </c:pt>
                <c:pt idx="439">
                  <c:v>14.173231000000005</c:v>
                </c:pt>
                <c:pt idx="440">
                  <c:v>14.155522999999999</c:v>
                </c:pt>
                <c:pt idx="441">
                  <c:v>14.173302000000003</c:v>
                </c:pt>
                <c:pt idx="442">
                  <c:v>14.167476000000001</c:v>
                </c:pt>
                <c:pt idx="443">
                  <c:v>14.176665</c:v>
                </c:pt>
                <c:pt idx="444">
                  <c:v>14.179931000000003</c:v>
                </c:pt>
                <c:pt idx="445">
                  <c:v>14.140726999999998</c:v>
                </c:pt>
                <c:pt idx="446">
                  <c:v>14.152180999999999</c:v>
                </c:pt>
                <c:pt idx="447">
                  <c:v>14.160813000000001</c:v>
                </c:pt>
                <c:pt idx="448">
                  <c:v>14.155241999999998</c:v>
                </c:pt>
                <c:pt idx="449">
                  <c:v>14.159367</c:v>
                </c:pt>
                <c:pt idx="450">
                  <c:v>14.157193000000003</c:v>
                </c:pt>
                <c:pt idx="451">
                  <c:v>14.153739999999999</c:v>
                </c:pt>
                <c:pt idx="452">
                  <c:v>14.151278999999999</c:v>
                </c:pt>
                <c:pt idx="453">
                  <c:v>14.176638000000001</c:v>
                </c:pt>
                <c:pt idx="454">
                  <c:v>14.154225</c:v>
                </c:pt>
                <c:pt idx="455">
                  <c:v>14.181746999999998</c:v>
                </c:pt>
                <c:pt idx="456">
                  <c:v>14.151872999999998</c:v>
                </c:pt>
                <c:pt idx="457">
                  <c:v>14.149663999999998</c:v>
                </c:pt>
                <c:pt idx="458">
                  <c:v>14.153628999999999</c:v>
                </c:pt>
                <c:pt idx="459">
                  <c:v>14.165769999999998</c:v>
                </c:pt>
                <c:pt idx="460">
                  <c:v>14.139219000000001</c:v>
                </c:pt>
                <c:pt idx="461">
                  <c:v>14.118017999999999</c:v>
                </c:pt>
                <c:pt idx="462">
                  <c:v>14.148692000000004</c:v>
                </c:pt>
                <c:pt idx="463">
                  <c:v>14.167613000000003</c:v>
                </c:pt>
                <c:pt idx="464">
                  <c:v>14.136293000000002</c:v>
                </c:pt>
                <c:pt idx="465">
                  <c:v>14.131209000000002</c:v>
                </c:pt>
                <c:pt idx="466">
                  <c:v>14.072130000000001</c:v>
                </c:pt>
                <c:pt idx="467">
                  <c:v>14.126726999999999</c:v>
                </c:pt>
                <c:pt idx="468">
                  <c:v>14.116471999999998</c:v>
                </c:pt>
                <c:pt idx="469">
                  <c:v>14.101937</c:v>
                </c:pt>
                <c:pt idx="470">
                  <c:v>14.110111</c:v>
                </c:pt>
                <c:pt idx="471">
                  <c:v>14.121480000000002</c:v>
                </c:pt>
                <c:pt idx="472">
                  <c:v>14.119372000000002</c:v>
                </c:pt>
                <c:pt idx="473">
                  <c:v>14.110682000000001</c:v>
                </c:pt>
                <c:pt idx="474">
                  <c:v>14.098298000000003</c:v>
                </c:pt>
                <c:pt idx="475">
                  <c:v>14.086035999999996</c:v>
                </c:pt>
                <c:pt idx="476">
                  <c:v>14.070964000000004</c:v>
                </c:pt>
                <c:pt idx="477">
                  <c:v>14.094483</c:v>
                </c:pt>
                <c:pt idx="478">
                  <c:v>14.084691000000003</c:v>
                </c:pt>
                <c:pt idx="479">
                  <c:v>14.057731999999998</c:v>
                </c:pt>
                <c:pt idx="480">
                  <c:v>14.061498999999998</c:v>
                </c:pt>
                <c:pt idx="481">
                  <c:v>14.037221000000002</c:v>
                </c:pt>
                <c:pt idx="482">
                  <c:v>14.040688000000003</c:v>
                </c:pt>
                <c:pt idx="483">
                  <c:v>14.065225000000002</c:v>
                </c:pt>
                <c:pt idx="484">
                  <c:v>14.066810999999998</c:v>
                </c:pt>
                <c:pt idx="485">
                  <c:v>14.061725000000003</c:v>
                </c:pt>
                <c:pt idx="486">
                  <c:v>14.018775999999999</c:v>
                </c:pt>
                <c:pt idx="487">
                  <c:v>14.034012999999998</c:v>
                </c:pt>
                <c:pt idx="488">
                  <c:v>14.026062</c:v>
                </c:pt>
                <c:pt idx="489">
                  <c:v>14.010279999999998</c:v>
                </c:pt>
                <c:pt idx="490">
                  <c:v>13.993408999999996</c:v>
                </c:pt>
                <c:pt idx="491">
                  <c:v>14.019658</c:v>
                </c:pt>
                <c:pt idx="492">
                  <c:v>14.004765999999996</c:v>
                </c:pt>
                <c:pt idx="493">
                  <c:v>13.998864000000001</c:v>
                </c:pt>
                <c:pt idx="494">
                  <c:v>13.983815999999997</c:v>
                </c:pt>
                <c:pt idx="495">
                  <c:v>13.985012000000001</c:v>
                </c:pt>
                <c:pt idx="496">
                  <c:v>13.988899999999997</c:v>
                </c:pt>
                <c:pt idx="497">
                  <c:v>13.958359999999999</c:v>
                </c:pt>
                <c:pt idx="498">
                  <c:v>13.980474999999995</c:v>
                </c:pt>
                <c:pt idx="499">
                  <c:v>13.937992999999999</c:v>
                </c:pt>
                <c:pt idx="500">
                  <c:v>13.929228999999999</c:v>
                </c:pt>
                <c:pt idx="501">
                  <c:v>13.938423</c:v>
                </c:pt>
                <c:pt idx="502">
                  <c:v>13.945174000000002</c:v>
                </c:pt>
                <c:pt idx="503">
                  <c:v>13.943081000000003</c:v>
                </c:pt>
                <c:pt idx="504">
                  <c:v>13.919229000000001</c:v>
                </c:pt>
                <c:pt idx="505">
                  <c:v>13.917719999999996</c:v>
                </c:pt>
                <c:pt idx="506">
                  <c:v>13.903451000000004</c:v>
                </c:pt>
                <c:pt idx="507">
                  <c:v>13.887014000000001</c:v>
                </c:pt>
                <c:pt idx="508">
                  <c:v>13.879344</c:v>
                </c:pt>
                <c:pt idx="509">
                  <c:v>13.890084999999999</c:v>
                </c:pt>
                <c:pt idx="510">
                  <c:v>13.844906000000002</c:v>
                </c:pt>
                <c:pt idx="511">
                  <c:v>13.860571999999998</c:v>
                </c:pt>
                <c:pt idx="512">
                  <c:v>13.851208</c:v>
                </c:pt>
                <c:pt idx="513">
                  <c:v>13.878890999999999</c:v>
                </c:pt>
                <c:pt idx="514">
                  <c:v>13.861637999999999</c:v>
                </c:pt>
                <c:pt idx="515">
                  <c:v>13.826653000000004</c:v>
                </c:pt>
                <c:pt idx="516">
                  <c:v>13.845527999999998</c:v>
                </c:pt>
                <c:pt idx="517">
                  <c:v>13.832270999999999</c:v>
                </c:pt>
                <c:pt idx="518">
                  <c:v>13.850137999999998</c:v>
                </c:pt>
                <c:pt idx="519">
                  <c:v>13.825098999999998</c:v>
                </c:pt>
                <c:pt idx="520">
                  <c:v>13.803941000000002</c:v>
                </c:pt>
                <c:pt idx="521">
                  <c:v>13.759682999999999</c:v>
                </c:pt>
                <c:pt idx="522">
                  <c:v>13.772575</c:v>
                </c:pt>
                <c:pt idx="523">
                  <c:v>13.766100999999995</c:v>
                </c:pt>
                <c:pt idx="524">
                  <c:v>13.753428000000003</c:v>
                </c:pt>
                <c:pt idx="525">
                  <c:v>13.732358999999999</c:v>
                </c:pt>
                <c:pt idx="526">
                  <c:v>13.733192000000003</c:v>
                </c:pt>
                <c:pt idx="527">
                  <c:v>13.657742000000002</c:v>
                </c:pt>
                <c:pt idx="528">
                  <c:v>13.739914000000002</c:v>
                </c:pt>
                <c:pt idx="529">
                  <c:v>13.710660999999998</c:v>
                </c:pt>
                <c:pt idx="530">
                  <c:v>13.676094999999997</c:v>
                </c:pt>
                <c:pt idx="531">
                  <c:v>13.709319999999998</c:v>
                </c:pt>
                <c:pt idx="532">
                  <c:v>13.684744000000002</c:v>
                </c:pt>
                <c:pt idx="533">
                  <c:v>13.696339999999996</c:v>
                </c:pt>
                <c:pt idx="534">
                  <c:v>13.659348999999999</c:v>
                </c:pt>
                <c:pt idx="535">
                  <c:v>13.657662999999999</c:v>
                </c:pt>
                <c:pt idx="536">
                  <c:v>13.649236000000002</c:v>
                </c:pt>
                <c:pt idx="537">
                  <c:v>13.658268999999997</c:v>
                </c:pt>
                <c:pt idx="538">
                  <c:v>13.603537999999997</c:v>
                </c:pt>
                <c:pt idx="539">
                  <c:v>13.587899</c:v>
                </c:pt>
                <c:pt idx="540">
                  <c:v>13.591467999999999</c:v>
                </c:pt>
                <c:pt idx="541">
                  <c:v>13.570487999999997</c:v>
                </c:pt>
                <c:pt idx="542">
                  <c:v>13.572478999999998</c:v>
                </c:pt>
                <c:pt idx="543">
                  <c:v>13.555942000000002</c:v>
                </c:pt>
                <c:pt idx="544">
                  <c:v>13.556060000000002</c:v>
                </c:pt>
                <c:pt idx="545">
                  <c:v>13.532581999999998</c:v>
                </c:pt>
                <c:pt idx="546">
                  <c:v>13.561030000000002</c:v>
                </c:pt>
                <c:pt idx="547">
                  <c:v>13.559239999999996</c:v>
                </c:pt>
                <c:pt idx="548">
                  <c:v>13.530199</c:v>
                </c:pt>
                <c:pt idx="549">
                  <c:v>13.551204000000002</c:v>
                </c:pt>
                <c:pt idx="550">
                  <c:v>13.504838999999997</c:v>
                </c:pt>
                <c:pt idx="551">
                  <c:v>13.499451999999998</c:v>
                </c:pt>
                <c:pt idx="552">
                  <c:v>13.484237</c:v>
                </c:pt>
                <c:pt idx="553">
                  <c:v>13.479261000000001</c:v>
                </c:pt>
                <c:pt idx="554">
                  <c:v>13.473334000000005</c:v>
                </c:pt>
                <c:pt idx="555">
                  <c:v>13.449607</c:v>
                </c:pt>
                <c:pt idx="556">
                  <c:v>13.438360000000003</c:v>
                </c:pt>
                <c:pt idx="557">
                  <c:v>13.440536999999999</c:v>
                </c:pt>
                <c:pt idx="558">
                  <c:v>13.440605000000001</c:v>
                </c:pt>
                <c:pt idx="559">
                  <c:v>13.453854</c:v>
                </c:pt>
                <c:pt idx="560">
                  <c:v>13.374183000000002</c:v>
                </c:pt>
                <c:pt idx="561">
                  <c:v>13.388947999999996</c:v>
                </c:pt>
                <c:pt idx="562">
                  <c:v>13.362823000000002</c:v>
                </c:pt>
                <c:pt idx="563">
                  <c:v>13.357056</c:v>
                </c:pt>
                <c:pt idx="564">
                  <c:v>13.382117000000001</c:v>
                </c:pt>
                <c:pt idx="565">
                  <c:v>13.377735000000001</c:v>
                </c:pt>
                <c:pt idx="566">
                  <c:v>13.362002999999998</c:v>
                </c:pt>
                <c:pt idx="567">
                  <c:v>13.358388999999999</c:v>
                </c:pt>
                <c:pt idx="568">
                  <c:v>13.325009999999995</c:v>
                </c:pt>
                <c:pt idx="569">
                  <c:v>13.306680999999998</c:v>
                </c:pt>
                <c:pt idx="570">
                  <c:v>13.319063</c:v>
                </c:pt>
                <c:pt idx="571">
                  <c:v>13.292171</c:v>
                </c:pt>
                <c:pt idx="572">
                  <c:v>13.299910999999998</c:v>
                </c:pt>
                <c:pt idx="573">
                  <c:v>13.270607000000002</c:v>
                </c:pt>
                <c:pt idx="574">
                  <c:v>13.277782999999999</c:v>
                </c:pt>
                <c:pt idx="575">
                  <c:v>13.255591000000003</c:v>
                </c:pt>
                <c:pt idx="576">
                  <c:v>13.277358</c:v>
                </c:pt>
                <c:pt idx="577">
                  <c:v>13.226872</c:v>
                </c:pt>
                <c:pt idx="578">
                  <c:v>13.221063999999998</c:v>
                </c:pt>
                <c:pt idx="579">
                  <c:v>13.183005999999999</c:v>
                </c:pt>
                <c:pt idx="580">
                  <c:v>13.19088</c:v>
                </c:pt>
                <c:pt idx="581">
                  <c:v>13.189613999999999</c:v>
                </c:pt>
                <c:pt idx="582">
                  <c:v>13.195984000000003</c:v>
                </c:pt>
                <c:pt idx="583">
                  <c:v>13.185430999999998</c:v>
                </c:pt>
                <c:pt idx="584">
                  <c:v>13.124183000000002</c:v>
                </c:pt>
                <c:pt idx="585">
                  <c:v>13.134360000000004</c:v>
                </c:pt>
                <c:pt idx="586">
                  <c:v>13.109825999999998</c:v>
                </c:pt>
                <c:pt idx="587">
                  <c:v>13.069881000000002</c:v>
                </c:pt>
                <c:pt idx="588">
                  <c:v>13.087971000000003</c:v>
                </c:pt>
                <c:pt idx="589">
                  <c:v>13.065498999999999</c:v>
                </c:pt>
                <c:pt idx="590">
                  <c:v>13.098976</c:v>
                </c:pt>
                <c:pt idx="591">
                  <c:v>13.075445000000002</c:v>
                </c:pt>
                <c:pt idx="592">
                  <c:v>13.030631999999997</c:v>
                </c:pt>
                <c:pt idx="593">
                  <c:v>13.063827999999997</c:v>
                </c:pt>
                <c:pt idx="594">
                  <c:v>13.037231999999999</c:v>
                </c:pt>
                <c:pt idx="595">
                  <c:v>13.067157000000002</c:v>
                </c:pt>
                <c:pt idx="596">
                  <c:v>13.013783</c:v>
                </c:pt>
                <c:pt idx="597">
                  <c:v>12.987135000000002</c:v>
                </c:pt>
                <c:pt idx="598">
                  <c:v>13.013806000000002</c:v>
                </c:pt>
                <c:pt idx="599">
                  <c:v>12.974097999999998</c:v>
                </c:pt>
                <c:pt idx="600">
                  <c:v>12.933641000000001</c:v>
                </c:pt>
                <c:pt idx="601">
                  <c:v>12.943511999999998</c:v>
                </c:pt>
                <c:pt idx="602">
                  <c:v>12.976403999999999</c:v>
                </c:pt>
                <c:pt idx="603">
                  <c:v>12.939988</c:v>
                </c:pt>
                <c:pt idx="604">
                  <c:v>12.906959000000001</c:v>
                </c:pt>
                <c:pt idx="605">
                  <c:v>12.895988999999997</c:v>
                </c:pt>
                <c:pt idx="606">
                  <c:v>12.910651999999999</c:v>
                </c:pt>
                <c:pt idx="607">
                  <c:v>12.860099999999999</c:v>
                </c:pt>
                <c:pt idx="608">
                  <c:v>12.893560000000001</c:v>
                </c:pt>
                <c:pt idx="609">
                  <c:v>12.867748000000002</c:v>
                </c:pt>
                <c:pt idx="610">
                  <c:v>12.831124999999997</c:v>
                </c:pt>
                <c:pt idx="611">
                  <c:v>12.823733000000004</c:v>
                </c:pt>
                <c:pt idx="612">
                  <c:v>12.877592</c:v>
                </c:pt>
                <c:pt idx="613">
                  <c:v>12.805211000000003</c:v>
                </c:pt>
                <c:pt idx="614">
                  <c:v>12.825741000000001</c:v>
                </c:pt>
                <c:pt idx="615">
                  <c:v>12.776684000000003</c:v>
                </c:pt>
                <c:pt idx="616">
                  <c:v>12.745371000000002</c:v>
                </c:pt>
                <c:pt idx="617">
                  <c:v>12.748656</c:v>
                </c:pt>
                <c:pt idx="618">
                  <c:v>12.748653999999998</c:v>
                </c:pt>
                <c:pt idx="619">
                  <c:v>12.726813000000003</c:v>
                </c:pt>
                <c:pt idx="620">
                  <c:v>12.779214</c:v>
                </c:pt>
                <c:pt idx="621">
                  <c:v>12.707116000000003</c:v>
                </c:pt>
                <c:pt idx="622">
                  <c:v>12.678234999999997</c:v>
                </c:pt>
                <c:pt idx="623">
                  <c:v>12.690111999999996</c:v>
                </c:pt>
                <c:pt idx="624">
                  <c:v>12.695699000000001</c:v>
                </c:pt>
                <c:pt idx="625">
                  <c:v>12.653797999999998</c:v>
                </c:pt>
                <c:pt idx="626">
                  <c:v>12.632128000000002</c:v>
                </c:pt>
                <c:pt idx="627">
                  <c:v>12.624167000000003</c:v>
                </c:pt>
                <c:pt idx="628">
                  <c:v>12.657028999999998</c:v>
                </c:pt>
                <c:pt idx="629">
                  <c:v>12.616942999999999</c:v>
                </c:pt>
                <c:pt idx="630">
                  <c:v>12.594628</c:v>
                </c:pt>
                <c:pt idx="631">
                  <c:v>12.593784000000003</c:v>
                </c:pt>
                <c:pt idx="632">
                  <c:v>12.585241000000003</c:v>
                </c:pt>
                <c:pt idx="633">
                  <c:v>12.574401999999996</c:v>
                </c:pt>
                <c:pt idx="634">
                  <c:v>12.549290000000003</c:v>
                </c:pt>
                <c:pt idx="635">
                  <c:v>12.568499000000003</c:v>
                </c:pt>
                <c:pt idx="636">
                  <c:v>12.528681000000002</c:v>
                </c:pt>
                <c:pt idx="637">
                  <c:v>12.526591</c:v>
                </c:pt>
                <c:pt idx="638">
                  <c:v>12.503332000000004</c:v>
                </c:pt>
                <c:pt idx="639">
                  <c:v>12.513352000000001</c:v>
                </c:pt>
                <c:pt idx="640">
                  <c:v>12.499349000000002</c:v>
                </c:pt>
                <c:pt idx="641">
                  <c:v>12.523285000000001</c:v>
                </c:pt>
                <c:pt idx="642">
                  <c:v>12.461987000000001</c:v>
                </c:pt>
                <c:pt idx="643">
                  <c:v>12.426501999999999</c:v>
                </c:pt>
                <c:pt idx="644">
                  <c:v>12.429560000000002</c:v>
                </c:pt>
                <c:pt idx="645">
                  <c:v>12.386035999999997</c:v>
                </c:pt>
                <c:pt idx="646">
                  <c:v>12.401351000000002</c:v>
                </c:pt>
                <c:pt idx="647">
                  <c:v>12.399495000000002</c:v>
                </c:pt>
                <c:pt idx="648">
                  <c:v>12.401908000000002</c:v>
                </c:pt>
                <c:pt idx="649">
                  <c:v>12.370769999999997</c:v>
                </c:pt>
                <c:pt idx="650">
                  <c:v>12.339537999999997</c:v>
                </c:pt>
                <c:pt idx="651">
                  <c:v>12.314372000000002</c:v>
                </c:pt>
                <c:pt idx="652">
                  <c:v>12.287589999999998</c:v>
                </c:pt>
                <c:pt idx="653">
                  <c:v>12.348653999999996</c:v>
                </c:pt>
                <c:pt idx="654">
                  <c:v>12.296364999999998</c:v>
                </c:pt>
                <c:pt idx="655">
                  <c:v>12.324507999999998</c:v>
                </c:pt>
                <c:pt idx="656">
                  <c:v>12.293654</c:v>
                </c:pt>
                <c:pt idx="657">
                  <c:v>12.261252000000002</c:v>
                </c:pt>
                <c:pt idx="658">
                  <c:v>12.268010999999998</c:v>
                </c:pt>
                <c:pt idx="659">
                  <c:v>12.229856000000002</c:v>
                </c:pt>
                <c:pt idx="660">
                  <c:v>12.247344999999999</c:v>
                </c:pt>
                <c:pt idx="661">
                  <c:v>12.184321000000001</c:v>
                </c:pt>
                <c:pt idx="662">
                  <c:v>12.211303000000001</c:v>
                </c:pt>
                <c:pt idx="663">
                  <c:v>12.200829000000002</c:v>
                </c:pt>
                <c:pt idx="664">
                  <c:v>12.154918000000002</c:v>
                </c:pt>
                <c:pt idx="665">
                  <c:v>12.155792999999999</c:v>
                </c:pt>
                <c:pt idx="666">
                  <c:v>12.179955999999997</c:v>
                </c:pt>
                <c:pt idx="667">
                  <c:v>12.138457000000002</c:v>
                </c:pt>
                <c:pt idx="668">
                  <c:v>12.153611000000001</c:v>
                </c:pt>
                <c:pt idx="669">
                  <c:v>12.108238</c:v>
                </c:pt>
                <c:pt idx="670">
                  <c:v>12.077887999999998</c:v>
                </c:pt>
                <c:pt idx="671">
                  <c:v>12.084160999999998</c:v>
                </c:pt>
                <c:pt idx="672">
                  <c:v>12.071033999999997</c:v>
                </c:pt>
                <c:pt idx="673">
                  <c:v>12.063124999999996</c:v>
                </c:pt>
                <c:pt idx="674">
                  <c:v>12.051717</c:v>
                </c:pt>
                <c:pt idx="675">
                  <c:v>12.084713999999998</c:v>
                </c:pt>
                <c:pt idx="676">
                  <c:v>12.026081999999999</c:v>
                </c:pt>
                <c:pt idx="677">
                  <c:v>11.976031000000003</c:v>
                </c:pt>
                <c:pt idx="678">
                  <c:v>12.000834000000001</c:v>
                </c:pt>
                <c:pt idx="679">
                  <c:v>12.011667000000003</c:v>
                </c:pt>
                <c:pt idx="680">
                  <c:v>11.970527000000004</c:v>
                </c:pt>
                <c:pt idx="681">
                  <c:v>11.953908000000002</c:v>
                </c:pt>
                <c:pt idx="682">
                  <c:v>11.971719000000004</c:v>
                </c:pt>
                <c:pt idx="683">
                  <c:v>11.949822000000001</c:v>
                </c:pt>
                <c:pt idx="684">
                  <c:v>11.924090000000003</c:v>
                </c:pt>
                <c:pt idx="685">
                  <c:v>11.930461999999999</c:v>
                </c:pt>
                <c:pt idx="686">
                  <c:v>11.900494999999999</c:v>
                </c:pt>
                <c:pt idx="687">
                  <c:v>11.906188999999998</c:v>
                </c:pt>
                <c:pt idx="688">
                  <c:v>11.885841999999997</c:v>
                </c:pt>
                <c:pt idx="689">
                  <c:v>11.838446999999999</c:v>
                </c:pt>
                <c:pt idx="690">
                  <c:v>11.873946</c:v>
                </c:pt>
                <c:pt idx="691">
                  <c:v>11.813059000000003</c:v>
                </c:pt>
                <c:pt idx="692">
                  <c:v>11.816032000000003</c:v>
                </c:pt>
                <c:pt idx="693">
                  <c:v>11.783881999999998</c:v>
                </c:pt>
                <c:pt idx="694">
                  <c:v>11.802847</c:v>
                </c:pt>
                <c:pt idx="695">
                  <c:v>11.773240000000001</c:v>
                </c:pt>
                <c:pt idx="696">
                  <c:v>11.778544999999998</c:v>
                </c:pt>
                <c:pt idx="697">
                  <c:v>11.746539000000002</c:v>
                </c:pt>
                <c:pt idx="698">
                  <c:v>11.746362000000001</c:v>
                </c:pt>
                <c:pt idx="699">
                  <c:v>11.735561000000001</c:v>
                </c:pt>
                <c:pt idx="700">
                  <c:v>11.696615000000001</c:v>
                </c:pt>
                <c:pt idx="701">
                  <c:v>11.715886000000001</c:v>
                </c:pt>
                <c:pt idx="702">
                  <c:v>11.715841000000001</c:v>
                </c:pt>
                <c:pt idx="703">
                  <c:v>11.679435000000002</c:v>
                </c:pt>
                <c:pt idx="704">
                  <c:v>11.695337000000002</c:v>
                </c:pt>
                <c:pt idx="705">
                  <c:v>11.672054000000003</c:v>
                </c:pt>
                <c:pt idx="706">
                  <c:v>11.616322000000004</c:v>
                </c:pt>
                <c:pt idx="707">
                  <c:v>11.636323999999998</c:v>
                </c:pt>
                <c:pt idx="708">
                  <c:v>11.607548999999999</c:v>
                </c:pt>
                <c:pt idx="709">
                  <c:v>11.608971999999998</c:v>
                </c:pt>
                <c:pt idx="710">
                  <c:v>11.601440999999998</c:v>
                </c:pt>
                <c:pt idx="711">
                  <c:v>11.588654999999999</c:v>
                </c:pt>
                <c:pt idx="712">
                  <c:v>11.575853000000002</c:v>
                </c:pt>
                <c:pt idx="713">
                  <c:v>11.540103999999999</c:v>
                </c:pt>
                <c:pt idx="714">
                  <c:v>11.539375</c:v>
                </c:pt>
                <c:pt idx="715">
                  <c:v>11.524903999999999</c:v>
                </c:pt>
                <c:pt idx="716">
                  <c:v>11.545622000000002</c:v>
                </c:pt>
                <c:pt idx="717">
                  <c:v>11.522852999999998</c:v>
                </c:pt>
                <c:pt idx="718">
                  <c:v>11.489461000000002</c:v>
                </c:pt>
                <c:pt idx="719">
                  <c:v>11.506400999999997</c:v>
                </c:pt>
                <c:pt idx="720">
                  <c:v>11.482373000000003</c:v>
                </c:pt>
                <c:pt idx="721">
                  <c:v>11.429187000000002</c:v>
                </c:pt>
                <c:pt idx="722">
                  <c:v>11.442375000000002</c:v>
                </c:pt>
                <c:pt idx="723">
                  <c:v>11.433971</c:v>
                </c:pt>
                <c:pt idx="724">
                  <c:v>11.476424999999999</c:v>
                </c:pt>
                <c:pt idx="725">
                  <c:v>11.446044000000001</c:v>
                </c:pt>
                <c:pt idx="726">
                  <c:v>11.392367999999998</c:v>
                </c:pt>
                <c:pt idx="727">
                  <c:v>11.430060000000001</c:v>
                </c:pt>
                <c:pt idx="728">
                  <c:v>11.356443999999996</c:v>
                </c:pt>
                <c:pt idx="729">
                  <c:v>11.356372</c:v>
                </c:pt>
                <c:pt idx="730">
                  <c:v>11.353354000000003</c:v>
                </c:pt>
                <c:pt idx="731">
                  <c:v>11.347289</c:v>
                </c:pt>
                <c:pt idx="732">
                  <c:v>11.350722999999999</c:v>
                </c:pt>
                <c:pt idx="733">
                  <c:v>11.301701999999995</c:v>
                </c:pt>
                <c:pt idx="734">
                  <c:v>11.295881000000001</c:v>
                </c:pt>
                <c:pt idx="735">
                  <c:v>11.319969</c:v>
                </c:pt>
                <c:pt idx="736">
                  <c:v>11.265657999999998</c:v>
                </c:pt>
                <c:pt idx="737">
                  <c:v>11.243553000000002</c:v>
                </c:pt>
                <c:pt idx="738">
                  <c:v>11.233566999999997</c:v>
                </c:pt>
                <c:pt idx="739">
                  <c:v>11.225885999999999</c:v>
                </c:pt>
                <c:pt idx="740">
                  <c:v>11.205773000000001</c:v>
                </c:pt>
                <c:pt idx="741">
                  <c:v>11.246592</c:v>
                </c:pt>
                <c:pt idx="742">
                  <c:v>11.170202</c:v>
                </c:pt>
                <c:pt idx="743">
                  <c:v>11.173163000000002</c:v>
                </c:pt>
                <c:pt idx="744">
                  <c:v>11.172802999999998</c:v>
                </c:pt>
                <c:pt idx="745">
                  <c:v>11.192788999999998</c:v>
                </c:pt>
                <c:pt idx="746">
                  <c:v>11.148590000000002</c:v>
                </c:pt>
                <c:pt idx="747">
                  <c:v>11.137809000000001</c:v>
                </c:pt>
                <c:pt idx="748">
                  <c:v>11.128367999999998</c:v>
                </c:pt>
                <c:pt idx="749">
                  <c:v>11.147608000000002</c:v>
                </c:pt>
                <c:pt idx="750">
                  <c:v>11.093928999999999</c:v>
                </c:pt>
                <c:pt idx="751">
                  <c:v>11.088482999999997</c:v>
                </c:pt>
                <c:pt idx="752">
                  <c:v>11.069921999999998</c:v>
                </c:pt>
                <c:pt idx="753">
                  <c:v>11.065254000000003</c:v>
                </c:pt>
                <c:pt idx="754">
                  <c:v>11.063625000000002</c:v>
                </c:pt>
                <c:pt idx="755">
                  <c:v>11.045603999999997</c:v>
                </c:pt>
                <c:pt idx="756">
                  <c:v>11.052321999999997</c:v>
                </c:pt>
                <c:pt idx="757">
                  <c:v>11.022310000000001</c:v>
                </c:pt>
                <c:pt idx="758">
                  <c:v>10.984887999999998</c:v>
                </c:pt>
                <c:pt idx="759">
                  <c:v>10.984912000000001</c:v>
                </c:pt>
                <c:pt idx="760">
                  <c:v>10.987232999999996</c:v>
                </c:pt>
                <c:pt idx="761">
                  <c:v>10.990589000000003</c:v>
                </c:pt>
                <c:pt idx="762">
                  <c:v>10.944346000000003</c:v>
                </c:pt>
                <c:pt idx="763">
                  <c:v>10.933867999999997</c:v>
                </c:pt>
                <c:pt idx="764">
                  <c:v>10.935514999999999</c:v>
                </c:pt>
                <c:pt idx="765">
                  <c:v>10.889009999999999</c:v>
                </c:pt>
                <c:pt idx="766">
                  <c:v>10.910723000000001</c:v>
                </c:pt>
                <c:pt idx="767">
                  <c:v>10.885453000000002</c:v>
                </c:pt>
                <c:pt idx="768">
                  <c:v>10.889620000000004</c:v>
                </c:pt>
                <c:pt idx="769">
                  <c:v>10.898806999999998</c:v>
                </c:pt>
                <c:pt idx="770">
                  <c:v>10.892547999999998</c:v>
                </c:pt>
                <c:pt idx="771">
                  <c:v>10.827205000000003</c:v>
                </c:pt>
                <c:pt idx="772">
                  <c:v>10.801479999999998</c:v>
                </c:pt>
                <c:pt idx="773">
                  <c:v>10.853745999999997</c:v>
                </c:pt>
                <c:pt idx="774">
                  <c:v>10.823561000000002</c:v>
                </c:pt>
                <c:pt idx="775">
                  <c:v>10.808611000000003</c:v>
                </c:pt>
                <c:pt idx="776">
                  <c:v>10.777285999999997</c:v>
                </c:pt>
                <c:pt idx="777">
                  <c:v>10.75479</c:v>
                </c:pt>
                <c:pt idx="778">
                  <c:v>10.759467000000001</c:v>
                </c:pt>
                <c:pt idx="779">
                  <c:v>10.779699000000001</c:v>
                </c:pt>
                <c:pt idx="780">
                  <c:v>10.733504</c:v>
                </c:pt>
                <c:pt idx="781">
                  <c:v>10.707906000000001</c:v>
                </c:pt>
                <c:pt idx="782">
                  <c:v>10.766273000000002</c:v>
                </c:pt>
                <c:pt idx="783">
                  <c:v>10.699621999999998</c:v>
                </c:pt>
                <c:pt idx="784">
                  <c:v>10.715207999999997</c:v>
                </c:pt>
                <c:pt idx="785">
                  <c:v>10.713742000000003</c:v>
                </c:pt>
                <c:pt idx="786">
                  <c:v>10.667348</c:v>
                </c:pt>
                <c:pt idx="787">
                  <c:v>10.636498000000003</c:v>
                </c:pt>
                <c:pt idx="788">
                  <c:v>10.634891000000003</c:v>
                </c:pt>
                <c:pt idx="789">
                  <c:v>10.644766999999998</c:v>
                </c:pt>
                <c:pt idx="790">
                  <c:v>10.635100999999999</c:v>
                </c:pt>
                <c:pt idx="791">
                  <c:v>10.609890999999998</c:v>
                </c:pt>
                <c:pt idx="792">
                  <c:v>10.597636999999999</c:v>
                </c:pt>
                <c:pt idx="793">
                  <c:v>10.609302999999997</c:v>
                </c:pt>
                <c:pt idx="794">
                  <c:v>10.557998999999999</c:v>
                </c:pt>
                <c:pt idx="795">
                  <c:v>10.523415</c:v>
                </c:pt>
                <c:pt idx="796">
                  <c:v>10.529851000000001</c:v>
                </c:pt>
                <c:pt idx="797">
                  <c:v>10.579690999999997</c:v>
                </c:pt>
                <c:pt idx="798">
                  <c:v>10.517726999999997</c:v>
                </c:pt>
                <c:pt idx="799">
                  <c:v>10.51249</c:v>
                </c:pt>
                <c:pt idx="800">
                  <c:v>10.499069999999996</c:v>
                </c:pt>
                <c:pt idx="801">
                  <c:v>10.516235000000002</c:v>
                </c:pt>
                <c:pt idx="802">
                  <c:v>10.472446000000001</c:v>
                </c:pt>
                <c:pt idx="803">
                  <c:v>10.449579000000004</c:v>
                </c:pt>
                <c:pt idx="804">
                  <c:v>10.428996999999999</c:v>
                </c:pt>
                <c:pt idx="805">
                  <c:v>10.487283000000001</c:v>
                </c:pt>
                <c:pt idx="806">
                  <c:v>10.432549999999999</c:v>
                </c:pt>
                <c:pt idx="807">
                  <c:v>10.403761999999997</c:v>
                </c:pt>
                <c:pt idx="808">
                  <c:v>10.430694000000003</c:v>
                </c:pt>
                <c:pt idx="809">
                  <c:v>10.397688000000002</c:v>
                </c:pt>
                <c:pt idx="810">
                  <c:v>10.392793000000001</c:v>
                </c:pt>
                <c:pt idx="811">
                  <c:v>10.398748999999995</c:v>
                </c:pt>
                <c:pt idx="812">
                  <c:v>10.381778999999998</c:v>
                </c:pt>
                <c:pt idx="813">
                  <c:v>10.345545999999999</c:v>
                </c:pt>
                <c:pt idx="814">
                  <c:v>10.347518000000004</c:v>
                </c:pt>
                <c:pt idx="815">
                  <c:v>10.314869000000002</c:v>
                </c:pt>
                <c:pt idx="816">
                  <c:v>10.293554</c:v>
                </c:pt>
                <c:pt idx="817">
                  <c:v>10.296659000000002</c:v>
                </c:pt>
                <c:pt idx="818">
                  <c:v>10.268607000000003</c:v>
                </c:pt>
                <c:pt idx="819">
                  <c:v>10.292230000000004</c:v>
                </c:pt>
                <c:pt idx="820">
                  <c:v>10.281398999999997</c:v>
                </c:pt>
                <c:pt idx="821">
                  <c:v>10.214503999999998</c:v>
                </c:pt>
                <c:pt idx="822">
                  <c:v>10.221425999999997</c:v>
                </c:pt>
                <c:pt idx="823">
                  <c:v>10.216919000000001</c:v>
                </c:pt>
                <c:pt idx="824">
                  <c:v>10.230410000000003</c:v>
                </c:pt>
                <c:pt idx="825">
                  <c:v>10.209513000000001</c:v>
                </c:pt>
                <c:pt idx="826">
                  <c:v>10.214399</c:v>
                </c:pt>
                <c:pt idx="827">
                  <c:v>10.228436000000002</c:v>
                </c:pt>
                <c:pt idx="828">
                  <c:v>10.191268999999995</c:v>
                </c:pt>
                <c:pt idx="829">
                  <c:v>10.134712999999998</c:v>
                </c:pt>
                <c:pt idx="830">
                  <c:v>10.168458999999999</c:v>
                </c:pt>
                <c:pt idx="831">
                  <c:v>10.175898</c:v>
                </c:pt>
                <c:pt idx="832">
                  <c:v>10.093126000000002</c:v>
                </c:pt>
                <c:pt idx="833">
                  <c:v>10.123961999999999</c:v>
                </c:pt>
                <c:pt idx="834">
                  <c:v>10.120410999999997</c:v>
                </c:pt>
                <c:pt idx="835">
                  <c:v>10.101853000000002</c:v>
                </c:pt>
                <c:pt idx="836">
                  <c:v>10.070419000000001</c:v>
                </c:pt>
                <c:pt idx="837">
                  <c:v>10.049390999999996</c:v>
                </c:pt>
                <c:pt idx="838">
                  <c:v>10.030469999999998</c:v>
                </c:pt>
                <c:pt idx="839">
                  <c:v>10.023492999999998</c:v>
                </c:pt>
                <c:pt idx="840">
                  <c:v>10.075984000000002</c:v>
                </c:pt>
                <c:pt idx="841">
                  <c:v>9.9992060000000009</c:v>
                </c:pt>
                <c:pt idx="842">
                  <c:v>10.050105000000002</c:v>
                </c:pt>
                <c:pt idx="843">
                  <c:v>10.038824000000002</c:v>
                </c:pt>
                <c:pt idx="844">
                  <c:v>10.006957</c:v>
                </c:pt>
                <c:pt idx="845">
                  <c:v>9.9449139999999971</c:v>
                </c:pt>
                <c:pt idx="846">
                  <c:v>9.9674180000000021</c:v>
                </c:pt>
                <c:pt idx="847">
                  <c:v>9.9673789999999975</c:v>
                </c:pt>
                <c:pt idx="848">
                  <c:v>9.9579860000000018</c:v>
                </c:pt>
                <c:pt idx="849">
                  <c:v>9.916761000000001</c:v>
                </c:pt>
                <c:pt idx="850">
                  <c:v>9.9272949999999973</c:v>
                </c:pt>
                <c:pt idx="851">
                  <c:v>9.9396329999999971</c:v>
                </c:pt>
                <c:pt idx="852">
                  <c:v>9.8942329999999998</c:v>
                </c:pt>
                <c:pt idx="853">
                  <c:v>9.872633000000004</c:v>
                </c:pt>
                <c:pt idx="854">
                  <c:v>9.8979539999999986</c:v>
                </c:pt>
                <c:pt idx="855">
                  <c:v>9.8725579999999979</c:v>
                </c:pt>
                <c:pt idx="856">
                  <c:v>9.8195569999999996</c:v>
                </c:pt>
                <c:pt idx="857">
                  <c:v>9.8395949999999957</c:v>
                </c:pt>
                <c:pt idx="858">
                  <c:v>9.8335879999999989</c:v>
                </c:pt>
                <c:pt idx="859">
                  <c:v>9.8260619999999967</c:v>
                </c:pt>
                <c:pt idx="860">
                  <c:v>9.8268609999999974</c:v>
                </c:pt>
                <c:pt idx="861">
                  <c:v>9.7800010000000022</c:v>
                </c:pt>
                <c:pt idx="862">
                  <c:v>9.7708280000000016</c:v>
                </c:pt>
                <c:pt idx="863">
                  <c:v>9.7746469999999981</c:v>
                </c:pt>
                <c:pt idx="864">
                  <c:v>9.8035800000000002</c:v>
                </c:pt>
                <c:pt idx="865">
                  <c:v>9.7495600000000024</c:v>
                </c:pt>
                <c:pt idx="866">
                  <c:v>9.7059609999999985</c:v>
                </c:pt>
                <c:pt idx="867">
                  <c:v>9.6955360000000006</c:v>
                </c:pt>
                <c:pt idx="868">
                  <c:v>9.7208129999999997</c:v>
                </c:pt>
                <c:pt idx="869">
                  <c:v>9.7226900000000001</c:v>
                </c:pt>
                <c:pt idx="870">
                  <c:v>9.7098479999999974</c:v>
                </c:pt>
                <c:pt idx="871">
                  <c:v>9.6858290000000018</c:v>
                </c:pt>
                <c:pt idx="872">
                  <c:v>9.6814210000000003</c:v>
                </c:pt>
                <c:pt idx="873">
                  <c:v>9.6577169999999981</c:v>
                </c:pt>
                <c:pt idx="874">
                  <c:v>9.6674599999999984</c:v>
                </c:pt>
                <c:pt idx="875">
                  <c:v>9.6193820000000017</c:v>
                </c:pt>
                <c:pt idx="876">
                  <c:v>9.663763000000003</c:v>
                </c:pt>
                <c:pt idx="877">
                  <c:v>9.6037990000000022</c:v>
                </c:pt>
                <c:pt idx="878">
                  <c:v>9.6329580000000021</c:v>
                </c:pt>
                <c:pt idx="879">
                  <c:v>9.5689489999999999</c:v>
                </c:pt>
                <c:pt idx="880">
                  <c:v>9.5741199999999971</c:v>
                </c:pt>
                <c:pt idx="881">
                  <c:v>9.5428069999999963</c:v>
                </c:pt>
                <c:pt idx="882">
                  <c:v>9.5218729999999994</c:v>
                </c:pt>
                <c:pt idx="883">
                  <c:v>9.5714639999999989</c:v>
                </c:pt>
                <c:pt idx="884">
                  <c:v>9.5957459999999983</c:v>
                </c:pt>
                <c:pt idx="885">
                  <c:v>9.5338689999999993</c:v>
                </c:pt>
                <c:pt idx="886">
                  <c:v>9.5319449999999968</c:v>
                </c:pt>
                <c:pt idx="887">
                  <c:v>9.4838860000000018</c:v>
                </c:pt>
                <c:pt idx="888">
                  <c:v>9.489576999999997</c:v>
                </c:pt>
                <c:pt idx="889">
                  <c:v>9.5317030000000003</c:v>
                </c:pt>
                <c:pt idx="890">
                  <c:v>9.4601149999999983</c:v>
                </c:pt>
                <c:pt idx="891">
                  <c:v>9.4580579999999976</c:v>
                </c:pt>
                <c:pt idx="892">
                  <c:v>9.4463289999999986</c:v>
                </c:pt>
                <c:pt idx="893">
                  <c:v>9.4303109999999997</c:v>
                </c:pt>
                <c:pt idx="894">
                  <c:v>9.4588099999999997</c:v>
                </c:pt>
                <c:pt idx="895">
                  <c:v>9.3965619999999994</c:v>
                </c:pt>
                <c:pt idx="896">
                  <c:v>9.4223040000000005</c:v>
                </c:pt>
                <c:pt idx="897">
                  <c:v>9.3851129999999969</c:v>
                </c:pt>
                <c:pt idx="898">
                  <c:v>9.4033110000000022</c:v>
                </c:pt>
                <c:pt idx="899">
                  <c:v>9.3500499999999995</c:v>
                </c:pt>
                <c:pt idx="900">
                  <c:v>9.3645679999999984</c:v>
                </c:pt>
                <c:pt idx="901">
                  <c:v>9.3341600000000007</c:v>
                </c:pt>
                <c:pt idx="902">
                  <c:v>9.3851680000000002</c:v>
                </c:pt>
                <c:pt idx="903">
                  <c:v>9.325846999999996</c:v>
                </c:pt>
                <c:pt idx="904">
                  <c:v>9.341587999999998</c:v>
                </c:pt>
                <c:pt idx="905">
                  <c:v>9.2931339999999985</c:v>
                </c:pt>
                <c:pt idx="906">
                  <c:v>9.3394779999999997</c:v>
                </c:pt>
                <c:pt idx="907">
                  <c:v>9.3040959999999977</c:v>
                </c:pt>
                <c:pt idx="908">
                  <c:v>9.2776429999999976</c:v>
                </c:pt>
                <c:pt idx="909">
                  <c:v>9.2679940000000016</c:v>
                </c:pt>
                <c:pt idx="910">
                  <c:v>9.2970089999999992</c:v>
                </c:pt>
                <c:pt idx="911">
                  <c:v>9.2748399999999975</c:v>
                </c:pt>
                <c:pt idx="912">
                  <c:v>9.2535339999999984</c:v>
                </c:pt>
                <c:pt idx="913">
                  <c:v>9.2254930000000002</c:v>
                </c:pt>
                <c:pt idx="914">
                  <c:v>9.2219020000000036</c:v>
                </c:pt>
                <c:pt idx="915">
                  <c:v>9.2410869999999967</c:v>
                </c:pt>
                <c:pt idx="916">
                  <c:v>9.171918999999999</c:v>
                </c:pt>
                <c:pt idx="917">
                  <c:v>9.1949380000000041</c:v>
                </c:pt>
                <c:pt idx="918">
                  <c:v>9.2322239999999987</c:v>
                </c:pt>
                <c:pt idx="919">
                  <c:v>9.1639859999999977</c:v>
                </c:pt>
                <c:pt idx="920">
                  <c:v>9.1505980000000022</c:v>
                </c:pt>
                <c:pt idx="921">
                  <c:v>9.1277829999999973</c:v>
                </c:pt>
                <c:pt idx="922">
                  <c:v>9.1051770000000047</c:v>
                </c:pt>
                <c:pt idx="923">
                  <c:v>9.111974</c:v>
                </c:pt>
                <c:pt idx="924">
                  <c:v>9.0839020000000019</c:v>
                </c:pt>
                <c:pt idx="925">
                  <c:v>9.0911159999999995</c:v>
                </c:pt>
                <c:pt idx="926">
                  <c:v>9.0993589999999998</c:v>
                </c:pt>
                <c:pt idx="927">
                  <c:v>9.0515580000000035</c:v>
                </c:pt>
                <c:pt idx="928">
                  <c:v>9.0751149999999967</c:v>
                </c:pt>
                <c:pt idx="929">
                  <c:v>9.063132999999997</c:v>
                </c:pt>
                <c:pt idx="930">
                  <c:v>9.0245449999999963</c:v>
                </c:pt>
                <c:pt idx="931">
                  <c:v>8.9929220000000001</c:v>
                </c:pt>
                <c:pt idx="932">
                  <c:v>9.0096250000000033</c:v>
                </c:pt>
                <c:pt idx="933">
                  <c:v>9.0109429999999975</c:v>
                </c:pt>
                <c:pt idx="934">
                  <c:v>9.0178990000000034</c:v>
                </c:pt>
                <c:pt idx="935">
                  <c:v>9.0123359999999977</c:v>
                </c:pt>
                <c:pt idx="936">
                  <c:v>8.9867979999999967</c:v>
                </c:pt>
                <c:pt idx="937">
                  <c:v>8.9847380000000037</c:v>
                </c:pt>
                <c:pt idx="938">
                  <c:v>8.963042999999999</c:v>
                </c:pt>
                <c:pt idx="939">
                  <c:v>8.9775989999999979</c:v>
                </c:pt>
                <c:pt idx="940">
                  <c:v>8.9597510000000007</c:v>
                </c:pt>
                <c:pt idx="941">
                  <c:v>8.9073010000000004</c:v>
                </c:pt>
                <c:pt idx="942">
                  <c:v>8.9011669999999974</c:v>
                </c:pt>
                <c:pt idx="943">
                  <c:v>8.9330029999999958</c:v>
                </c:pt>
                <c:pt idx="944">
                  <c:v>8.8870020000000025</c:v>
                </c:pt>
                <c:pt idx="945">
                  <c:v>8.8725809999999967</c:v>
                </c:pt>
                <c:pt idx="946">
                  <c:v>8.9184359999999998</c:v>
                </c:pt>
                <c:pt idx="947">
                  <c:v>8.8892650000000017</c:v>
                </c:pt>
                <c:pt idx="948">
                  <c:v>8.8522549999999995</c:v>
                </c:pt>
                <c:pt idx="949">
                  <c:v>8.8518340000000002</c:v>
                </c:pt>
                <c:pt idx="950">
                  <c:v>8.837887999999996</c:v>
                </c:pt>
                <c:pt idx="951">
                  <c:v>8.8151589999999977</c:v>
                </c:pt>
                <c:pt idx="952">
                  <c:v>8.8559389999999993</c:v>
                </c:pt>
                <c:pt idx="953">
                  <c:v>8.8419139999999992</c:v>
                </c:pt>
                <c:pt idx="954">
                  <c:v>8.8140100000000032</c:v>
                </c:pt>
                <c:pt idx="955">
                  <c:v>8.7764750000000014</c:v>
                </c:pt>
                <c:pt idx="956">
                  <c:v>8.7360449999999972</c:v>
                </c:pt>
                <c:pt idx="957">
                  <c:v>8.7682640000000021</c:v>
                </c:pt>
                <c:pt idx="958">
                  <c:v>8.7239369999999994</c:v>
                </c:pt>
                <c:pt idx="959">
                  <c:v>8.7681330000000024</c:v>
                </c:pt>
                <c:pt idx="960">
                  <c:v>8.7470620000000032</c:v>
                </c:pt>
                <c:pt idx="961">
                  <c:v>8.7360899999999972</c:v>
                </c:pt>
                <c:pt idx="962">
                  <c:v>8.7057980000000015</c:v>
                </c:pt>
                <c:pt idx="963">
                  <c:v>8.6924070000000029</c:v>
                </c:pt>
                <c:pt idx="964">
                  <c:v>8.6711419999999997</c:v>
                </c:pt>
                <c:pt idx="965">
                  <c:v>8.6461320000000015</c:v>
                </c:pt>
                <c:pt idx="966">
                  <c:v>8.6765489999999978</c:v>
                </c:pt>
                <c:pt idx="967">
                  <c:v>8.6917769999999983</c:v>
                </c:pt>
                <c:pt idx="968">
                  <c:v>8.6652800000000028</c:v>
                </c:pt>
                <c:pt idx="969">
                  <c:v>8.6545720000000017</c:v>
                </c:pt>
                <c:pt idx="970">
                  <c:v>8.6120059999999974</c:v>
                </c:pt>
                <c:pt idx="971">
                  <c:v>8.6328359999999975</c:v>
                </c:pt>
                <c:pt idx="972">
                  <c:v>8.5934429999999971</c:v>
                </c:pt>
                <c:pt idx="973">
                  <c:v>8.6054350000000035</c:v>
                </c:pt>
                <c:pt idx="974">
                  <c:v>8.5703009999999971</c:v>
                </c:pt>
                <c:pt idx="975">
                  <c:v>8.5520629999999969</c:v>
                </c:pt>
                <c:pt idx="976">
                  <c:v>8.5884129999999956</c:v>
                </c:pt>
                <c:pt idx="977">
                  <c:v>8.5468050000000027</c:v>
                </c:pt>
                <c:pt idx="978">
                  <c:v>8.5267629999999954</c:v>
                </c:pt>
                <c:pt idx="979">
                  <c:v>8.5496639999999999</c:v>
                </c:pt>
                <c:pt idx="980">
                  <c:v>8.5253790000000045</c:v>
                </c:pt>
                <c:pt idx="981">
                  <c:v>8.5162820000000004</c:v>
                </c:pt>
                <c:pt idx="982">
                  <c:v>8.5360639999999961</c:v>
                </c:pt>
                <c:pt idx="983">
                  <c:v>8.4740439999999992</c:v>
                </c:pt>
                <c:pt idx="984">
                  <c:v>8.5169500000000014</c:v>
                </c:pt>
                <c:pt idx="985">
                  <c:v>8.4743449999999996</c:v>
                </c:pt>
                <c:pt idx="986">
                  <c:v>8.5068260000000002</c:v>
                </c:pt>
                <c:pt idx="987">
                  <c:v>8.4864320000000006</c:v>
                </c:pt>
                <c:pt idx="988">
                  <c:v>8.4647129999999997</c:v>
                </c:pt>
                <c:pt idx="989">
                  <c:v>8.4399749999999969</c:v>
                </c:pt>
                <c:pt idx="990">
                  <c:v>8.3921549999999954</c:v>
                </c:pt>
                <c:pt idx="991">
                  <c:v>8.4183859999999981</c:v>
                </c:pt>
                <c:pt idx="992">
                  <c:v>8.3866820000000004</c:v>
                </c:pt>
                <c:pt idx="993">
                  <c:v>8.4027779999999979</c:v>
                </c:pt>
                <c:pt idx="994">
                  <c:v>8.4062640000000002</c:v>
                </c:pt>
                <c:pt idx="995">
                  <c:v>8.3966019999999979</c:v>
                </c:pt>
                <c:pt idx="996">
                  <c:v>8.4146340000000031</c:v>
                </c:pt>
                <c:pt idx="997">
                  <c:v>8.3733350000000044</c:v>
                </c:pt>
                <c:pt idx="998">
                  <c:v>8.3512500000000003</c:v>
                </c:pt>
                <c:pt idx="999">
                  <c:v>8.3576859999999975</c:v>
                </c:pt>
                <c:pt idx="1000">
                  <c:v>8.3634540000000008</c:v>
                </c:pt>
                <c:pt idx="1001">
                  <c:v>8.3413350000000008</c:v>
                </c:pt>
                <c:pt idx="1002">
                  <c:v>8.3349760000000046</c:v>
                </c:pt>
                <c:pt idx="1003">
                  <c:v>8.3162989999999972</c:v>
                </c:pt>
                <c:pt idx="1004">
                  <c:v>8.3072169999999979</c:v>
                </c:pt>
                <c:pt idx="1005">
                  <c:v>8.2842240000000018</c:v>
                </c:pt>
                <c:pt idx="1006">
                  <c:v>8.2471829999999997</c:v>
                </c:pt>
                <c:pt idx="1007">
                  <c:v>8.3155419999999971</c:v>
                </c:pt>
                <c:pt idx="1008">
                  <c:v>8.2575439999999993</c:v>
                </c:pt>
                <c:pt idx="1009">
                  <c:v>8.2577829999999999</c:v>
                </c:pt>
                <c:pt idx="1010">
                  <c:v>8.252987000000001</c:v>
                </c:pt>
                <c:pt idx="1011">
                  <c:v>8.2381219999999971</c:v>
                </c:pt>
                <c:pt idx="1012">
                  <c:v>8.2447039999999951</c:v>
                </c:pt>
                <c:pt idx="1013">
                  <c:v>8.2218769999999992</c:v>
                </c:pt>
                <c:pt idx="1014">
                  <c:v>8.1890529999999977</c:v>
                </c:pt>
                <c:pt idx="1015">
                  <c:v>8.1862540000000017</c:v>
                </c:pt>
                <c:pt idx="1016">
                  <c:v>8.1766679999999958</c:v>
                </c:pt>
                <c:pt idx="1017">
                  <c:v>8.1628889999999998</c:v>
                </c:pt>
                <c:pt idx="1018">
                  <c:v>8.1872189999999989</c:v>
                </c:pt>
                <c:pt idx="1019">
                  <c:v>8.1820859999999982</c:v>
                </c:pt>
                <c:pt idx="1020">
                  <c:v>8.1469230000000046</c:v>
                </c:pt>
                <c:pt idx="1021">
                  <c:v>8.1147069999999957</c:v>
                </c:pt>
                <c:pt idx="1022">
                  <c:v>8.1137310000000014</c:v>
                </c:pt>
                <c:pt idx="1023">
                  <c:v>8.133613000000004</c:v>
                </c:pt>
                <c:pt idx="1024">
                  <c:v>8.1233500000000021</c:v>
                </c:pt>
                <c:pt idx="1025">
                  <c:v>8.1239260000000044</c:v>
                </c:pt>
                <c:pt idx="1026">
                  <c:v>8.0950769999999963</c:v>
                </c:pt>
                <c:pt idx="1027">
                  <c:v>8.068360000000002</c:v>
                </c:pt>
                <c:pt idx="1028">
                  <c:v>8.0734979999999972</c:v>
                </c:pt>
                <c:pt idx="1029">
                  <c:v>8.0879569999999958</c:v>
                </c:pt>
                <c:pt idx="1030">
                  <c:v>8.0834329999999994</c:v>
                </c:pt>
                <c:pt idx="1031">
                  <c:v>8.0587810000000033</c:v>
                </c:pt>
                <c:pt idx="1032">
                  <c:v>8.0550499999999978</c:v>
                </c:pt>
                <c:pt idx="1033">
                  <c:v>8.040301000000003</c:v>
                </c:pt>
                <c:pt idx="1034">
                  <c:v>8.0497359999999958</c:v>
                </c:pt>
                <c:pt idx="1035">
                  <c:v>8.0357139999999987</c:v>
                </c:pt>
                <c:pt idx="1036">
                  <c:v>8.0348509999999997</c:v>
                </c:pt>
                <c:pt idx="1037">
                  <c:v>8.0005280000000027</c:v>
                </c:pt>
                <c:pt idx="1038">
                  <c:v>7.9925999999999995</c:v>
                </c:pt>
                <c:pt idx="1039">
                  <c:v>8.0005839999999999</c:v>
                </c:pt>
                <c:pt idx="1040">
                  <c:v>7.9627830000000017</c:v>
                </c:pt>
                <c:pt idx="1041">
                  <c:v>7.9746050000000004</c:v>
                </c:pt>
                <c:pt idx="1042">
                  <c:v>7.9708189999999988</c:v>
                </c:pt>
                <c:pt idx="1043">
                  <c:v>7.9645599999999988</c:v>
                </c:pt>
                <c:pt idx="1044">
                  <c:v>7.9235249999999979</c:v>
                </c:pt>
                <c:pt idx="1045">
                  <c:v>7.9150060000000018</c:v>
                </c:pt>
                <c:pt idx="1046">
                  <c:v>7.9260160000000006</c:v>
                </c:pt>
                <c:pt idx="1047">
                  <c:v>7.8940279999999952</c:v>
                </c:pt>
                <c:pt idx="1048">
                  <c:v>7.9268810000000016</c:v>
                </c:pt>
                <c:pt idx="1049">
                  <c:v>7.8771089999999973</c:v>
                </c:pt>
                <c:pt idx="1050">
                  <c:v>7.8902600000000014</c:v>
                </c:pt>
                <c:pt idx="1051">
                  <c:v>7.8640979999999985</c:v>
                </c:pt>
                <c:pt idx="1052">
                  <c:v>7.8708709999999975</c:v>
                </c:pt>
                <c:pt idx="1053">
                  <c:v>7.8612770000000012</c:v>
                </c:pt>
                <c:pt idx="1054">
                  <c:v>7.8332799999999985</c:v>
                </c:pt>
                <c:pt idx="1055">
                  <c:v>7.8606180000000023</c:v>
                </c:pt>
                <c:pt idx="1056">
                  <c:v>7.819700000000001</c:v>
                </c:pt>
                <c:pt idx="1057">
                  <c:v>7.815452999999998</c:v>
                </c:pt>
                <c:pt idx="1058">
                  <c:v>7.8463379999999994</c:v>
                </c:pt>
                <c:pt idx="1059">
                  <c:v>7.7938700000000019</c:v>
                </c:pt>
                <c:pt idx="1060">
                  <c:v>7.814070000000001</c:v>
                </c:pt>
                <c:pt idx="1061">
                  <c:v>7.7744940000000042</c:v>
                </c:pt>
                <c:pt idx="1062">
                  <c:v>7.7868379999999995</c:v>
                </c:pt>
                <c:pt idx="1063">
                  <c:v>7.7394439999999953</c:v>
                </c:pt>
                <c:pt idx="1064">
                  <c:v>7.7879210000000008</c:v>
                </c:pt>
                <c:pt idx="1065">
                  <c:v>7.7571970000000015</c:v>
                </c:pt>
                <c:pt idx="1066">
                  <c:v>7.7498909999999981</c:v>
                </c:pt>
                <c:pt idx="1067">
                  <c:v>7.7340439999999973</c:v>
                </c:pt>
                <c:pt idx="1068">
                  <c:v>7.7089700000000043</c:v>
                </c:pt>
                <c:pt idx="1069">
                  <c:v>7.7457729999999962</c:v>
                </c:pt>
                <c:pt idx="1070">
                  <c:v>7.6763039999999982</c:v>
                </c:pt>
                <c:pt idx="1071">
                  <c:v>7.6428159999999963</c:v>
                </c:pt>
                <c:pt idx="1072">
                  <c:v>7.7279560000000025</c:v>
                </c:pt>
                <c:pt idx="1073">
                  <c:v>7.6990490000000023</c:v>
                </c:pt>
                <c:pt idx="1074">
                  <c:v>7.7138000000000027</c:v>
                </c:pt>
                <c:pt idx="1075">
                  <c:v>7.6476960000000034</c:v>
                </c:pt>
                <c:pt idx="1076">
                  <c:v>7.6619270000000022</c:v>
                </c:pt>
                <c:pt idx="1077">
                  <c:v>7.6257519999999985</c:v>
                </c:pt>
                <c:pt idx="1078">
                  <c:v>7.6754439999999988</c:v>
                </c:pt>
                <c:pt idx="1079">
                  <c:v>7.6082250000000009</c:v>
                </c:pt>
                <c:pt idx="1080">
                  <c:v>7.5989170000000001</c:v>
                </c:pt>
                <c:pt idx="1081">
                  <c:v>7.6393330000000006</c:v>
                </c:pt>
                <c:pt idx="1082">
                  <c:v>7.6066059999999958</c:v>
                </c:pt>
                <c:pt idx="1083">
                  <c:v>7.6235459999999975</c:v>
                </c:pt>
                <c:pt idx="1084">
                  <c:v>7.604884000000002</c:v>
                </c:pt>
                <c:pt idx="1085">
                  <c:v>7.5612579999999951</c:v>
                </c:pt>
                <c:pt idx="1086">
                  <c:v>7.5764559999999967</c:v>
                </c:pt>
                <c:pt idx="1087">
                  <c:v>7.567423999999999</c:v>
                </c:pt>
                <c:pt idx="1088">
                  <c:v>7.5752130000000015</c:v>
                </c:pt>
                <c:pt idx="1089">
                  <c:v>7.5754020000000004</c:v>
                </c:pt>
                <c:pt idx="1090">
                  <c:v>7.5429319999999969</c:v>
                </c:pt>
                <c:pt idx="1091">
                  <c:v>7.5334870000000045</c:v>
                </c:pt>
                <c:pt idx="1092">
                  <c:v>7.5265470000000008</c:v>
                </c:pt>
                <c:pt idx="1093">
                  <c:v>7.5126099999999987</c:v>
                </c:pt>
                <c:pt idx="1094">
                  <c:v>7.5063570000000013</c:v>
                </c:pt>
                <c:pt idx="1095">
                  <c:v>7.5381940000000007</c:v>
                </c:pt>
                <c:pt idx="1096">
                  <c:v>7.4738359999999986</c:v>
                </c:pt>
                <c:pt idx="1097">
                  <c:v>7.4878409999999995</c:v>
                </c:pt>
                <c:pt idx="1098">
                  <c:v>7.4252049999999983</c:v>
                </c:pt>
                <c:pt idx="1099">
                  <c:v>7.4935039999999979</c:v>
                </c:pt>
                <c:pt idx="1100">
                  <c:v>7.4587819999999994</c:v>
                </c:pt>
                <c:pt idx="1101">
                  <c:v>7.4221830000000004</c:v>
                </c:pt>
                <c:pt idx="1102">
                  <c:v>7.4016420000000025</c:v>
                </c:pt>
                <c:pt idx="1103">
                  <c:v>7.4385790000000007</c:v>
                </c:pt>
                <c:pt idx="1104">
                  <c:v>7.4507690000000011</c:v>
                </c:pt>
                <c:pt idx="1105">
                  <c:v>7.4097440000000034</c:v>
                </c:pt>
                <c:pt idx="1106">
                  <c:v>7.4001799999999989</c:v>
                </c:pt>
                <c:pt idx="1107">
                  <c:v>7.3933850000000021</c:v>
                </c:pt>
                <c:pt idx="1108">
                  <c:v>7.4315449999999998</c:v>
                </c:pt>
                <c:pt idx="1109">
                  <c:v>7.3851929999999975</c:v>
                </c:pt>
                <c:pt idx="1110">
                  <c:v>7.3422390000000028</c:v>
                </c:pt>
                <c:pt idx="1111">
                  <c:v>7.3391330000000004</c:v>
                </c:pt>
                <c:pt idx="1112">
                  <c:v>7.357717000000001</c:v>
                </c:pt>
                <c:pt idx="1113">
                  <c:v>7.3461339999999993</c:v>
                </c:pt>
                <c:pt idx="1114">
                  <c:v>7.3475730000000041</c:v>
                </c:pt>
                <c:pt idx="1115">
                  <c:v>7.3043809999999958</c:v>
                </c:pt>
                <c:pt idx="1116">
                  <c:v>7.3146399999999971</c:v>
                </c:pt>
                <c:pt idx="1117">
                  <c:v>7.3222340000000017</c:v>
                </c:pt>
                <c:pt idx="1118">
                  <c:v>7.325367</c:v>
                </c:pt>
                <c:pt idx="1119">
                  <c:v>7.299393000000002</c:v>
                </c:pt>
                <c:pt idx="1120">
                  <c:v>7.2920250000000024</c:v>
                </c:pt>
                <c:pt idx="1121">
                  <c:v>7.3106959999999965</c:v>
                </c:pt>
                <c:pt idx="1122">
                  <c:v>7.2500669999999978</c:v>
                </c:pt>
                <c:pt idx="1123">
                  <c:v>7.2435989999999997</c:v>
                </c:pt>
                <c:pt idx="1124">
                  <c:v>7.2786370000000034</c:v>
                </c:pt>
                <c:pt idx="1125">
                  <c:v>7.2370650000000012</c:v>
                </c:pt>
                <c:pt idx="1126">
                  <c:v>7.2293660000000024</c:v>
                </c:pt>
                <c:pt idx="1127">
                  <c:v>7.2352509999999981</c:v>
                </c:pt>
                <c:pt idx="1128">
                  <c:v>7.2463339999999974</c:v>
                </c:pt>
                <c:pt idx="1129">
                  <c:v>7.2250170000000011</c:v>
                </c:pt>
                <c:pt idx="1130">
                  <c:v>7.2092189999999974</c:v>
                </c:pt>
                <c:pt idx="1131">
                  <c:v>7.178054999999997</c:v>
                </c:pt>
                <c:pt idx="1132">
                  <c:v>7.1231220000000022</c:v>
                </c:pt>
                <c:pt idx="1133">
                  <c:v>7.1751059999999995</c:v>
                </c:pt>
                <c:pt idx="1134">
                  <c:v>7.2010869999999976</c:v>
                </c:pt>
                <c:pt idx="1135">
                  <c:v>7.1755810000000011</c:v>
                </c:pt>
                <c:pt idx="1136">
                  <c:v>7.1584409999999963</c:v>
                </c:pt>
                <c:pt idx="1137">
                  <c:v>7.1268739999999973</c:v>
                </c:pt>
                <c:pt idx="1138">
                  <c:v>7.1201229999999995</c:v>
                </c:pt>
                <c:pt idx="1139">
                  <c:v>7.1375340000000023</c:v>
                </c:pt>
                <c:pt idx="1140">
                  <c:v>7.1282939999999968</c:v>
                </c:pt>
                <c:pt idx="1141">
                  <c:v>7.1052190000000017</c:v>
                </c:pt>
                <c:pt idx="1142">
                  <c:v>7.127518000000002</c:v>
                </c:pt>
                <c:pt idx="1143">
                  <c:v>7.104965</c:v>
                </c:pt>
                <c:pt idx="1144">
                  <c:v>7.0871289999999973</c:v>
                </c:pt>
                <c:pt idx="1145">
                  <c:v>7.0939959999999971</c:v>
                </c:pt>
                <c:pt idx="1146">
                  <c:v>7.0941699999999983</c:v>
                </c:pt>
                <c:pt idx="1147">
                  <c:v>7.0544809999999991</c:v>
                </c:pt>
                <c:pt idx="1148">
                  <c:v>7.1051889999999993</c:v>
                </c:pt>
                <c:pt idx="1149">
                  <c:v>7.0297350000000023</c:v>
                </c:pt>
                <c:pt idx="1150">
                  <c:v>7.0229660000000003</c:v>
                </c:pt>
                <c:pt idx="1151">
                  <c:v>7.0430380000000028</c:v>
                </c:pt>
                <c:pt idx="1152">
                  <c:v>7.042551999999997</c:v>
                </c:pt>
                <c:pt idx="1153">
                  <c:v>7.0708969999999987</c:v>
                </c:pt>
                <c:pt idx="1154">
                  <c:v>7.0240620000000007</c:v>
                </c:pt>
                <c:pt idx="1155">
                  <c:v>6.9778090000000041</c:v>
                </c:pt>
                <c:pt idx="1156">
                  <c:v>6.9594850000000008</c:v>
                </c:pt>
                <c:pt idx="1157">
                  <c:v>6.9768090000000029</c:v>
                </c:pt>
                <c:pt idx="1158">
                  <c:v>6.9864050000000013</c:v>
                </c:pt>
                <c:pt idx="1159">
                  <c:v>6.9891600000000018</c:v>
                </c:pt>
                <c:pt idx="1160">
                  <c:v>6.9594590000000025</c:v>
                </c:pt>
                <c:pt idx="1161">
                  <c:v>6.974097000000004</c:v>
                </c:pt>
                <c:pt idx="1162">
                  <c:v>6.9405919999999952</c:v>
                </c:pt>
                <c:pt idx="1163">
                  <c:v>6.9282349999999973</c:v>
                </c:pt>
                <c:pt idx="1164">
                  <c:v>6.9688449999999982</c:v>
                </c:pt>
                <c:pt idx="1165">
                  <c:v>6.9118699999999968</c:v>
                </c:pt>
                <c:pt idx="1166">
                  <c:v>6.9642729999999986</c:v>
                </c:pt>
                <c:pt idx="1167">
                  <c:v>6.9044200000000018</c:v>
                </c:pt>
                <c:pt idx="1168">
                  <c:v>6.9034669999999991</c:v>
                </c:pt>
                <c:pt idx="1169">
                  <c:v>6.9001629999999992</c:v>
                </c:pt>
                <c:pt idx="1170">
                  <c:v>6.890946999999997</c:v>
                </c:pt>
                <c:pt idx="1171">
                  <c:v>6.8721220000000045</c:v>
                </c:pt>
                <c:pt idx="1172">
                  <c:v>6.8940389999999994</c:v>
                </c:pt>
                <c:pt idx="1173">
                  <c:v>6.8869690000000006</c:v>
                </c:pt>
                <c:pt idx="1174">
                  <c:v>6.869806999999998</c:v>
                </c:pt>
                <c:pt idx="1175">
                  <c:v>6.8967030000000022</c:v>
                </c:pt>
                <c:pt idx="1176">
                  <c:v>6.8252999999999986</c:v>
                </c:pt>
                <c:pt idx="1177">
                  <c:v>6.8557939999999995</c:v>
                </c:pt>
                <c:pt idx="1178">
                  <c:v>6.837567</c:v>
                </c:pt>
                <c:pt idx="1179">
                  <c:v>6.8173270000000024</c:v>
                </c:pt>
                <c:pt idx="1180">
                  <c:v>6.809238999999998</c:v>
                </c:pt>
                <c:pt idx="1181">
                  <c:v>6.8071969999999951</c:v>
                </c:pt>
                <c:pt idx="1182">
                  <c:v>6.7594630000000002</c:v>
                </c:pt>
                <c:pt idx="1183">
                  <c:v>6.7904549999999979</c:v>
                </c:pt>
                <c:pt idx="1184">
                  <c:v>6.7912609999999987</c:v>
                </c:pt>
                <c:pt idx="1185">
                  <c:v>6.7900059999999982</c:v>
                </c:pt>
                <c:pt idx="1186">
                  <c:v>6.735947000000003</c:v>
                </c:pt>
                <c:pt idx="1187">
                  <c:v>6.7492289999999997</c:v>
                </c:pt>
                <c:pt idx="1188">
                  <c:v>6.7616749999999968</c:v>
                </c:pt>
                <c:pt idx="1189">
                  <c:v>6.7313620000000043</c:v>
                </c:pt>
                <c:pt idx="1190">
                  <c:v>6.743425000000002</c:v>
                </c:pt>
                <c:pt idx="1191">
                  <c:v>6.7326879999999996</c:v>
                </c:pt>
                <c:pt idx="1192">
                  <c:v>6.7432210000000019</c:v>
                </c:pt>
                <c:pt idx="1193">
                  <c:v>6.6595159999999964</c:v>
                </c:pt>
                <c:pt idx="1194">
                  <c:v>6.6847729999999999</c:v>
                </c:pt>
                <c:pt idx="1195">
                  <c:v>6.7315660000000008</c:v>
                </c:pt>
                <c:pt idx="1196">
                  <c:v>6.6841200000000036</c:v>
                </c:pt>
                <c:pt idx="1197">
                  <c:v>6.6735820000000032</c:v>
                </c:pt>
                <c:pt idx="1198">
                  <c:v>6.691945000000004</c:v>
                </c:pt>
                <c:pt idx="1199">
                  <c:v>6.6733140000000013</c:v>
                </c:pt>
                <c:pt idx="1200">
                  <c:v>6.6984360000000009</c:v>
                </c:pt>
                <c:pt idx="1201">
                  <c:v>6.6582229999999996</c:v>
                </c:pt>
                <c:pt idx="1202">
                  <c:v>6.6545519999999989</c:v>
                </c:pt>
                <c:pt idx="1203">
                  <c:v>6.6369130000000034</c:v>
                </c:pt>
                <c:pt idx="1204">
                  <c:v>6.6441390000000027</c:v>
                </c:pt>
                <c:pt idx="1205">
                  <c:v>6.5977729999999966</c:v>
                </c:pt>
                <c:pt idx="1206">
                  <c:v>6.6300709999999974</c:v>
                </c:pt>
                <c:pt idx="1207">
                  <c:v>6.6048649999999967</c:v>
                </c:pt>
                <c:pt idx="1208">
                  <c:v>6.6383399999999995</c:v>
                </c:pt>
                <c:pt idx="1209">
                  <c:v>6.5943339999999999</c:v>
                </c:pt>
                <c:pt idx="1210">
                  <c:v>6.6114789999999992</c:v>
                </c:pt>
                <c:pt idx="1211">
                  <c:v>6.5781929999999988</c:v>
                </c:pt>
                <c:pt idx="1212">
                  <c:v>6.6072229999999976</c:v>
                </c:pt>
                <c:pt idx="1213">
                  <c:v>6.5590620000000008</c:v>
                </c:pt>
                <c:pt idx="1214">
                  <c:v>6.5921280000000024</c:v>
                </c:pt>
                <c:pt idx="1215">
                  <c:v>6.5661379999999987</c:v>
                </c:pt>
                <c:pt idx="1216">
                  <c:v>6.5578710000000022</c:v>
                </c:pt>
                <c:pt idx="1217">
                  <c:v>6.5577440000000031</c:v>
                </c:pt>
                <c:pt idx="1218">
                  <c:v>6.5302760000000006</c:v>
                </c:pt>
                <c:pt idx="1219">
                  <c:v>6.5525200000000012</c:v>
                </c:pt>
                <c:pt idx="1220">
                  <c:v>6.5181600000000017</c:v>
                </c:pt>
                <c:pt idx="1221">
                  <c:v>6.4924100000000031</c:v>
                </c:pt>
                <c:pt idx="1222">
                  <c:v>6.5073560000000015</c:v>
                </c:pt>
                <c:pt idx="1223">
                  <c:v>6.4925480000000029</c:v>
                </c:pt>
                <c:pt idx="1224">
                  <c:v>6.4959430000000005</c:v>
                </c:pt>
                <c:pt idx="1225">
                  <c:v>6.4889119999999991</c:v>
                </c:pt>
                <c:pt idx="1226">
                  <c:v>6.4694670000000016</c:v>
                </c:pt>
                <c:pt idx="1227">
                  <c:v>6.4383099999999978</c:v>
                </c:pt>
                <c:pt idx="1228">
                  <c:v>6.4703450000000018</c:v>
                </c:pt>
                <c:pt idx="1229">
                  <c:v>6.4875150000000019</c:v>
                </c:pt>
                <c:pt idx="1230">
                  <c:v>6.4463660000000012</c:v>
                </c:pt>
                <c:pt idx="1231">
                  <c:v>6.4576590000000031</c:v>
                </c:pt>
                <c:pt idx="1232">
                  <c:v>6.4223469999999985</c:v>
                </c:pt>
                <c:pt idx="1233">
                  <c:v>6.4487850000000009</c:v>
                </c:pt>
                <c:pt idx="1234">
                  <c:v>6.415860999999996</c:v>
                </c:pt>
                <c:pt idx="1235">
                  <c:v>6.4061869999999992</c:v>
                </c:pt>
                <c:pt idx="1236">
                  <c:v>6.4081130000000002</c:v>
                </c:pt>
                <c:pt idx="1237">
                  <c:v>6.4037849999999992</c:v>
                </c:pt>
                <c:pt idx="1238">
                  <c:v>6.3940719999999978</c:v>
                </c:pt>
                <c:pt idx="1239">
                  <c:v>6.4051399999999994</c:v>
                </c:pt>
                <c:pt idx="1240">
                  <c:v>6.3821170000000009</c:v>
                </c:pt>
                <c:pt idx="1241">
                  <c:v>6.3761500000000026</c:v>
                </c:pt>
                <c:pt idx="1242">
                  <c:v>6.3772120000000037</c:v>
                </c:pt>
                <c:pt idx="1243">
                  <c:v>6.3414680000000025</c:v>
                </c:pt>
                <c:pt idx="1244">
                  <c:v>6.3397319999999979</c:v>
                </c:pt>
                <c:pt idx="1245">
                  <c:v>6.2978109999999994</c:v>
                </c:pt>
                <c:pt idx="1246">
                  <c:v>6.3963029999999961</c:v>
                </c:pt>
                <c:pt idx="1247">
                  <c:v>6.3385990000000021</c:v>
                </c:pt>
                <c:pt idx="1248">
                  <c:v>6.2921259999999997</c:v>
                </c:pt>
                <c:pt idx="1249">
                  <c:v>6.3108409999999964</c:v>
                </c:pt>
                <c:pt idx="1250">
                  <c:v>6.2990770000000005</c:v>
                </c:pt>
                <c:pt idx="1251">
                  <c:v>6.2740940000000052</c:v>
                </c:pt>
                <c:pt idx="1252">
                  <c:v>6.2876000000000012</c:v>
                </c:pt>
                <c:pt idx="1253">
                  <c:v>6.3019280000000002</c:v>
                </c:pt>
                <c:pt idx="1254">
                  <c:v>6.2438830000000003</c:v>
                </c:pt>
                <c:pt idx="1255">
                  <c:v>6.2577379999999998</c:v>
                </c:pt>
                <c:pt idx="1256">
                  <c:v>6.2759549999999997</c:v>
                </c:pt>
                <c:pt idx="1257">
                  <c:v>6.2455360000000013</c:v>
                </c:pt>
                <c:pt idx="1258">
                  <c:v>6.2621709999999986</c:v>
                </c:pt>
                <c:pt idx="1259">
                  <c:v>6.2121260000000014</c:v>
                </c:pt>
                <c:pt idx="1260">
                  <c:v>6.2366959999999985</c:v>
                </c:pt>
                <c:pt idx="1261">
                  <c:v>6.2448979999999992</c:v>
                </c:pt>
                <c:pt idx="1262">
                  <c:v>6.231148000000001</c:v>
                </c:pt>
                <c:pt idx="1263">
                  <c:v>6.2154639999999972</c:v>
                </c:pt>
                <c:pt idx="1264">
                  <c:v>6.2000029999999988</c:v>
                </c:pt>
                <c:pt idx="1265">
                  <c:v>6.2018470000000008</c:v>
                </c:pt>
                <c:pt idx="1266">
                  <c:v>6.1829360000000015</c:v>
                </c:pt>
                <c:pt idx="1267">
                  <c:v>6.2190049999999992</c:v>
                </c:pt>
                <c:pt idx="1268">
                  <c:v>6.2001850000000012</c:v>
                </c:pt>
                <c:pt idx="1269">
                  <c:v>6.1550950000000029</c:v>
                </c:pt>
                <c:pt idx="1270">
                  <c:v>6.1300509999999981</c:v>
                </c:pt>
                <c:pt idx="1271">
                  <c:v>6.1500540000000008</c:v>
                </c:pt>
                <c:pt idx="1272">
                  <c:v>6.1399240000000006</c:v>
                </c:pt>
                <c:pt idx="1273">
                  <c:v>6.1649689999999957</c:v>
                </c:pt>
                <c:pt idx="1274">
                  <c:v>6.1305769999999953</c:v>
                </c:pt>
                <c:pt idx="1275">
                  <c:v>6.1267960000000024</c:v>
                </c:pt>
                <c:pt idx="1276">
                  <c:v>6.1488639999999997</c:v>
                </c:pt>
                <c:pt idx="1277">
                  <c:v>6.1230999999999973</c:v>
                </c:pt>
                <c:pt idx="1278">
                  <c:v>6.1041030000000021</c:v>
                </c:pt>
                <c:pt idx="1279">
                  <c:v>6.1307470000000031</c:v>
                </c:pt>
                <c:pt idx="1280">
                  <c:v>6.0886629999999968</c:v>
                </c:pt>
                <c:pt idx="1281">
                  <c:v>6.1453200000000017</c:v>
                </c:pt>
                <c:pt idx="1282">
                  <c:v>6.0746030000000033</c:v>
                </c:pt>
                <c:pt idx="1283">
                  <c:v>6.0775910000000053</c:v>
                </c:pt>
                <c:pt idx="1284">
                  <c:v>6.0269860000000008</c:v>
                </c:pt>
                <c:pt idx="1285">
                  <c:v>6.0566639999999978</c:v>
                </c:pt>
                <c:pt idx="1286">
                  <c:v>6.0753900000000023</c:v>
                </c:pt>
                <c:pt idx="1287">
                  <c:v>6.058606000000001</c:v>
                </c:pt>
                <c:pt idx="1288">
                  <c:v>6.0599279999999993</c:v>
                </c:pt>
                <c:pt idx="1289">
                  <c:v>6.068647999999996</c:v>
                </c:pt>
                <c:pt idx="1290">
                  <c:v>6.0512930000000011</c:v>
                </c:pt>
                <c:pt idx="1291">
                  <c:v>6.0462580000000017</c:v>
                </c:pt>
                <c:pt idx="1292">
                  <c:v>5.9814059999999998</c:v>
                </c:pt>
                <c:pt idx="1293">
                  <c:v>6.0211529999999982</c:v>
                </c:pt>
                <c:pt idx="1294">
                  <c:v>6.0157570000000007</c:v>
                </c:pt>
                <c:pt idx="1295">
                  <c:v>6.0320570000000018</c:v>
                </c:pt>
                <c:pt idx="1296">
                  <c:v>6.0242009999999979</c:v>
                </c:pt>
                <c:pt idx="1297">
                  <c:v>5.9895759999999996</c:v>
                </c:pt>
                <c:pt idx="1298">
                  <c:v>5.9687720000000013</c:v>
                </c:pt>
                <c:pt idx="1299">
                  <c:v>5.9442659999999989</c:v>
                </c:pt>
                <c:pt idx="1300">
                  <c:v>5.9596810000000033</c:v>
                </c:pt>
                <c:pt idx="1301">
                  <c:v>5.9687649999999977</c:v>
                </c:pt>
                <c:pt idx="1302">
                  <c:v>5.9865760000000066</c:v>
                </c:pt>
                <c:pt idx="1303">
                  <c:v>5.9456730000000064</c:v>
                </c:pt>
                <c:pt idx="1304">
                  <c:v>5.9725450000000038</c:v>
                </c:pt>
                <c:pt idx="1305">
                  <c:v>5.8953989999999976</c:v>
                </c:pt>
                <c:pt idx="1306">
                  <c:v>5.954976000000002</c:v>
                </c:pt>
                <c:pt idx="1307">
                  <c:v>5.9261929999999978</c:v>
                </c:pt>
                <c:pt idx="1308">
                  <c:v>5.9223169999999996</c:v>
                </c:pt>
                <c:pt idx="1309">
                  <c:v>5.9068319999999943</c:v>
                </c:pt>
                <c:pt idx="1310">
                  <c:v>5.8927639999999997</c:v>
                </c:pt>
                <c:pt idx="1311">
                  <c:v>5.8666399999999967</c:v>
                </c:pt>
                <c:pt idx="1312">
                  <c:v>5.8882910000000024</c:v>
                </c:pt>
                <c:pt idx="1313">
                  <c:v>5.9185409999999976</c:v>
                </c:pt>
                <c:pt idx="1314">
                  <c:v>5.8698899999999981</c:v>
                </c:pt>
                <c:pt idx="1315">
                  <c:v>5.8477120000000014</c:v>
                </c:pt>
                <c:pt idx="1316">
                  <c:v>5.8853840000000019</c:v>
                </c:pt>
                <c:pt idx="1317">
                  <c:v>5.8998279999999994</c:v>
                </c:pt>
                <c:pt idx="1318">
                  <c:v>5.8564780000000027</c:v>
                </c:pt>
                <c:pt idx="1319">
                  <c:v>5.8736820000000023</c:v>
                </c:pt>
                <c:pt idx="1320">
                  <c:v>5.8505350000000007</c:v>
                </c:pt>
                <c:pt idx="1321">
                  <c:v>5.8382130000000032</c:v>
                </c:pt>
                <c:pt idx="1322">
                  <c:v>5.8441289999999952</c:v>
                </c:pt>
                <c:pt idx="1323">
                  <c:v>5.8243650000000002</c:v>
                </c:pt>
                <c:pt idx="1324">
                  <c:v>5.8474569999999986</c:v>
                </c:pt>
                <c:pt idx="1325">
                  <c:v>5.8130829999999989</c:v>
                </c:pt>
                <c:pt idx="1326">
                  <c:v>5.7961090000000013</c:v>
                </c:pt>
                <c:pt idx="1327">
                  <c:v>5.7876229999999964</c:v>
                </c:pt>
                <c:pt idx="1328">
                  <c:v>5.7728559999999973</c:v>
                </c:pt>
                <c:pt idx="1329">
                  <c:v>5.7861720000000005</c:v>
                </c:pt>
                <c:pt idx="1330">
                  <c:v>5.7862609999999961</c:v>
                </c:pt>
                <c:pt idx="1331">
                  <c:v>5.7756480000000039</c:v>
                </c:pt>
                <c:pt idx="1332">
                  <c:v>5.7621079999999978</c:v>
                </c:pt>
                <c:pt idx="1333">
                  <c:v>5.7296699999999987</c:v>
                </c:pt>
                <c:pt idx="1334">
                  <c:v>5.7717159999999978</c:v>
                </c:pt>
                <c:pt idx="1335">
                  <c:v>5.7630109999999988</c:v>
                </c:pt>
                <c:pt idx="1336">
                  <c:v>5.7121680000000055</c:v>
                </c:pt>
                <c:pt idx="1337">
                  <c:v>5.7321580000000054</c:v>
                </c:pt>
                <c:pt idx="1338">
                  <c:v>5.7202929999999981</c:v>
                </c:pt>
                <c:pt idx="1339">
                  <c:v>5.742046000000002</c:v>
                </c:pt>
                <c:pt idx="1340">
                  <c:v>5.7100099999999969</c:v>
                </c:pt>
                <c:pt idx="1341">
                  <c:v>5.6714389999999995</c:v>
                </c:pt>
                <c:pt idx="1342">
                  <c:v>5.7314959999999999</c:v>
                </c:pt>
                <c:pt idx="1343">
                  <c:v>5.6980839999999944</c:v>
                </c:pt>
                <c:pt idx="1344">
                  <c:v>5.6835480000000018</c:v>
                </c:pt>
                <c:pt idx="1345">
                  <c:v>5.6681580000000054</c:v>
                </c:pt>
                <c:pt idx="1346">
                  <c:v>5.6634150000000005</c:v>
                </c:pt>
                <c:pt idx="1347">
                  <c:v>5.6464909999999975</c:v>
                </c:pt>
                <c:pt idx="1348">
                  <c:v>5.6288320000000027</c:v>
                </c:pt>
                <c:pt idx="1349">
                  <c:v>5.6566930000000042</c:v>
                </c:pt>
                <c:pt idx="1350">
                  <c:v>5.6396070000000051</c:v>
                </c:pt>
                <c:pt idx="1351">
                  <c:v>5.6309849999999955</c:v>
                </c:pt>
                <c:pt idx="1352">
                  <c:v>5.6600219999999979</c:v>
                </c:pt>
                <c:pt idx="1353">
                  <c:v>5.6626150000000024</c:v>
                </c:pt>
                <c:pt idx="1354">
                  <c:v>5.6185609999999997</c:v>
                </c:pt>
                <c:pt idx="1355">
                  <c:v>5.6190280000000001</c:v>
                </c:pt>
                <c:pt idx="1356">
                  <c:v>5.6454929999999948</c:v>
                </c:pt>
                <c:pt idx="1357">
                  <c:v>5.5745490000000046</c:v>
                </c:pt>
                <c:pt idx="1358">
                  <c:v>5.5918789999999987</c:v>
                </c:pt>
                <c:pt idx="1359">
                  <c:v>5.6073419999999956</c:v>
                </c:pt>
                <c:pt idx="1360">
                  <c:v>5.644839999999995</c:v>
                </c:pt>
                <c:pt idx="1361">
                  <c:v>5.5741280000000017</c:v>
                </c:pt>
                <c:pt idx="1362">
                  <c:v>5.6031809999999993</c:v>
                </c:pt>
                <c:pt idx="1363">
                  <c:v>5.578558000000001</c:v>
                </c:pt>
                <c:pt idx="1364">
                  <c:v>5.5458370000000059</c:v>
                </c:pt>
                <c:pt idx="1365">
                  <c:v>5.580483000000001</c:v>
                </c:pt>
                <c:pt idx="1366">
                  <c:v>5.5594120000000018</c:v>
                </c:pt>
                <c:pt idx="1367">
                  <c:v>5.5662680000000009</c:v>
                </c:pt>
                <c:pt idx="1368">
                  <c:v>5.5915719999999993</c:v>
                </c:pt>
                <c:pt idx="1369">
                  <c:v>5.547064000000006</c:v>
                </c:pt>
                <c:pt idx="1370">
                  <c:v>5.5578720000000033</c:v>
                </c:pt>
                <c:pt idx="1371">
                  <c:v>5.5333980000000054</c:v>
                </c:pt>
                <c:pt idx="1372">
                  <c:v>5.5264740000000003</c:v>
                </c:pt>
                <c:pt idx="1373">
                  <c:v>5.5121970000000005</c:v>
                </c:pt>
                <c:pt idx="1374">
                  <c:v>5.504482000000003</c:v>
                </c:pt>
                <c:pt idx="1375">
                  <c:v>5.4970269999999957</c:v>
                </c:pt>
                <c:pt idx="1376">
                  <c:v>5.500982999999998</c:v>
                </c:pt>
                <c:pt idx="1377">
                  <c:v>5.5015509999999992</c:v>
                </c:pt>
                <c:pt idx="1378">
                  <c:v>5.5034410000000022</c:v>
                </c:pt>
                <c:pt idx="1379">
                  <c:v>5.4798910000000021</c:v>
                </c:pt>
                <c:pt idx="1380">
                  <c:v>5.4970160000000021</c:v>
                </c:pt>
                <c:pt idx="1381">
                  <c:v>5.4521319999999989</c:v>
                </c:pt>
                <c:pt idx="1382">
                  <c:v>5.4761999999999986</c:v>
                </c:pt>
                <c:pt idx="1383">
                  <c:v>5.4930249999999958</c:v>
                </c:pt>
                <c:pt idx="1384">
                  <c:v>5.4642649999999975</c:v>
                </c:pt>
                <c:pt idx="1385">
                  <c:v>5.4516419999999997</c:v>
                </c:pt>
                <c:pt idx="1386">
                  <c:v>5.424190000000003</c:v>
                </c:pt>
                <c:pt idx="1387">
                  <c:v>5.4493780000000029</c:v>
                </c:pt>
                <c:pt idx="1388">
                  <c:v>5.4184299999999936</c:v>
                </c:pt>
                <c:pt idx="1389">
                  <c:v>5.4343450000000004</c:v>
                </c:pt>
                <c:pt idx="1390">
                  <c:v>5.4032800000000023</c:v>
                </c:pt>
                <c:pt idx="1391">
                  <c:v>5.3993469999999988</c:v>
                </c:pt>
                <c:pt idx="1392">
                  <c:v>5.3627430000000018</c:v>
                </c:pt>
                <c:pt idx="1393">
                  <c:v>5.3917919999999953</c:v>
                </c:pt>
                <c:pt idx="1394">
                  <c:v>5.4028390000000002</c:v>
                </c:pt>
                <c:pt idx="1395">
                  <c:v>5.4012349999999998</c:v>
                </c:pt>
                <c:pt idx="1396">
                  <c:v>5.3899650000000037</c:v>
                </c:pt>
                <c:pt idx="1397">
                  <c:v>5.3607829999999979</c:v>
                </c:pt>
                <c:pt idx="1398">
                  <c:v>5.3906729999999996</c:v>
                </c:pt>
                <c:pt idx="1399">
                  <c:v>5.3712719999999976</c:v>
                </c:pt>
                <c:pt idx="1400">
                  <c:v>5.3303379999999976</c:v>
                </c:pt>
                <c:pt idx="1401">
                  <c:v>5.3852800000000016</c:v>
                </c:pt>
                <c:pt idx="1402">
                  <c:v>5.373626999999999</c:v>
                </c:pt>
                <c:pt idx="1403">
                  <c:v>5.3244109999999978</c:v>
                </c:pt>
                <c:pt idx="1404">
                  <c:v>5.3541760000000025</c:v>
                </c:pt>
                <c:pt idx="1405">
                  <c:v>5.3326780000000014</c:v>
                </c:pt>
                <c:pt idx="1406">
                  <c:v>5.3186250000000044</c:v>
                </c:pt>
                <c:pt idx="1407">
                  <c:v>5.3413660000000007</c:v>
                </c:pt>
                <c:pt idx="1408">
                  <c:v>5.2885029999999986</c:v>
                </c:pt>
                <c:pt idx="1409">
                  <c:v>5.2657239999999987</c:v>
                </c:pt>
                <c:pt idx="1410">
                  <c:v>5.2920289999999994</c:v>
                </c:pt>
                <c:pt idx="1411">
                  <c:v>5.313557000000003</c:v>
                </c:pt>
                <c:pt idx="1412">
                  <c:v>5.2870580000000018</c:v>
                </c:pt>
                <c:pt idx="1413">
                  <c:v>5.3137880000000024</c:v>
                </c:pt>
                <c:pt idx="1414">
                  <c:v>5.2824129999999982</c:v>
                </c:pt>
                <c:pt idx="1415">
                  <c:v>5.2868470000000016</c:v>
                </c:pt>
                <c:pt idx="1416">
                  <c:v>5.2655940000000001</c:v>
                </c:pt>
                <c:pt idx="1417">
                  <c:v>5.2453050000000019</c:v>
                </c:pt>
                <c:pt idx="1418">
                  <c:v>5.2462010000000063</c:v>
                </c:pt>
                <c:pt idx="1419">
                  <c:v>5.2770569999999992</c:v>
                </c:pt>
                <c:pt idx="1420">
                  <c:v>5.2381609999999981</c:v>
                </c:pt>
                <c:pt idx="1421">
                  <c:v>5.2372589999999946</c:v>
                </c:pt>
                <c:pt idx="1422">
                  <c:v>5.272629000000002</c:v>
                </c:pt>
                <c:pt idx="1423">
                  <c:v>5.212178999999999</c:v>
                </c:pt>
                <c:pt idx="1424">
                  <c:v>5.2461759999999984</c:v>
                </c:pt>
                <c:pt idx="1425">
                  <c:v>5.2295580000000044</c:v>
                </c:pt>
                <c:pt idx="1426">
                  <c:v>5.2038669999999954</c:v>
                </c:pt>
                <c:pt idx="1427">
                  <c:v>5.2053630000000055</c:v>
                </c:pt>
                <c:pt idx="1428">
                  <c:v>5.1694650000000024</c:v>
                </c:pt>
                <c:pt idx="1429">
                  <c:v>5.206980999999999</c:v>
                </c:pt>
                <c:pt idx="1430">
                  <c:v>5.2019200000000012</c:v>
                </c:pt>
                <c:pt idx="1431">
                  <c:v>5.1793399999999963</c:v>
                </c:pt>
                <c:pt idx="1432">
                  <c:v>5.2154230000000013</c:v>
                </c:pt>
                <c:pt idx="1433">
                  <c:v>5.2097569999999962</c:v>
                </c:pt>
                <c:pt idx="1434">
                  <c:v>5.1645329999999987</c:v>
                </c:pt>
                <c:pt idx="1435">
                  <c:v>5.2055209999999974</c:v>
                </c:pt>
                <c:pt idx="1436">
                  <c:v>5.1872179999999943</c:v>
                </c:pt>
                <c:pt idx="1437">
                  <c:v>5.1276569999999992</c:v>
                </c:pt>
                <c:pt idx="1438">
                  <c:v>5.1274770000000061</c:v>
                </c:pt>
                <c:pt idx="1439">
                  <c:v>5.1414580000000001</c:v>
                </c:pt>
                <c:pt idx="1440">
                  <c:v>5.1359229999999982</c:v>
                </c:pt>
                <c:pt idx="1441">
                  <c:v>5.1641269999999935</c:v>
                </c:pt>
                <c:pt idx="1442">
                  <c:v>5.1419110000000003</c:v>
                </c:pt>
                <c:pt idx="1443">
                  <c:v>5.1299180000000035</c:v>
                </c:pt>
                <c:pt idx="1444">
                  <c:v>5.1026500000000041</c:v>
                </c:pt>
                <c:pt idx="1445">
                  <c:v>5.1361659999999958</c:v>
                </c:pt>
                <c:pt idx="1446">
                  <c:v>5.0920729999999992</c:v>
                </c:pt>
                <c:pt idx="1447">
                  <c:v>5.1023980000000009</c:v>
                </c:pt>
                <c:pt idx="1448">
                  <c:v>5.0897760000000005</c:v>
                </c:pt>
                <c:pt idx="1449">
                  <c:v>5.1190259999999981</c:v>
                </c:pt>
                <c:pt idx="1450">
                  <c:v>5.0496040000000022</c:v>
                </c:pt>
                <c:pt idx="1451">
                  <c:v>5.0963649999999987</c:v>
                </c:pt>
                <c:pt idx="1452">
                  <c:v>5.0701809999999981</c:v>
                </c:pt>
                <c:pt idx="1453">
                  <c:v>5.0535939999999968</c:v>
                </c:pt>
                <c:pt idx="1454">
                  <c:v>5.0865289999999987</c:v>
                </c:pt>
                <c:pt idx="1455">
                  <c:v>5.0888759999999991</c:v>
                </c:pt>
                <c:pt idx="1456">
                  <c:v>5.035033999999996</c:v>
                </c:pt>
                <c:pt idx="1457">
                  <c:v>5.0573520000000016</c:v>
                </c:pt>
                <c:pt idx="1458">
                  <c:v>5.0493389999999962</c:v>
                </c:pt>
                <c:pt idx="1459">
                  <c:v>5.024760999999998</c:v>
                </c:pt>
                <c:pt idx="1460">
                  <c:v>5.0872850000000014</c:v>
                </c:pt>
                <c:pt idx="1461">
                  <c:v>5.0085089999999965</c:v>
                </c:pt>
                <c:pt idx="1462">
                  <c:v>4.990598999999996</c:v>
                </c:pt>
                <c:pt idx="1463">
                  <c:v>5.0180080000000018</c:v>
                </c:pt>
                <c:pt idx="1464">
                  <c:v>4.993042999999993</c:v>
                </c:pt>
                <c:pt idx="1465">
                  <c:v>5.004844999999996</c:v>
                </c:pt>
                <c:pt idx="1466">
                  <c:v>4.9874750000000034</c:v>
                </c:pt>
                <c:pt idx="1467">
                  <c:v>5.0296960000000013</c:v>
                </c:pt>
                <c:pt idx="1468">
                  <c:v>5.0131780000000035</c:v>
                </c:pt>
                <c:pt idx="1469">
                  <c:v>4.9325940000000017</c:v>
                </c:pt>
                <c:pt idx="1470">
                  <c:v>4.9618950000000055</c:v>
                </c:pt>
                <c:pt idx="1471">
                  <c:v>4.9890929999999969</c:v>
                </c:pt>
                <c:pt idx="1472">
                  <c:v>4.9518509999999978</c:v>
                </c:pt>
                <c:pt idx="1473">
                  <c:v>4.9780760000000015</c:v>
                </c:pt>
                <c:pt idx="1474">
                  <c:v>4.9490850000000037</c:v>
                </c:pt>
                <c:pt idx="1475">
                  <c:v>4.9530439999999984</c:v>
                </c:pt>
                <c:pt idx="1476">
                  <c:v>4.9333560000000034</c:v>
                </c:pt>
                <c:pt idx="1477">
                  <c:v>4.9699310000000025</c:v>
                </c:pt>
                <c:pt idx="1478">
                  <c:v>4.9121019999999973</c:v>
                </c:pt>
                <c:pt idx="1479">
                  <c:v>4.9284959999999955</c:v>
                </c:pt>
                <c:pt idx="1480">
                  <c:v>4.9272549999999953</c:v>
                </c:pt>
                <c:pt idx="1481">
                  <c:v>4.9749580000000009</c:v>
                </c:pt>
                <c:pt idx="1482">
                  <c:v>4.9170559999999952</c:v>
                </c:pt>
                <c:pt idx="1483">
                  <c:v>4.9123239999999981</c:v>
                </c:pt>
                <c:pt idx="1484">
                  <c:v>4.9068169999999967</c:v>
                </c:pt>
                <c:pt idx="1485">
                  <c:v>4.915852000000001</c:v>
                </c:pt>
                <c:pt idx="1486">
                  <c:v>4.9167569999999969</c:v>
                </c:pt>
                <c:pt idx="1487">
                  <c:v>4.8839970000000008</c:v>
                </c:pt>
                <c:pt idx="1488">
                  <c:v>4.8842500000000015</c:v>
                </c:pt>
                <c:pt idx="1489">
                  <c:v>4.9322430000000068</c:v>
                </c:pt>
                <c:pt idx="1490">
                  <c:v>4.8915599999999984</c:v>
                </c:pt>
                <c:pt idx="1491">
                  <c:v>4.8679509999999979</c:v>
                </c:pt>
                <c:pt idx="1492">
                  <c:v>4.8600829999999959</c:v>
                </c:pt>
                <c:pt idx="1493">
                  <c:v>4.8349809999999991</c:v>
                </c:pt>
                <c:pt idx="1494">
                  <c:v>4.8405800000000028</c:v>
                </c:pt>
                <c:pt idx="1495">
                  <c:v>4.8129810000000006</c:v>
                </c:pt>
                <c:pt idx="1496">
                  <c:v>4.8599740000000011</c:v>
                </c:pt>
                <c:pt idx="1497">
                  <c:v>4.8363879999999995</c:v>
                </c:pt>
                <c:pt idx="1498">
                  <c:v>4.7874750000000006</c:v>
                </c:pt>
                <c:pt idx="1499">
                  <c:v>4.8286190000000033</c:v>
                </c:pt>
                <c:pt idx="1500">
                  <c:v>4.798917000000003</c:v>
                </c:pt>
                <c:pt idx="1501">
                  <c:v>4.8216969999999932</c:v>
                </c:pt>
                <c:pt idx="1502">
                  <c:v>4.8135019999999997</c:v>
                </c:pt>
                <c:pt idx="1503">
                  <c:v>4.8056309999999982</c:v>
                </c:pt>
                <c:pt idx="1504">
                  <c:v>4.803212000000002</c:v>
                </c:pt>
                <c:pt idx="1505">
                  <c:v>4.852764999999998</c:v>
                </c:pt>
                <c:pt idx="1506">
                  <c:v>4.8246400000000023</c:v>
                </c:pt>
                <c:pt idx="1507">
                  <c:v>4.790340999999998</c:v>
                </c:pt>
                <c:pt idx="1508">
                  <c:v>4.7950099999999978</c:v>
                </c:pt>
                <c:pt idx="1509">
                  <c:v>4.770700000000005</c:v>
                </c:pt>
                <c:pt idx="1510">
                  <c:v>4.773021</c:v>
                </c:pt>
                <c:pt idx="1511">
                  <c:v>4.8217210000000037</c:v>
                </c:pt>
                <c:pt idx="1512">
                  <c:v>4.7653449999999964</c:v>
                </c:pt>
                <c:pt idx="1513">
                  <c:v>4.7587769999999949</c:v>
                </c:pt>
                <c:pt idx="1514">
                  <c:v>4.7704559999999958</c:v>
                </c:pt>
                <c:pt idx="1515">
                  <c:v>4.752403000000001</c:v>
                </c:pt>
                <c:pt idx="1516">
                  <c:v>4.7533969999999997</c:v>
                </c:pt>
                <c:pt idx="1517">
                  <c:v>4.7825660000000028</c:v>
                </c:pt>
                <c:pt idx="1518">
                  <c:v>4.777940000000001</c:v>
                </c:pt>
                <c:pt idx="1519">
                  <c:v>4.7372569999999996</c:v>
                </c:pt>
                <c:pt idx="1520">
                  <c:v>4.7436089999999993</c:v>
                </c:pt>
                <c:pt idx="1521">
                  <c:v>4.7287819999999954</c:v>
                </c:pt>
                <c:pt idx="1522">
                  <c:v>4.7297830000000047</c:v>
                </c:pt>
                <c:pt idx="1523">
                  <c:v>4.7753569999999996</c:v>
                </c:pt>
                <c:pt idx="1524">
                  <c:v>4.7283519999999939</c:v>
                </c:pt>
                <c:pt idx="1525">
                  <c:v>4.7569510000000008</c:v>
                </c:pt>
                <c:pt idx="1526">
                  <c:v>4.720008</c:v>
                </c:pt>
                <c:pt idx="1527">
                  <c:v>4.657978</c:v>
                </c:pt>
                <c:pt idx="1528">
                  <c:v>4.7009139999999974</c:v>
                </c:pt>
                <c:pt idx="1529">
                  <c:v>4.6560739999999967</c:v>
                </c:pt>
                <c:pt idx="1530">
                  <c:v>4.7003330000000005</c:v>
                </c:pt>
                <c:pt idx="1531">
                  <c:v>4.6916799999999981</c:v>
                </c:pt>
                <c:pt idx="1532">
                  <c:v>4.6567880000000059</c:v>
                </c:pt>
                <c:pt idx="1533">
                  <c:v>4.6758509999999944</c:v>
                </c:pt>
                <c:pt idx="1534">
                  <c:v>4.6771669999999972</c:v>
                </c:pt>
                <c:pt idx="1535">
                  <c:v>4.6420749999999984</c:v>
                </c:pt>
                <c:pt idx="1536">
                  <c:v>4.6381149999999991</c:v>
                </c:pt>
                <c:pt idx="1537">
                  <c:v>4.6167889999999971</c:v>
                </c:pt>
                <c:pt idx="1538">
                  <c:v>4.6276129999999966</c:v>
                </c:pt>
                <c:pt idx="1539">
                  <c:v>4.6357229999999987</c:v>
                </c:pt>
                <c:pt idx="1540">
                  <c:v>4.6564229999999966</c:v>
                </c:pt>
                <c:pt idx="1541">
                  <c:v>4.6084630000000004</c:v>
                </c:pt>
                <c:pt idx="1542">
                  <c:v>4.6440229999999971</c:v>
                </c:pt>
                <c:pt idx="1543">
                  <c:v>4.5805679999999995</c:v>
                </c:pt>
                <c:pt idx="1544">
                  <c:v>4.629807999999997</c:v>
                </c:pt>
                <c:pt idx="1545">
                  <c:v>4.6046130000000005</c:v>
                </c:pt>
                <c:pt idx="1546">
                  <c:v>4.5946349999999967</c:v>
                </c:pt>
                <c:pt idx="1547">
                  <c:v>4.5791879999999949</c:v>
                </c:pt>
                <c:pt idx="1548">
                  <c:v>4.5792199999999994</c:v>
                </c:pt>
                <c:pt idx="1549">
                  <c:v>4.5771060000000006</c:v>
                </c:pt>
                <c:pt idx="1550">
                  <c:v>4.5352010000000007</c:v>
                </c:pt>
                <c:pt idx="1551">
                  <c:v>4.5333520000000007</c:v>
                </c:pt>
                <c:pt idx="1552">
                  <c:v>4.5918530000000004</c:v>
                </c:pt>
                <c:pt idx="1553">
                  <c:v>4.5668270000000035</c:v>
                </c:pt>
                <c:pt idx="1554">
                  <c:v>4.5872209999999995</c:v>
                </c:pt>
                <c:pt idx="1555">
                  <c:v>4.5401670000000038</c:v>
                </c:pt>
                <c:pt idx="1556">
                  <c:v>4.5712910000000022</c:v>
                </c:pt>
                <c:pt idx="1557">
                  <c:v>4.5839219999999941</c:v>
                </c:pt>
                <c:pt idx="1558">
                  <c:v>4.5799300000000045</c:v>
                </c:pt>
                <c:pt idx="1559">
                  <c:v>4.5417740000000038</c:v>
                </c:pt>
                <c:pt idx="1560">
                  <c:v>4.5233050000000006</c:v>
                </c:pt>
                <c:pt idx="1561">
                  <c:v>4.5191199999999938</c:v>
                </c:pt>
                <c:pt idx="1562">
                  <c:v>4.5121290000000016</c:v>
                </c:pt>
                <c:pt idx="1563">
                  <c:v>4.5304149999999979</c:v>
                </c:pt>
                <c:pt idx="1564">
                  <c:v>4.5303550000000001</c:v>
                </c:pt>
                <c:pt idx="1565">
                  <c:v>4.519838</c:v>
                </c:pt>
                <c:pt idx="1566">
                  <c:v>4.5312649999999977</c:v>
                </c:pt>
                <c:pt idx="1567">
                  <c:v>4.505861000000003</c:v>
                </c:pt>
                <c:pt idx="1568">
                  <c:v>4.5412049999999979</c:v>
                </c:pt>
                <c:pt idx="1569">
                  <c:v>4.4920260000000027</c:v>
                </c:pt>
                <c:pt idx="1570">
                  <c:v>4.479573000000002</c:v>
                </c:pt>
                <c:pt idx="1571">
                  <c:v>4.4978850000000037</c:v>
                </c:pt>
                <c:pt idx="1572">
                  <c:v>4.4665700000000044</c:v>
                </c:pt>
                <c:pt idx="1573">
                  <c:v>4.496933999999996</c:v>
                </c:pt>
                <c:pt idx="1574">
                  <c:v>4.4366449999999986</c:v>
                </c:pt>
                <c:pt idx="1575">
                  <c:v>4.4623509999999982</c:v>
                </c:pt>
                <c:pt idx="1576">
                  <c:v>4.4590560000000039</c:v>
                </c:pt>
                <c:pt idx="1577">
                  <c:v>4.4630080000000021</c:v>
                </c:pt>
                <c:pt idx="1578">
                  <c:v>4.4637559999999965</c:v>
                </c:pt>
                <c:pt idx="1579">
                  <c:v>4.4271729999999963</c:v>
                </c:pt>
                <c:pt idx="1580">
                  <c:v>4.4377959999999987</c:v>
                </c:pt>
                <c:pt idx="1581">
                  <c:v>4.3898780000000031</c:v>
                </c:pt>
                <c:pt idx="1582">
                  <c:v>4.4061540000000008</c:v>
                </c:pt>
                <c:pt idx="1583">
                  <c:v>4.4373089999999991</c:v>
                </c:pt>
                <c:pt idx="1584">
                  <c:v>4.450915000000002</c:v>
                </c:pt>
                <c:pt idx="1585">
                  <c:v>4.4077160000000006</c:v>
                </c:pt>
                <c:pt idx="1586">
                  <c:v>4.399557999999999</c:v>
                </c:pt>
                <c:pt idx="1587">
                  <c:v>4.408370000000005</c:v>
                </c:pt>
                <c:pt idx="1588">
                  <c:v>4.3917549999999963</c:v>
                </c:pt>
                <c:pt idx="1589">
                  <c:v>4.4301609999999982</c:v>
                </c:pt>
                <c:pt idx="1590">
                  <c:v>4.3923539999999974</c:v>
                </c:pt>
                <c:pt idx="1591">
                  <c:v>4.3742079999999959</c:v>
                </c:pt>
                <c:pt idx="1592">
                  <c:v>4.4135010000000037</c:v>
                </c:pt>
                <c:pt idx="1593">
                  <c:v>4.3750929999999997</c:v>
                </c:pt>
                <c:pt idx="1594">
                  <c:v>4.3823259999999991</c:v>
                </c:pt>
                <c:pt idx="1595">
                  <c:v>4.4009</c:v>
                </c:pt>
                <c:pt idx="1596">
                  <c:v>4.3774549999999977</c:v>
                </c:pt>
                <c:pt idx="1597">
                  <c:v>4.3908079999999998</c:v>
                </c:pt>
                <c:pt idx="1598">
                  <c:v>4.3400740000000013</c:v>
                </c:pt>
                <c:pt idx="1599">
                  <c:v>4.3313079999999999</c:v>
                </c:pt>
                <c:pt idx="1600">
                  <c:v>4.3887420000000006</c:v>
                </c:pt>
                <c:pt idx="1601">
                  <c:v>4.3589669999999998</c:v>
                </c:pt>
                <c:pt idx="1602">
                  <c:v>4.3342250000000035</c:v>
                </c:pt>
                <c:pt idx="1603">
                  <c:v>4.3524619999999956</c:v>
                </c:pt>
                <c:pt idx="1604">
                  <c:v>4.3292460000000048</c:v>
                </c:pt>
                <c:pt idx="1605">
                  <c:v>4.3391280000000023</c:v>
                </c:pt>
                <c:pt idx="1606">
                  <c:v>4.3300079999999994</c:v>
                </c:pt>
                <c:pt idx="1607">
                  <c:v>4.3321550000000002</c:v>
                </c:pt>
                <c:pt idx="1608">
                  <c:v>4.266962999999997</c:v>
                </c:pt>
                <c:pt idx="1609">
                  <c:v>4.3524910000000006</c:v>
                </c:pt>
                <c:pt idx="1610">
                  <c:v>4.2773219999999981</c:v>
                </c:pt>
                <c:pt idx="1611">
                  <c:v>4.3066540000000018</c:v>
                </c:pt>
                <c:pt idx="1612">
                  <c:v>4.283216000000003</c:v>
                </c:pt>
                <c:pt idx="1613">
                  <c:v>4.3272389999999987</c:v>
                </c:pt>
                <c:pt idx="1614">
                  <c:v>4.3354229999999987</c:v>
                </c:pt>
                <c:pt idx="1615">
                  <c:v>4.3155749999999955</c:v>
                </c:pt>
                <c:pt idx="1616">
                  <c:v>4.2841459999999998</c:v>
                </c:pt>
                <c:pt idx="1617">
                  <c:v>4.2745800000000003</c:v>
                </c:pt>
                <c:pt idx="1618">
                  <c:v>4.2518249999999966</c:v>
                </c:pt>
                <c:pt idx="1619">
                  <c:v>4.2947679999999977</c:v>
                </c:pt>
                <c:pt idx="1620">
                  <c:v>4.2642790000000019</c:v>
                </c:pt>
                <c:pt idx="1621">
                  <c:v>4.2626690000000025</c:v>
                </c:pt>
                <c:pt idx="1622">
                  <c:v>4.2184269999999984</c:v>
                </c:pt>
                <c:pt idx="1623">
                  <c:v>4.2425889999999953</c:v>
                </c:pt>
                <c:pt idx="1624">
                  <c:v>4.2666770000000014</c:v>
                </c:pt>
                <c:pt idx="1625">
                  <c:v>4.2049140000000023</c:v>
                </c:pt>
                <c:pt idx="1626">
                  <c:v>4.2305849999999978</c:v>
                </c:pt>
                <c:pt idx="1627">
                  <c:v>4.2275929999999988</c:v>
                </c:pt>
                <c:pt idx="1628">
                  <c:v>4.2294529999999995</c:v>
                </c:pt>
                <c:pt idx="1629">
                  <c:v>4.2530810000000017</c:v>
                </c:pt>
                <c:pt idx="1630">
                  <c:v>4.2231629999999996</c:v>
                </c:pt>
                <c:pt idx="1631">
                  <c:v>4.2322289999999967</c:v>
                </c:pt>
                <c:pt idx="1632">
                  <c:v>4.1812940000000012</c:v>
                </c:pt>
                <c:pt idx="1633">
                  <c:v>4.2046199999999985</c:v>
                </c:pt>
                <c:pt idx="1634">
                  <c:v>4.2224659999999972</c:v>
                </c:pt>
                <c:pt idx="1635">
                  <c:v>4.239377999999995</c:v>
                </c:pt>
                <c:pt idx="1636">
                  <c:v>4.1953499999999977</c:v>
                </c:pt>
                <c:pt idx="1637">
                  <c:v>4.2035850000000039</c:v>
                </c:pt>
                <c:pt idx="1638">
                  <c:v>4.1761880000000033</c:v>
                </c:pt>
                <c:pt idx="1639">
                  <c:v>4.1663420000000002</c:v>
                </c:pt>
                <c:pt idx="1640">
                  <c:v>4.1613830000000007</c:v>
                </c:pt>
                <c:pt idx="1641">
                  <c:v>4.1797439999999995</c:v>
                </c:pt>
                <c:pt idx="1642">
                  <c:v>4.1396700000000024</c:v>
                </c:pt>
                <c:pt idx="1643">
                  <c:v>4.1864689999999953</c:v>
                </c:pt>
                <c:pt idx="1644">
                  <c:v>4.1628079999999983</c:v>
                </c:pt>
                <c:pt idx="1645">
                  <c:v>4.1539920000000023</c:v>
                </c:pt>
                <c:pt idx="1646">
                  <c:v>4.1406130000000019</c:v>
                </c:pt>
                <c:pt idx="1647">
                  <c:v>4.1336500000000029</c:v>
                </c:pt>
                <c:pt idx="1648">
                  <c:v>4.162551999999998</c:v>
                </c:pt>
                <c:pt idx="1649">
                  <c:v>4.1457559999999987</c:v>
                </c:pt>
                <c:pt idx="1650">
                  <c:v>4.1181150000000031</c:v>
                </c:pt>
                <c:pt idx="1651">
                  <c:v>4.1584470000000024</c:v>
                </c:pt>
                <c:pt idx="1652">
                  <c:v>4.1352149999999952</c:v>
                </c:pt>
                <c:pt idx="1653">
                  <c:v>4.1630299999999991</c:v>
                </c:pt>
                <c:pt idx="1654">
                  <c:v>4.1289400000000001</c:v>
                </c:pt>
                <c:pt idx="1655">
                  <c:v>4.0898619999999966</c:v>
                </c:pt>
                <c:pt idx="1656">
                  <c:v>4.1268740000000008</c:v>
                </c:pt>
                <c:pt idx="1657">
                  <c:v>4.0868210000000005</c:v>
                </c:pt>
                <c:pt idx="1658">
                  <c:v>4.1252500000000012</c:v>
                </c:pt>
                <c:pt idx="1659">
                  <c:v>4.143466999999994</c:v>
                </c:pt>
                <c:pt idx="1660">
                  <c:v>4.1051149999999978</c:v>
                </c:pt>
                <c:pt idx="1661">
                  <c:v>4.1271619999999984</c:v>
                </c:pt>
                <c:pt idx="1662">
                  <c:v>4.0927110000000013</c:v>
                </c:pt>
                <c:pt idx="1663">
                  <c:v>4.1023399999999981</c:v>
                </c:pt>
                <c:pt idx="1664">
                  <c:v>4.0712139999999977</c:v>
                </c:pt>
                <c:pt idx="1665">
                  <c:v>4.0936269999999979</c:v>
                </c:pt>
                <c:pt idx="1666">
                  <c:v>4.062737999999996</c:v>
                </c:pt>
                <c:pt idx="1667">
                  <c:v>4.089026000000004</c:v>
                </c:pt>
                <c:pt idx="1668">
                  <c:v>4.059236999999996</c:v>
                </c:pt>
                <c:pt idx="1669">
                  <c:v>4.0161629999999988</c:v>
                </c:pt>
                <c:pt idx="1670">
                  <c:v>4.0403360000000035</c:v>
                </c:pt>
                <c:pt idx="1671">
                  <c:v>4.074263000000002</c:v>
                </c:pt>
                <c:pt idx="1672">
                  <c:v>4.0398069999999962</c:v>
                </c:pt>
                <c:pt idx="1673">
                  <c:v>4.0488319999999973</c:v>
                </c:pt>
                <c:pt idx="1674">
                  <c:v>4.0305299999999988</c:v>
                </c:pt>
                <c:pt idx="1675">
                  <c:v>4.0321660000000037</c:v>
                </c:pt>
                <c:pt idx="1676">
                  <c:v>4.0443259999999981</c:v>
                </c:pt>
                <c:pt idx="1677">
                  <c:v>4.0370840000000001</c:v>
                </c:pt>
                <c:pt idx="1678">
                  <c:v>4.0115430000000032</c:v>
                </c:pt>
                <c:pt idx="1679">
                  <c:v>4.0446600000000004</c:v>
                </c:pt>
                <c:pt idx="1680">
                  <c:v>4.007044999999998</c:v>
                </c:pt>
                <c:pt idx="1681">
                  <c:v>3.9818969999999965</c:v>
                </c:pt>
                <c:pt idx="1682">
                  <c:v>3.998662000000003</c:v>
                </c:pt>
                <c:pt idx="1683">
                  <c:v>3.9993599999999958</c:v>
                </c:pt>
                <c:pt idx="1684">
                  <c:v>3.9558510000000027</c:v>
                </c:pt>
                <c:pt idx="1685">
                  <c:v>3.9964099999999974</c:v>
                </c:pt>
                <c:pt idx="1686">
                  <c:v>3.9717160000000007</c:v>
                </c:pt>
                <c:pt idx="1687">
                  <c:v>4.0066849999999974</c:v>
                </c:pt>
                <c:pt idx="1688">
                  <c:v>3.9887490000000057</c:v>
                </c:pt>
                <c:pt idx="1689">
                  <c:v>3.985205999999998</c:v>
                </c:pt>
                <c:pt idx="1690">
                  <c:v>4.0070969999999946</c:v>
                </c:pt>
                <c:pt idx="1691">
                  <c:v>3.9764969999999948</c:v>
                </c:pt>
                <c:pt idx="1692">
                  <c:v>4.0071349999999981</c:v>
                </c:pt>
                <c:pt idx="1693">
                  <c:v>3.9633320000000012</c:v>
                </c:pt>
                <c:pt idx="1694">
                  <c:v>3.9821150000000003</c:v>
                </c:pt>
                <c:pt idx="1695">
                  <c:v>3.9335140000000024</c:v>
                </c:pt>
                <c:pt idx="1696">
                  <c:v>3.961584000000002</c:v>
                </c:pt>
                <c:pt idx="1697">
                  <c:v>3.9419319999999942</c:v>
                </c:pt>
                <c:pt idx="1698">
                  <c:v>3.9482360000000014</c:v>
                </c:pt>
                <c:pt idx="1699">
                  <c:v>3.9712669999999974</c:v>
                </c:pt>
                <c:pt idx="1700">
                  <c:v>3.9238479999999996</c:v>
                </c:pt>
                <c:pt idx="1701">
                  <c:v>3.9412110000000027</c:v>
                </c:pt>
                <c:pt idx="1702">
                  <c:v>3.9395590000000027</c:v>
                </c:pt>
                <c:pt idx="1703">
                  <c:v>3.8515650000000008</c:v>
                </c:pt>
                <c:pt idx="1704">
                  <c:v>3.9473010000000031</c:v>
                </c:pt>
                <c:pt idx="1705">
                  <c:v>3.9337250000000026</c:v>
                </c:pt>
                <c:pt idx="1706">
                  <c:v>3.886724000000001</c:v>
                </c:pt>
                <c:pt idx="1707">
                  <c:v>3.9047389999999993</c:v>
                </c:pt>
                <c:pt idx="1708">
                  <c:v>3.8962849999999989</c:v>
                </c:pt>
                <c:pt idx="1709">
                  <c:v>3.9288209999999992</c:v>
                </c:pt>
                <c:pt idx="1710">
                  <c:v>3.8937880000000007</c:v>
                </c:pt>
                <c:pt idx="1711">
                  <c:v>3.903811999999995</c:v>
                </c:pt>
                <c:pt idx="1712">
                  <c:v>3.8984530000000035</c:v>
                </c:pt>
                <c:pt idx="1713">
                  <c:v>3.9003160000000037</c:v>
                </c:pt>
                <c:pt idx="1714">
                  <c:v>3.8864929999999944</c:v>
                </c:pt>
                <c:pt idx="1715">
                  <c:v>3.8618799999999993</c:v>
                </c:pt>
                <c:pt idx="1716">
                  <c:v>3.8883870000000016</c:v>
                </c:pt>
                <c:pt idx="1717">
                  <c:v>3.8397099999999966</c:v>
                </c:pt>
                <c:pt idx="1718">
                  <c:v>3.8457829999999973</c:v>
                </c:pt>
                <c:pt idx="1719">
                  <c:v>3.8639790000000005</c:v>
                </c:pt>
                <c:pt idx="1720">
                  <c:v>3.8183059999999998</c:v>
                </c:pt>
                <c:pt idx="1721">
                  <c:v>3.8434829999999991</c:v>
                </c:pt>
                <c:pt idx="1722">
                  <c:v>3.8357349999999997</c:v>
                </c:pt>
                <c:pt idx="1723">
                  <c:v>3.8574750000000009</c:v>
                </c:pt>
                <c:pt idx="1724">
                  <c:v>3.8900620000000004</c:v>
                </c:pt>
                <c:pt idx="1725">
                  <c:v>3.8692919999999944</c:v>
                </c:pt>
                <c:pt idx="1726">
                  <c:v>3.8301439999999971</c:v>
                </c:pt>
                <c:pt idx="1727">
                  <c:v>3.8495400000000046</c:v>
                </c:pt>
                <c:pt idx="1728">
                  <c:v>3.8156350000000003</c:v>
                </c:pt>
                <c:pt idx="1729">
                  <c:v>3.8116640000000004</c:v>
                </c:pt>
                <c:pt idx="1730">
                  <c:v>3.829026000000006</c:v>
                </c:pt>
                <c:pt idx="1731">
                  <c:v>3.8317289999999957</c:v>
                </c:pt>
                <c:pt idx="1732">
                  <c:v>3.7978760000000023</c:v>
                </c:pt>
                <c:pt idx="1733">
                  <c:v>3.8325140000000033</c:v>
                </c:pt>
                <c:pt idx="1734">
                  <c:v>3.7859260000000035</c:v>
                </c:pt>
                <c:pt idx="1735">
                  <c:v>3.8558609999999973</c:v>
                </c:pt>
                <c:pt idx="1736">
                  <c:v>3.7854730000000032</c:v>
                </c:pt>
                <c:pt idx="1737">
                  <c:v>3.814036999999999</c:v>
                </c:pt>
                <c:pt idx="1738">
                  <c:v>3.8220469999999978</c:v>
                </c:pt>
                <c:pt idx="1739">
                  <c:v>3.8013800000000018</c:v>
                </c:pt>
                <c:pt idx="1740">
                  <c:v>3.7864620000000002</c:v>
                </c:pt>
                <c:pt idx="1741">
                  <c:v>3.8063149999999979</c:v>
                </c:pt>
                <c:pt idx="1742">
                  <c:v>3.7994969999999952</c:v>
                </c:pt>
                <c:pt idx="1743">
                  <c:v>3.7847460000000055</c:v>
                </c:pt>
                <c:pt idx="1744">
                  <c:v>3.7960979999999935</c:v>
                </c:pt>
                <c:pt idx="1745">
                  <c:v>3.7754270000000005</c:v>
                </c:pt>
                <c:pt idx="1746">
                  <c:v>3.7974439999999987</c:v>
                </c:pt>
                <c:pt idx="1747">
                  <c:v>3.7857810000000001</c:v>
                </c:pt>
                <c:pt idx="1748">
                  <c:v>3.7670910000000006</c:v>
                </c:pt>
                <c:pt idx="1749">
                  <c:v>3.7546450000000036</c:v>
                </c:pt>
                <c:pt idx="1750">
                  <c:v>3.7530099999999962</c:v>
                </c:pt>
                <c:pt idx="1751">
                  <c:v>3.735674000000003</c:v>
                </c:pt>
                <c:pt idx="1752">
                  <c:v>3.7195079999999976</c:v>
                </c:pt>
                <c:pt idx="1753">
                  <c:v>3.771536999999995</c:v>
                </c:pt>
                <c:pt idx="1754">
                  <c:v>3.7799119999999959</c:v>
                </c:pt>
                <c:pt idx="1755">
                  <c:v>3.7265760000000014</c:v>
                </c:pt>
                <c:pt idx="1756">
                  <c:v>3.7110240000000019</c:v>
                </c:pt>
                <c:pt idx="1757">
                  <c:v>3.7293899999999951</c:v>
                </c:pt>
                <c:pt idx="1758">
                  <c:v>3.6889490000000009</c:v>
                </c:pt>
                <c:pt idx="1759">
                  <c:v>3.7368090000000009</c:v>
                </c:pt>
                <c:pt idx="1760">
                  <c:v>3.7195760000000035</c:v>
                </c:pt>
                <c:pt idx="1761">
                  <c:v>3.7024819999999963</c:v>
                </c:pt>
                <c:pt idx="1762">
                  <c:v>3.7171509999999941</c:v>
                </c:pt>
                <c:pt idx="1763">
                  <c:v>3.7041029999999964</c:v>
                </c:pt>
                <c:pt idx="1764">
                  <c:v>3.7039040000000014</c:v>
                </c:pt>
                <c:pt idx="1765">
                  <c:v>3.7069189999999992</c:v>
                </c:pt>
                <c:pt idx="1766">
                  <c:v>3.7118710000000021</c:v>
                </c:pt>
                <c:pt idx="1767">
                  <c:v>3.6884190000000032</c:v>
                </c:pt>
                <c:pt idx="1768">
                  <c:v>3.6566540000000032</c:v>
                </c:pt>
                <c:pt idx="1769">
                  <c:v>3.6900779999999997</c:v>
                </c:pt>
                <c:pt idx="1770">
                  <c:v>3.6758459999999999</c:v>
                </c:pt>
                <c:pt idx="1771">
                  <c:v>3.7057649999999995</c:v>
                </c:pt>
                <c:pt idx="1772">
                  <c:v>3.6749349999999978</c:v>
                </c:pt>
                <c:pt idx="1773">
                  <c:v>3.6463869999999972</c:v>
                </c:pt>
                <c:pt idx="1774">
                  <c:v>3.6583100000000002</c:v>
                </c:pt>
                <c:pt idx="1775">
                  <c:v>3.6763469999999998</c:v>
                </c:pt>
                <c:pt idx="1776">
                  <c:v>3.6531669999999963</c:v>
                </c:pt>
                <c:pt idx="1777">
                  <c:v>3.671126000000001</c:v>
                </c:pt>
                <c:pt idx="1778">
                  <c:v>3.6843769999999978</c:v>
                </c:pt>
                <c:pt idx="1779">
                  <c:v>3.6423699999999997</c:v>
                </c:pt>
                <c:pt idx="1780">
                  <c:v>3.634917999999999</c:v>
                </c:pt>
                <c:pt idx="1781">
                  <c:v>3.6480439999999987</c:v>
                </c:pt>
                <c:pt idx="1782">
                  <c:v>3.6597420000000014</c:v>
                </c:pt>
                <c:pt idx="1783">
                  <c:v>3.653886</c:v>
                </c:pt>
                <c:pt idx="1784">
                  <c:v>3.6433480000000031</c:v>
                </c:pt>
                <c:pt idx="1785">
                  <c:v>3.6592869999999991</c:v>
                </c:pt>
                <c:pt idx="1786">
                  <c:v>3.6346900000000062</c:v>
                </c:pt>
                <c:pt idx="1787">
                  <c:v>3.6132120000000043</c:v>
                </c:pt>
                <c:pt idx="1788">
                  <c:v>3.629649999999998</c:v>
                </c:pt>
                <c:pt idx="1789">
                  <c:v>3.6028810000000036</c:v>
                </c:pt>
                <c:pt idx="1790">
                  <c:v>3.6313590000000033</c:v>
                </c:pt>
                <c:pt idx="1791">
                  <c:v>3.5829859999999982</c:v>
                </c:pt>
                <c:pt idx="1792">
                  <c:v>3.5845940000000027</c:v>
                </c:pt>
                <c:pt idx="1793">
                  <c:v>3.6190280000000001</c:v>
                </c:pt>
                <c:pt idx="1794">
                  <c:v>3.5988030000000037</c:v>
                </c:pt>
                <c:pt idx="1795">
                  <c:v>3.6181300000000007</c:v>
                </c:pt>
                <c:pt idx="1796">
                  <c:v>3.5932880000000011</c:v>
                </c:pt>
                <c:pt idx="1797">
                  <c:v>3.5971790000000041</c:v>
                </c:pt>
                <c:pt idx="1798">
                  <c:v>3.5553060000000016</c:v>
                </c:pt>
                <c:pt idx="1799">
                  <c:v>3.5938249999999954</c:v>
                </c:pt>
                <c:pt idx="1800">
                  <c:v>3.6007479999999958</c:v>
                </c:pt>
                <c:pt idx="1801">
                  <c:v>3.5527719999999974</c:v>
                </c:pt>
                <c:pt idx="1802">
                  <c:v>3.535463</c:v>
                </c:pt>
                <c:pt idx="1803">
                  <c:v>3.5547029999999964</c:v>
                </c:pt>
                <c:pt idx="1804">
                  <c:v>3.5732149999999976</c:v>
                </c:pt>
                <c:pt idx="1805">
                  <c:v>3.6168119999999959</c:v>
                </c:pt>
                <c:pt idx="1806">
                  <c:v>3.5130979999999994</c:v>
                </c:pt>
                <c:pt idx="1807">
                  <c:v>3.5502579999999995</c:v>
                </c:pt>
                <c:pt idx="1808">
                  <c:v>3.5635750000000002</c:v>
                </c:pt>
                <c:pt idx="1809">
                  <c:v>3.545384999999996</c:v>
                </c:pt>
                <c:pt idx="1810">
                  <c:v>3.5467709999999997</c:v>
                </c:pt>
                <c:pt idx="1811">
                  <c:v>3.5930970000000002</c:v>
                </c:pt>
                <c:pt idx="1812">
                  <c:v>3.5090450000000004</c:v>
                </c:pt>
                <c:pt idx="1813">
                  <c:v>3.5355440000000016</c:v>
                </c:pt>
                <c:pt idx="1814">
                  <c:v>3.5132529999999988</c:v>
                </c:pt>
                <c:pt idx="1815">
                  <c:v>3.5269210000000015</c:v>
                </c:pt>
                <c:pt idx="1816">
                  <c:v>3.5371419999999958</c:v>
                </c:pt>
                <c:pt idx="1817">
                  <c:v>3.5600919999999974</c:v>
                </c:pt>
                <c:pt idx="1818">
                  <c:v>3.4966709999999992</c:v>
                </c:pt>
                <c:pt idx="1819">
                  <c:v>3.5103170000000006</c:v>
                </c:pt>
                <c:pt idx="1820">
                  <c:v>3.5229409999999959</c:v>
                </c:pt>
                <c:pt idx="1821">
                  <c:v>3.5047459999999973</c:v>
                </c:pt>
                <c:pt idx="1822">
                  <c:v>3.4681879999999978</c:v>
                </c:pt>
                <c:pt idx="1823">
                  <c:v>3.459495000000004</c:v>
                </c:pt>
                <c:pt idx="1824">
                  <c:v>3.5135739999999984</c:v>
                </c:pt>
                <c:pt idx="1825">
                  <c:v>3.4918189999999996</c:v>
                </c:pt>
                <c:pt idx="1826">
                  <c:v>3.4557549999999964</c:v>
                </c:pt>
                <c:pt idx="1827">
                  <c:v>3.4536860000000047</c:v>
                </c:pt>
                <c:pt idx="1828">
                  <c:v>3.4610889999999941</c:v>
                </c:pt>
                <c:pt idx="1829">
                  <c:v>3.4960669999999965</c:v>
                </c:pt>
                <c:pt idx="1830">
                  <c:v>3.4536630000000059</c:v>
                </c:pt>
                <c:pt idx="1831">
                  <c:v>3.5110150000000004</c:v>
                </c:pt>
                <c:pt idx="1832">
                  <c:v>3.4504250000000027</c:v>
                </c:pt>
                <c:pt idx="1833">
                  <c:v>3.4543490000000006</c:v>
                </c:pt>
                <c:pt idx="1834">
                  <c:v>3.4729020000000048</c:v>
                </c:pt>
                <c:pt idx="1835">
                  <c:v>3.4436689999999999</c:v>
                </c:pt>
                <c:pt idx="1836">
                  <c:v>3.4440650000000019</c:v>
                </c:pt>
                <c:pt idx="1837">
                  <c:v>3.3933020000000056</c:v>
                </c:pt>
                <c:pt idx="1838">
                  <c:v>3.4853699999999961</c:v>
                </c:pt>
                <c:pt idx="1839">
                  <c:v>3.4698989999999981</c:v>
                </c:pt>
                <c:pt idx="1840">
                  <c:v>3.4275260000000003</c:v>
                </c:pt>
                <c:pt idx="1841">
                  <c:v>3.418095000000001</c:v>
                </c:pt>
                <c:pt idx="1842">
                  <c:v>3.4469199999999987</c:v>
                </c:pt>
                <c:pt idx="1843">
                  <c:v>3.387722999999994</c:v>
                </c:pt>
                <c:pt idx="1844">
                  <c:v>3.4526240000000001</c:v>
                </c:pt>
                <c:pt idx="1845">
                  <c:v>3.4408559999999966</c:v>
                </c:pt>
                <c:pt idx="1846">
                  <c:v>3.3740710000000007</c:v>
                </c:pt>
                <c:pt idx="1847">
                  <c:v>3.4377920000000017</c:v>
                </c:pt>
                <c:pt idx="1848">
                  <c:v>3.3973409999999973</c:v>
                </c:pt>
                <c:pt idx="1849">
                  <c:v>3.4003890000000041</c:v>
                </c:pt>
                <c:pt idx="1850">
                  <c:v>3.3877310000000023</c:v>
                </c:pt>
                <c:pt idx="1851">
                  <c:v>3.4436930000000032</c:v>
                </c:pt>
                <c:pt idx="1852">
                  <c:v>3.4022449999999935</c:v>
                </c:pt>
                <c:pt idx="1853">
                  <c:v>3.4029900000000026</c:v>
                </c:pt>
                <c:pt idx="1854">
                  <c:v>3.3430729999999969</c:v>
                </c:pt>
                <c:pt idx="1855">
                  <c:v>3.3507379999999998</c:v>
                </c:pt>
                <c:pt idx="1856">
                  <c:v>3.3474920000000026</c:v>
                </c:pt>
                <c:pt idx="1857">
                  <c:v>3.3849400000000003</c:v>
                </c:pt>
                <c:pt idx="1858">
                  <c:v>3.4135400000000047</c:v>
                </c:pt>
                <c:pt idx="1859">
                  <c:v>3.3732710000000026</c:v>
                </c:pt>
                <c:pt idx="1860">
                  <c:v>3.3800939999999997</c:v>
                </c:pt>
                <c:pt idx="1861">
                  <c:v>3.3667510000000007</c:v>
                </c:pt>
                <c:pt idx="1862">
                  <c:v>3.3702710000000025</c:v>
                </c:pt>
                <c:pt idx="1863">
                  <c:v>3.350832000000004</c:v>
                </c:pt>
                <c:pt idx="1864">
                  <c:v>3.3690849999999983</c:v>
                </c:pt>
                <c:pt idx="1865">
                  <c:v>3.3377430000000032</c:v>
                </c:pt>
                <c:pt idx="1866">
                  <c:v>3.3714489999999984</c:v>
                </c:pt>
                <c:pt idx="1867">
                  <c:v>3.3505280000000042</c:v>
                </c:pt>
                <c:pt idx="1868">
                  <c:v>3.352488000000001</c:v>
                </c:pt>
                <c:pt idx="1869">
                  <c:v>3.3478160000000017</c:v>
                </c:pt>
                <c:pt idx="1870">
                  <c:v>3.3541629999999998</c:v>
                </c:pt>
                <c:pt idx="1871">
                  <c:v>3.3281479999999988</c:v>
                </c:pt>
                <c:pt idx="1872">
                  <c:v>3.3468729999999951</c:v>
                </c:pt>
                <c:pt idx="1873">
                  <c:v>3.3473149999999947</c:v>
                </c:pt>
                <c:pt idx="1874">
                  <c:v>3.3072870000000023</c:v>
                </c:pt>
                <c:pt idx="1875">
                  <c:v>3.3030809999999988</c:v>
                </c:pt>
                <c:pt idx="1876">
                  <c:v>3.2974549999999994</c:v>
                </c:pt>
                <c:pt idx="1877">
                  <c:v>3.3021330000000049</c:v>
                </c:pt>
                <c:pt idx="1878">
                  <c:v>3.335402000000002</c:v>
                </c:pt>
                <c:pt idx="1879">
                  <c:v>3.3240010000000026</c:v>
                </c:pt>
                <c:pt idx="1880">
                  <c:v>3.3347049999999996</c:v>
                </c:pt>
                <c:pt idx="1881">
                  <c:v>3.3147999999999982</c:v>
                </c:pt>
                <c:pt idx="1882">
                  <c:v>3.2759479999999996</c:v>
                </c:pt>
                <c:pt idx="1883">
                  <c:v>3.2609390000000005</c:v>
                </c:pt>
                <c:pt idx="1884">
                  <c:v>3.3293710000000019</c:v>
                </c:pt>
                <c:pt idx="1885">
                  <c:v>3.2818550000000002</c:v>
                </c:pt>
                <c:pt idx="1886">
                  <c:v>3.3071739999999963</c:v>
                </c:pt>
                <c:pt idx="1887">
                  <c:v>3.2817670000000021</c:v>
                </c:pt>
                <c:pt idx="1888">
                  <c:v>3.2965280000000021</c:v>
                </c:pt>
                <c:pt idx="1889">
                  <c:v>3.2530160000000024</c:v>
                </c:pt>
                <c:pt idx="1890">
                  <c:v>3.2748099999999951</c:v>
                </c:pt>
                <c:pt idx="1891">
                  <c:v>3.297309999999996</c:v>
                </c:pt>
                <c:pt idx="1892">
                  <c:v>3.243460000000006</c:v>
                </c:pt>
                <c:pt idx="1893">
                  <c:v>3.2631979999999956</c:v>
                </c:pt>
                <c:pt idx="1894">
                  <c:v>3.2751190000000037</c:v>
                </c:pt>
                <c:pt idx="1895">
                  <c:v>3.2867839999999973</c:v>
                </c:pt>
                <c:pt idx="1896">
                  <c:v>3.2561040000000006</c:v>
                </c:pt>
                <c:pt idx="1897">
                  <c:v>3.2404089999999997</c:v>
                </c:pt>
                <c:pt idx="1898">
                  <c:v>3.2378130000000027</c:v>
                </c:pt>
                <c:pt idx="1899">
                  <c:v>3.2554439999999971</c:v>
                </c:pt>
                <c:pt idx="1900">
                  <c:v>3.2667190000000019</c:v>
                </c:pt>
                <c:pt idx="1901">
                  <c:v>3.2383379999999988</c:v>
                </c:pt>
                <c:pt idx="1902">
                  <c:v>3.2221400000000031</c:v>
                </c:pt>
                <c:pt idx="1903">
                  <c:v>3.2685680000000019</c:v>
                </c:pt>
                <c:pt idx="1904">
                  <c:v>3.2116720000000001</c:v>
                </c:pt>
                <c:pt idx="1905">
                  <c:v>3.2198549999999955</c:v>
                </c:pt>
                <c:pt idx="1906">
                  <c:v>3.225949</c:v>
                </c:pt>
                <c:pt idx="1907">
                  <c:v>3.2441969999999998</c:v>
                </c:pt>
                <c:pt idx="1908">
                  <c:v>3.2343469999999996</c:v>
                </c:pt>
                <c:pt idx="1909">
                  <c:v>3.2523849999999968</c:v>
                </c:pt>
                <c:pt idx="1910">
                  <c:v>3.2084369999999964</c:v>
                </c:pt>
                <c:pt idx="1911">
                  <c:v>3.2636229999999955</c:v>
                </c:pt>
                <c:pt idx="1912">
                  <c:v>3.1795660000000012</c:v>
                </c:pt>
                <c:pt idx="1913">
                  <c:v>3.208636999999996</c:v>
                </c:pt>
                <c:pt idx="1914">
                  <c:v>3.2264219999999995</c:v>
                </c:pt>
                <c:pt idx="1915">
                  <c:v>3.1960659999999947</c:v>
                </c:pt>
                <c:pt idx="1916">
                  <c:v>3.1742299999999943</c:v>
                </c:pt>
                <c:pt idx="1917">
                  <c:v>3.1884990000000002</c:v>
                </c:pt>
                <c:pt idx="1918">
                  <c:v>3.1941819999999979</c:v>
                </c:pt>
                <c:pt idx="1919">
                  <c:v>3.1698589999999953</c:v>
                </c:pt>
                <c:pt idx="1920">
                  <c:v>3.1742569999999972</c:v>
                </c:pt>
                <c:pt idx="1921">
                  <c:v>3.1733490000000018</c:v>
                </c:pt>
                <c:pt idx="1922">
                  <c:v>3.1852200000000011</c:v>
                </c:pt>
                <c:pt idx="1923">
                  <c:v>3.2105399999999946</c:v>
                </c:pt>
                <c:pt idx="1924">
                  <c:v>3.1855639999999994</c:v>
                </c:pt>
                <c:pt idx="1925">
                  <c:v>3.148734999999995</c:v>
                </c:pt>
                <c:pt idx="1926">
                  <c:v>3.1567379999999972</c:v>
                </c:pt>
                <c:pt idx="1927">
                  <c:v>3.1841250000000016</c:v>
                </c:pt>
                <c:pt idx="1928">
                  <c:v>3.1681839999999966</c:v>
                </c:pt>
                <c:pt idx="1929">
                  <c:v>3.1633110000000002</c:v>
                </c:pt>
                <c:pt idx="1930">
                  <c:v>3.1658260000000027</c:v>
                </c:pt>
                <c:pt idx="1931">
                  <c:v>3.1970450000000028</c:v>
                </c:pt>
                <c:pt idx="1932">
                  <c:v>3.1267750000000021</c:v>
                </c:pt>
                <c:pt idx="1933">
                  <c:v>3.1351849999999999</c:v>
                </c:pt>
                <c:pt idx="1934">
                  <c:v>3.1406119999999973</c:v>
                </c:pt>
                <c:pt idx="1935">
                  <c:v>3.1394739999999999</c:v>
                </c:pt>
                <c:pt idx="1936">
                  <c:v>3.1591110000000029</c:v>
                </c:pt>
                <c:pt idx="1937">
                  <c:v>3.1215949999999992</c:v>
                </c:pt>
                <c:pt idx="1938">
                  <c:v>3.1197930000000014</c:v>
                </c:pt>
                <c:pt idx="1939">
                  <c:v>3.1560819999999978</c:v>
                </c:pt>
                <c:pt idx="1940">
                  <c:v>3.080912000000005</c:v>
                </c:pt>
                <c:pt idx="1941">
                  <c:v>3.1202930000000038</c:v>
                </c:pt>
                <c:pt idx="1942">
                  <c:v>3.1218459999999979</c:v>
                </c:pt>
                <c:pt idx="1943">
                  <c:v>3.1030990000000003</c:v>
                </c:pt>
                <c:pt idx="1944">
                  <c:v>3.1483230000000049</c:v>
                </c:pt>
                <c:pt idx="1945">
                  <c:v>3.1163069999999991</c:v>
                </c:pt>
                <c:pt idx="1946">
                  <c:v>3.0991890000000026</c:v>
                </c:pt>
                <c:pt idx="1947">
                  <c:v>3.1270290000000003</c:v>
                </c:pt>
                <c:pt idx="1948">
                  <c:v>3.0807569999999984</c:v>
                </c:pt>
                <c:pt idx="1949">
                  <c:v>3.1029750000000007</c:v>
                </c:pt>
                <c:pt idx="1950">
                  <c:v>3.101306000000001</c:v>
                </c:pt>
                <c:pt idx="1951">
                  <c:v>3.1082579999999993</c:v>
                </c:pt>
                <c:pt idx="1952">
                  <c:v>3.0694969999999984</c:v>
                </c:pt>
                <c:pt idx="1953">
                  <c:v>3.1130039999999966</c:v>
                </c:pt>
                <c:pt idx="1954">
                  <c:v>3.1130309999999994</c:v>
                </c:pt>
                <c:pt idx="1955">
                  <c:v>3.1106729999999985</c:v>
                </c:pt>
                <c:pt idx="1956">
                  <c:v>3.0847189999999998</c:v>
                </c:pt>
                <c:pt idx="1957">
                  <c:v>3.0955030000000008</c:v>
                </c:pt>
                <c:pt idx="1958">
                  <c:v>3.0868469999999988</c:v>
                </c:pt>
                <c:pt idx="1959">
                  <c:v>3.0591539999999995</c:v>
                </c:pt>
                <c:pt idx="1960">
                  <c:v>3.0378889999999998</c:v>
                </c:pt>
                <c:pt idx="1961">
                  <c:v>3.0812669999999969</c:v>
                </c:pt>
                <c:pt idx="1962">
                  <c:v>3.0678830000000019</c:v>
                </c:pt>
                <c:pt idx="1963">
                  <c:v>3.0339400000000012</c:v>
                </c:pt>
                <c:pt idx="1964">
                  <c:v>3.037906999999997</c:v>
                </c:pt>
                <c:pt idx="1965">
                  <c:v>3.0540730000000025</c:v>
                </c:pt>
                <c:pt idx="1966">
                  <c:v>3.0477950000000007</c:v>
                </c:pt>
                <c:pt idx="1967">
                  <c:v>3.0220389999999995</c:v>
                </c:pt>
                <c:pt idx="1968">
                  <c:v>3.0299160000000001</c:v>
                </c:pt>
                <c:pt idx="1969">
                  <c:v>3.0671979999999976</c:v>
                </c:pt>
                <c:pt idx="1970">
                  <c:v>3.060926000000002</c:v>
                </c:pt>
                <c:pt idx="1971">
                  <c:v>3.0440709999999953</c:v>
                </c:pt>
                <c:pt idx="1972">
                  <c:v>3.0328120000000069</c:v>
                </c:pt>
                <c:pt idx="1973">
                  <c:v>3.047309999999996</c:v>
                </c:pt>
                <c:pt idx="1974">
                  <c:v>3.0178059999999931</c:v>
                </c:pt>
                <c:pt idx="1975">
                  <c:v>3.0122280000000003</c:v>
                </c:pt>
                <c:pt idx="1976">
                  <c:v>3.0195069999999973</c:v>
                </c:pt>
                <c:pt idx="1977">
                  <c:v>3.049472999999999</c:v>
                </c:pt>
                <c:pt idx="1978">
                  <c:v>3.0316059999999965</c:v>
                </c:pt>
                <c:pt idx="1979">
                  <c:v>2.9864519999999999</c:v>
                </c:pt>
                <c:pt idx="1980">
                  <c:v>2.9657799999999952</c:v>
                </c:pt>
                <c:pt idx="1981">
                  <c:v>3.0257659999999973</c:v>
                </c:pt>
                <c:pt idx="1982">
                  <c:v>2.9944369999999978</c:v>
                </c:pt>
                <c:pt idx="1983">
                  <c:v>2.9766389999999987</c:v>
                </c:pt>
                <c:pt idx="1984">
                  <c:v>3.0211159999999992</c:v>
                </c:pt>
                <c:pt idx="1985">
                  <c:v>3.0234839999999963</c:v>
                </c:pt>
                <c:pt idx="1986">
                  <c:v>3.0269800000000018</c:v>
                </c:pt>
                <c:pt idx="1987">
                  <c:v>2.9845389999999981</c:v>
                </c:pt>
                <c:pt idx="1988">
                  <c:v>2.9553200000000004</c:v>
                </c:pt>
                <c:pt idx="1989">
                  <c:v>2.976661</c:v>
                </c:pt>
                <c:pt idx="1990">
                  <c:v>2.9644949999999994</c:v>
                </c:pt>
                <c:pt idx="1991">
                  <c:v>2.9682290000000009</c:v>
                </c:pt>
                <c:pt idx="1992">
                  <c:v>2.9192850000000021</c:v>
                </c:pt>
                <c:pt idx="1993">
                  <c:v>2.9970819999999989</c:v>
                </c:pt>
                <c:pt idx="1994">
                  <c:v>2.9419639999999987</c:v>
                </c:pt>
                <c:pt idx="1995">
                  <c:v>2.9781079999999989</c:v>
                </c:pt>
                <c:pt idx="1996">
                  <c:v>2.9885980000000032</c:v>
                </c:pt>
                <c:pt idx="1997">
                  <c:v>2.9218429999999955</c:v>
                </c:pt>
                <c:pt idx="1998">
                  <c:v>2.9785460000000015</c:v>
                </c:pt>
                <c:pt idx="1999">
                  <c:v>2.9540160000000029</c:v>
                </c:pt>
                <c:pt idx="2000">
                  <c:v>3.0202529999999967</c:v>
                </c:pt>
                <c:pt idx="2001">
                  <c:v>2.9462290000000024</c:v>
                </c:pt>
                <c:pt idx="2002">
                  <c:v>2.9673310000000015</c:v>
                </c:pt>
                <c:pt idx="2003">
                  <c:v>2.9458059999999975</c:v>
                </c:pt>
                <c:pt idx="2004">
                  <c:v>2.9474249999999955</c:v>
                </c:pt>
                <c:pt idx="2005">
                  <c:v>2.9120569999999972</c:v>
                </c:pt>
                <c:pt idx="2006">
                  <c:v>2.9557940000000045</c:v>
                </c:pt>
                <c:pt idx="2007">
                  <c:v>2.9466609999999989</c:v>
                </c:pt>
                <c:pt idx="2008">
                  <c:v>2.9092610000000008</c:v>
                </c:pt>
                <c:pt idx="2009">
                  <c:v>2.9190960000000032</c:v>
                </c:pt>
                <c:pt idx="2010">
                  <c:v>2.9238399999999984</c:v>
                </c:pt>
                <c:pt idx="2011">
                  <c:v>2.9203180000000017</c:v>
                </c:pt>
                <c:pt idx="2012">
                  <c:v>2.9273009999999999</c:v>
                </c:pt>
                <c:pt idx="2013">
                  <c:v>2.928009000000003</c:v>
                </c:pt>
                <c:pt idx="2014">
                  <c:v>2.8493089999999981</c:v>
                </c:pt>
                <c:pt idx="2015">
                  <c:v>2.9072309999999959</c:v>
                </c:pt>
                <c:pt idx="2016">
                  <c:v>2.9301479999999955</c:v>
                </c:pt>
                <c:pt idx="2017">
                  <c:v>2.900427999999998</c:v>
                </c:pt>
                <c:pt idx="2018">
                  <c:v>2.9289810000000003</c:v>
                </c:pt>
                <c:pt idx="2019">
                  <c:v>2.9238399999999984</c:v>
                </c:pt>
                <c:pt idx="2020">
                  <c:v>2.9102499999999978</c:v>
                </c:pt>
                <c:pt idx="2021">
                  <c:v>2.8473109999999977</c:v>
                </c:pt>
                <c:pt idx="2022">
                  <c:v>2.8873470000000054</c:v>
                </c:pt>
                <c:pt idx="2023">
                  <c:v>2.8754050000000007</c:v>
                </c:pt>
                <c:pt idx="2024">
                  <c:v>2.9234420000000014</c:v>
                </c:pt>
                <c:pt idx="2025">
                  <c:v>2.8964750000000024</c:v>
                </c:pt>
                <c:pt idx="2026">
                  <c:v>2.8980980000000045</c:v>
                </c:pt>
                <c:pt idx="2027">
                  <c:v>2.8667540000000002</c:v>
                </c:pt>
                <c:pt idx="2028">
                  <c:v>2.9013440000000017</c:v>
                </c:pt>
                <c:pt idx="2029">
                  <c:v>2.8784319999999965</c:v>
                </c:pt>
                <c:pt idx="2030">
                  <c:v>2.9013920000000013</c:v>
                </c:pt>
                <c:pt idx="2031">
                  <c:v>2.8770190000000042</c:v>
                </c:pt>
                <c:pt idx="2032">
                  <c:v>2.8766060000000024</c:v>
                </c:pt>
                <c:pt idx="2033">
                  <c:v>2.8646720000000059</c:v>
                </c:pt>
                <c:pt idx="2034">
                  <c:v>2.8845370000000017</c:v>
                </c:pt>
                <c:pt idx="2035">
                  <c:v>2.8805049999999994</c:v>
                </c:pt>
                <c:pt idx="2036">
                  <c:v>2.8763190000000023</c:v>
                </c:pt>
                <c:pt idx="2037">
                  <c:v>2.8325800000000001</c:v>
                </c:pt>
                <c:pt idx="2038">
                  <c:v>2.8538909999999973</c:v>
                </c:pt>
                <c:pt idx="2039">
                  <c:v>2.863937</c:v>
                </c:pt>
                <c:pt idx="2040">
                  <c:v>2.8450160000000011</c:v>
                </c:pt>
                <c:pt idx="2041">
                  <c:v>2.8505660000000006</c:v>
                </c:pt>
                <c:pt idx="2042">
                  <c:v>2.867007000000001</c:v>
                </c:pt>
                <c:pt idx="2043">
                  <c:v>2.8335440000000034</c:v>
                </c:pt>
                <c:pt idx="2044">
                  <c:v>2.8555300000000017</c:v>
                </c:pt>
                <c:pt idx="2045">
                  <c:v>2.8501800000000017</c:v>
                </c:pt>
                <c:pt idx="2046">
                  <c:v>2.8614099999999993</c:v>
                </c:pt>
                <c:pt idx="2047">
                  <c:v>2.8234620000000064</c:v>
                </c:pt>
                <c:pt idx="2048">
                  <c:v>2.8445529999999977</c:v>
                </c:pt>
                <c:pt idx="2049">
                  <c:v>2.8117599999999996</c:v>
                </c:pt>
                <c:pt idx="2050">
                  <c:v>2.7991249999999965</c:v>
                </c:pt>
                <c:pt idx="2051">
                  <c:v>2.8056330000000003</c:v>
                </c:pt>
                <c:pt idx="2052">
                  <c:v>2.8279330000000016</c:v>
                </c:pt>
                <c:pt idx="2053">
                  <c:v>2.7895869999999974</c:v>
                </c:pt>
                <c:pt idx="2054">
                  <c:v>2.8508539999999982</c:v>
                </c:pt>
                <c:pt idx="2055">
                  <c:v>2.780971000000001</c:v>
                </c:pt>
                <c:pt idx="2056">
                  <c:v>2.8389779999999973</c:v>
                </c:pt>
                <c:pt idx="2057">
                  <c:v>2.8244489999999942</c:v>
                </c:pt>
                <c:pt idx="2058">
                  <c:v>2.7916639999999973</c:v>
                </c:pt>
                <c:pt idx="2059">
                  <c:v>2.8286950000000033</c:v>
                </c:pt>
                <c:pt idx="2060">
                  <c:v>2.8368559999999974</c:v>
                </c:pt>
                <c:pt idx="2061">
                  <c:v>2.8001259999999988</c:v>
                </c:pt>
                <c:pt idx="2062">
                  <c:v>2.7633349999999979</c:v>
                </c:pt>
                <c:pt idx="2063">
                  <c:v>2.7860670000000027</c:v>
                </c:pt>
                <c:pt idx="2064">
                  <c:v>2.7792729999999963</c:v>
                </c:pt>
                <c:pt idx="2065">
                  <c:v>2.7895499999999984</c:v>
                </c:pt>
                <c:pt idx="2066">
                  <c:v>2.7553990000000042</c:v>
                </c:pt>
                <c:pt idx="2067">
                  <c:v>2.8179259999999999</c:v>
                </c:pt>
                <c:pt idx="2068">
                  <c:v>2.7708779999999962</c:v>
                </c:pt>
                <c:pt idx="2069">
                  <c:v>2.7455560000000006</c:v>
                </c:pt>
                <c:pt idx="2070">
                  <c:v>2.7502410000000026</c:v>
                </c:pt>
                <c:pt idx="2071">
                  <c:v>2.7947930000000056</c:v>
                </c:pt>
                <c:pt idx="2072">
                  <c:v>2.7647839999999988</c:v>
                </c:pt>
                <c:pt idx="2073">
                  <c:v>2.7882269999999991</c:v>
                </c:pt>
                <c:pt idx="2074">
                  <c:v>2.7809349999999995</c:v>
                </c:pt>
                <c:pt idx="2075">
                  <c:v>2.7378430000000051</c:v>
                </c:pt>
                <c:pt idx="2076">
                  <c:v>2.7908070000000009</c:v>
                </c:pt>
                <c:pt idx="2077">
                  <c:v>2.7399619999999985</c:v>
                </c:pt>
                <c:pt idx="2078">
                  <c:v>2.7507570000000001</c:v>
                </c:pt>
                <c:pt idx="2079">
                  <c:v>2.7517250000000004</c:v>
                </c:pt>
                <c:pt idx="2080">
                  <c:v>2.7383760000000024</c:v>
                </c:pt>
                <c:pt idx="2081">
                  <c:v>2.7336529999999968</c:v>
                </c:pt>
                <c:pt idx="2082">
                  <c:v>2.8053960000000018</c:v>
                </c:pt>
                <c:pt idx="2083">
                  <c:v>2.7676459999999992</c:v>
                </c:pt>
                <c:pt idx="2084">
                  <c:v>2.7364669999999975</c:v>
                </c:pt>
                <c:pt idx="2085">
                  <c:v>2.7331810000000019</c:v>
                </c:pt>
                <c:pt idx="2086">
                  <c:v>2.7828289999999996</c:v>
                </c:pt>
                <c:pt idx="2087">
                  <c:v>2.6915610000000001</c:v>
                </c:pt>
                <c:pt idx="2088">
                  <c:v>2.7430050000000037</c:v>
                </c:pt>
                <c:pt idx="2089">
                  <c:v>2.7678980000000024</c:v>
                </c:pt>
                <c:pt idx="2090">
                  <c:v>2.7385949999999966</c:v>
                </c:pt>
                <c:pt idx="2091">
                  <c:v>2.7594270000000023</c:v>
                </c:pt>
                <c:pt idx="2092">
                  <c:v>2.7186670000000035</c:v>
                </c:pt>
                <c:pt idx="2093">
                  <c:v>2.7299520000000044</c:v>
                </c:pt>
                <c:pt idx="2094">
                  <c:v>2.7486749999999986</c:v>
                </c:pt>
                <c:pt idx="2095">
                  <c:v>2.7016050000000007</c:v>
                </c:pt>
                <c:pt idx="2096">
                  <c:v>2.6908770000000004</c:v>
                </c:pt>
                <c:pt idx="2097">
                  <c:v>2.712212000000001</c:v>
                </c:pt>
                <c:pt idx="2098">
                  <c:v>2.7056570000000022</c:v>
                </c:pt>
                <c:pt idx="2099">
                  <c:v>2.715009000000002</c:v>
                </c:pt>
                <c:pt idx="2100">
                  <c:v>2.6880390000000034</c:v>
                </c:pt>
                <c:pt idx="2101">
                  <c:v>2.7329889999999963</c:v>
                </c:pt>
                <c:pt idx="2102">
                  <c:v>2.6916069999999976</c:v>
                </c:pt>
                <c:pt idx="2103">
                  <c:v>2.6911339999999981</c:v>
                </c:pt>
                <c:pt idx="2104">
                  <c:v>2.6759160000000008</c:v>
                </c:pt>
                <c:pt idx="2105">
                  <c:v>2.7011480000000034</c:v>
                </c:pt>
                <c:pt idx="2106">
                  <c:v>2.6662919999999986</c:v>
                </c:pt>
                <c:pt idx="2107">
                  <c:v>2.6576360000000037</c:v>
                </c:pt>
                <c:pt idx="2108">
                  <c:v>2.6740379999999959</c:v>
                </c:pt>
                <c:pt idx="2109">
                  <c:v>2.6637479999999982</c:v>
                </c:pt>
                <c:pt idx="2110">
                  <c:v>2.6639750000000006</c:v>
                </c:pt>
                <c:pt idx="2111">
                  <c:v>2.6988290000000035</c:v>
                </c:pt>
                <c:pt idx="2112">
                  <c:v>2.6850530000000035</c:v>
                </c:pt>
                <c:pt idx="2113">
                  <c:v>2.6757470000000012</c:v>
                </c:pt>
                <c:pt idx="2114">
                  <c:v>2.6670629999999989</c:v>
                </c:pt>
                <c:pt idx="2115">
                  <c:v>2.7028819999999953</c:v>
                </c:pt>
                <c:pt idx="2116">
                  <c:v>2.6853009999999955</c:v>
                </c:pt>
                <c:pt idx="2117">
                  <c:v>2.6371010000000012</c:v>
                </c:pt>
                <c:pt idx="2118">
                  <c:v>2.6674879999999987</c:v>
                </c:pt>
                <c:pt idx="2119">
                  <c:v>2.6745469999999969</c:v>
                </c:pt>
                <c:pt idx="2120">
                  <c:v>2.6260940000000019</c:v>
                </c:pt>
                <c:pt idx="2121">
                  <c:v>2.6377730000000028</c:v>
                </c:pt>
                <c:pt idx="2122">
                  <c:v>2.6523189999999985</c:v>
                </c:pt>
                <c:pt idx="2123">
                  <c:v>2.6560449999999989</c:v>
                </c:pt>
                <c:pt idx="2124">
                  <c:v>2.6717370000000003</c:v>
                </c:pt>
                <c:pt idx="2125">
                  <c:v>2.6736359999999948</c:v>
                </c:pt>
                <c:pt idx="2126">
                  <c:v>2.6617180000000005</c:v>
                </c:pt>
                <c:pt idx="2127">
                  <c:v>2.6365939999999952</c:v>
                </c:pt>
                <c:pt idx="2128">
                  <c:v>2.6590580000000017</c:v>
                </c:pt>
                <c:pt idx="2129">
                  <c:v>2.6589010000000002</c:v>
                </c:pt>
                <c:pt idx="2130">
                  <c:v>2.6478970000000004</c:v>
                </c:pt>
                <c:pt idx="2131">
                  <c:v>2.637360000000001</c:v>
                </c:pt>
                <c:pt idx="2132">
                  <c:v>2.6516200000000012</c:v>
                </c:pt>
                <c:pt idx="2133">
                  <c:v>2.6305669999999992</c:v>
                </c:pt>
                <c:pt idx="2134">
                  <c:v>2.6143820000000062</c:v>
                </c:pt>
                <c:pt idx="2135">
                  <c:v>2.6504249999999985</c:v>
                </c:pt>
                <c:pt idx="2136">
                  <c:v>2.628664999999998</c:v>
                </c:pt>
                <c:pt idx="2137">
                  <c:v>2.6188780000000023</c:v>
                </c:pt>
                <c:pt idx="2138">
                  <c:v>2.6029330000000002</c:v>
                </c:pt>
                <c:pt idx="2139">
                  <c:v>2.6396689999999978</c:v>
                </c:pt>
                <c:pt idx="2140">
                  <c:v>2.5928529999999981</c:v>
                </c:pt>
                <c:pt idx="2141">
                  <c:v>2.6020109999999974</c:v>
                </c:pt>
                <c:pt idx="2142">
                  <c:v>2.6003880000000024</c:v>
                </c:pt>
                <c:pt idx="2143">
                  <c:v>2.5800119999999964</c:v>
                </c:pt>
                <c:pt idx="2144">
                  <c:v>2.6155879999999954</c:v>
                </c:pt>
                <c:pt idx="2145">
                  <c:v>2.5723040000000026</c:v>
                </c:pt>
                <c:pt idx="2146">
                  <c:v>2.5648230000000041</c:v>
                </c:pt>
                <c:pt idx="2147">
                  <c:v>2.5903530000000003</c:v>
                </c:pt>
                <c:pt idx="2148">
                  <c:v>2.5685430000000053</c:v>
                </c:pt>
                <c:pt idx="2149">
                  <c:v>2.6198779999999999</c:v>
                </c:pt>
                <c:pt idx="2150">
                  <c:v>2.6242390000000029</c:v>
                </c:pt>
                <c:pt idx="2151">
                  <c:v>2.5781489999999962</c:v>
                </c:pt>
                <c:pt idx="2152">
                  <c:v>2.565055000000001</c:v>
                </c:pt>
                <c:pt idx="2153">
                  <c:v>2.5961999999999961</c:v>
                </c:pt>
                <c:pt idx="2154">
                  <c:v>2.5606340000000003</c:v>
                </c:pt>
                <c:pt idx="2155">
                  <c:v>2.5878239999999977</c:v>
                </c:pt>
                <c:pt idx="2156">
                  <c:v>2.5428449999999998</c:v>
                </c:pt>
                <c:pt idx="2157">
                  <c:v>2.5622400000000027</c:v>
                </c:pt>
                <c:pt idx="2158">
                  <c:v>2.5753629999999958</c:v>
                </c:pt>
                <c:pt idx="2159">
                  <c:v>2.5468049999999991</c:v>
                </c:pt>
                <c:pt idx="2160">
                  <c:v>2.5889619999999951</c:v>
                </c:pt>
                <c:pt idx="2161">
                  <c:v>2.5634340000000009</c:v>
                </c:pt>
                <c:pt idx="2162">
                  <c:v>2.5604150000000061</c:v>
                </c:pt>
                <c:pt idx="2163">
                  <c:v>2.558759000000002</c:v>
                </c:pt>
                <c:pt idx="2164">
                  <c:v>2.5604060000000004</c:v>
                </c:pt>
                <c:pt idx="2165">
                  <c:v>2.5390939999999986</c:v>
                </c:pt>
                <c:pt idx="2166">
                  <c:v>2.5407360000000025</c:v>
                </c:pt>
                <c:pt idx="2167">
                  <c:v>2.5449640000000002</c:v>
                </c:pt>
                <c:pt idx="2168">
                  <c:v>2.5604399999999998</c:v>
                </c:pt>
                <c:pt idx="2169">
                  <c:v>2.525312999999997</c:v>
                </c:pt>
                <c:pt idx="2170">
                  <c:v>2.5121460000000013</c:v>
                </c:pt>
                <c:pt idx="2171">
                  <c:v>2.5571170000000052</c:v>
                </c:pt>
                <c:pt idx="2172">
                  <c:v>2.5554659999999956</c:v>
                </c:pt>
                <c:pt idx="2173">
                  <c:v>2.5562380000000005</c:v>
                </c:pt>
                <c:pt idx="2174">
                  <c:v>2.5086889999999968</c:v>
                </c:pt>
                <c:pt idx="2175">
                  <c:v>2.5396049999999946</c:v>
                </c:pt>
                <c:pt idx="2176">
                  <c:v>2.5580909999999975</c:v>
                </c:pt>
                <c:pt idx="2177">
                  <c:v>2.5054370000000006</c:v>
                </c:pt>
                <c:pt idx="2178">
                  <c:v>2.5206209999999984</c:v>
                </c:pt>
                <c:pt idx="2179">
                  <c:v>2.4899599999999964</c:v>
                </c:pt>
                <c:pt idx="2180">
                  <c:v>2.4979390000000024</c:v>
                </c:pt>
                <c:pt idx="2181">
                  <c:v>2.4861879999999985</c:v>
                </c:pt>
                <c:pt idx="2182">
                  <c:v>2.4958000000000027</c:v>
                </c:pt>
                <c:pt idx="2183">
                  <c:v>2.5473209999999966</c:v>
                </c:pt>
                <c:pt idx="2184">
                  <c:v>2.5258070000000004</c:v>
                </c:pt>
                <c:pt idx="2185">
                  <c:v>2.5412649999999957</c:v>
                </c:pt>
                <c:pt idx="2186">
                  <c:v>2.5077780000000018</c:v>
                </c:pt>
                <c:pt idx="2187">
                  <c:v>2.5227669999999947</c:v>
                </c:pt>
                <c:pt idx="2188">
                  <c:v>2.4977239999999981</c:v>
                </c:pt>
                <c:pt idx="2189">
                  <c:v>2.5042970000000011</c:v>
                </c:pt>
                <c:pt idx="2190">
                  <c:v>2.5145720000000011</c:v>
                </c:pt>
                <c:pt idx="2191">
                  <c:v>2.4529369999999986</c:v>
                </c:pt>
                <c:pt idx="2192">
                  <c:v>2.4892800000000008</c:v>
                </c:pt>
                <c:pt idx="2193">
                  <c:v>2.459774000000003</c:v>
                </c:pt>
                <c:pt idx="2194">
                  <c:v>2.504991000000004</c:v>
                </c:pt>
                <c:pt idx="2195">
                  <c:v>2.4876769999999979</c:v>
                </c:pt>
                <c:pt idx="2196">
                  <c:v>2.4762410000000017</c:v>
                </c:pt>
                <c:pt idx="2197">
                  <c:v>2.4984600000000015</c:v>
                </c:pt>
                <c:pt idx="2198">
                  <c:v>2.4836969999999994</c:v>
                </c:pt>
                <c:pt idx="2199">
                  <c:v>2.4787119999999945</c:v>
                </c:pt>
                <c:pt idx="2200">
                  <c:v>2.4904859999999971</c:v>
                </c:pt>
                <c:pt idx="2201">
                  <c:v>2.4672940000000025</c:v>
                </c:pt>
                <c:pt idx="2202">
                  <c:v>2.4518360000000001</c:v>
                </c:pt>
                <c:pt idx="2203">
                  <c:v>2.4042790000000025</c:v>
                </c:pt>
                <c:pt idx="2204">
                  <c:v>2.4663389999999978</c:v>
                </c:pt>
                <c:pt idx="2205">
                  <c:v>2.4790220000000005</c:v>
                </c:pt>
                <c:pt idx="2206">
                  <c:v>2.5014710000000022</c:v>
                </c:pt>
                <c:pt idx="2207">
                  <c:v>2.4691970000000012</c:v>
                </c:pt>
                <c:pt idx="2208">
                  <c:v>2.491222999999998</c:v>
                </c:pt>
                <c:pt idx="2209">
                  <c:v>2.4492680000000036</c:v>
                </c:pt>
                <c:pt idx="2210">
                  <c:v>2.4373520000000042</c:v>
                </c:pt>
                <c:pt idx="2211">
                  <c:v>2.447893999999998</c:v>
                </c:pt>
                <c:pt idx="2212">
                  <c:v>2.4523640000000029</c:v>
                </c:pt>
                <c:pt idx="2213">
                  <c:v>2.424190000000003</c:v>
                </c:pt>
                <c:pt idx="2214">
                  <c:v>2.4654719999999983</c:v>
                </c:pt>
                <c:pt idx="2215">
                  <c:v>2.4052780000000027</c:v>
                </c:pt>
                <c:pt idx="2216">
                  <c:v>2.4434679999999958</c:v>
                </c:pt>
                <c:pt idx="2217">
                  <c:v>2.4389869999999974</c:v>
                </c:pt>
                <c:pt idx="2218">
                  <c:v>2.4498159999999984</c:v>
                </c:pt>
                <c:pt idx="2219">
                  <c:v>2.4492899999999977</c:v>
                </c:pt>
                <c:pt idx="2220">
                  <c:v>2.4177019999999985</c:v>
                </c:pt>
                <c:pt idx="2221">
                  <c:v>2.4289339999999982</c:v>
                </c:pt>
                <c:pt idx="2222">
                  <c:v>2.4366979999999998</c:v>
                </c:pt>
                <c:pt idx="2223">
                  <c:v>2.3951999999999956</c:v>
                </c:pt>
                <c:pt idx="2224">
                  <c:v>2.4532649999999947</c:v>
                </c:pt>
                <c:pt idx="2225">
                  <c:v>2.3987289999999959</c:v>
                </c:pt>
                <c:pt idx="2226">
                  <c:v>2.3996539999999982</c:v>
                </c:pt>
                <c:pt idx="2227">
                  <c:v>2.401804999999996</c:v>
                </c:pt>
                <c:pt idx="2228">
                  <c:v>2.4139130000000009</c:v>
                </c:pt>
                <c:pt idx="2229">
                  <c:v>2.3915269999999964</c:v>
                </c:pt>
                <c:pt idx="2230">
                  <c:v>2.3949929999999995</c:v>
                </c:pt>
                <c:pt idx="2231">
                  <c:v>2.4463069999999973</c:v>
                </c:pt>
                <c:pt idx="2232">
                  <c:v>2.417037999999998</c:v>
                </c:pt>
                <c:pt idx="2233">
                  <c:v>2.3947479999999999</c:v>
                </c:pt>
                <c:pt idx="2234">
                  <c:v>2.4051159999999996</c:v>
                </c:pt>
                <c:pt idx="2235">
                  <c:v>2.4153950000000037</c:v>
                </c:pt>
                <c:pt idx="2236">
                  <c:v>2.3865839999999992</c:v>
                </c:pt>
                <c:pt idx="2237">
                  <c:v>2.3781609999999986</c:v>
                </c:pt>
                <c:pt idx="2238">
                  <c:v>2.4022659999999973</c:v>
                </c:pt>
                <c:pt idx="2239">
                  <c:v>2.4029940000000067</c:v>
                </c:pt>
                <c:pt idx="2240">
                  <c:v>2.4056029999999993</c:v>
                </c:pt>
                <c:pt idx="2241">
                  <c:v>2.3852139999999977</c:v>
                </c:pt>
                <c:pt idx="2242">
                  <c:v>2.3690369999999987</c:v>
                </c:pt>
                <c:pt idx="2243">
                  <c:v>2.365035000000006</c:v>
                </c:pt>
                <c:pt idx="2244">
                  <c:v>2.3732499999999987</c:v>
                </c:pt>
                <c:pt idx="2245">
                  <c:v>2.362004000000006</c:v>
                </c:pt>
                <c:pt idx="2246">
                  <c:v>2.3733020000000025</c:v>
                </c:pt>
                <c:pt idx="2247">
                  <c:v>2.3917519999999968</c:v>
                </c:pt>
                <c:pt idx="2248">
                  <c:v>2.3788730000000058</c:v>
                </c:pt>
                <c:pt idx="2249">
                  <c:v>2.3523870000000002</c:v>
                </c:pt>
                <c:pt idx="2250">
                  <c:v>2.37988</c:v>
                </c:pt>
                <c:pt idx="2251">
                  <c:v>2.3294670000000011</c:v>
                </c:pt>
                <c:pt idx="2252">
                  <c:v>2.3588029999999947</c:v>
                </c:pt>
                <c:pt idx="2253">
                  <c:v>2.3538500000000013</c:v>
                </c:pt>
                <c:pt idx="2254">
                  <c:v>2.3322819999999993</c:v>
                </c:pt>
                <c:pt idx="2255">
                  <c:v>2.3334660000000014</c:v>
                </c:pt>
                <c:pt idx="2256">
                  <c:v>2.3800890000000052</c:v>
                </c:pt>
                <c:pt idx="2257">
                  <c:v>2.3444509999999994</c:v>
                </c:pt>
                <c:pt idx="2258">
                  <c:v>2.380037999999999</c:v>
                </c:pt>
                <c:pt idx="2259">
                  <c:v>2.3309250000000006</c:v>
                </c:pt>
                <c:pt idx="2260">
                  <c:v>2.3880430000000032</c:v>
                </c:pt>
                <c:pt idx="2261">
                  <c:v>2.3681519999999949</c:v>
                </c:pt>
                <c:pt idx="2262">
                  <c:v>2.3498570000000001</c:v>
                </c:pt>
                <c:pt idx="2263">
                  <c:v>2.3543260000000004</c:v>
                </c:pt>
                <c:pt idx="2264">
                  <c:v>2.3325570000000013</c:v>
                </c:pt>
                <c:pt idx="2265">
                  <c:v>2.3576570000000032</c:v>
                </c:pt>
                <c:pt idx="2266">
                  <c:v>2.3665889999999976</c:v>
                </c:pt>
                <c:pt idx="2267">
                  <c:v>2.3634600000000034</c:v>
                </c:pt>
                <c:pt idx="2268">
                  <c:v>2.3243650000000002</c:v>
                </c:pt>
                <c:pt idx="2269">
                  <c:v>2.3231999999999999</c:v>
                </c:pt>
                <c:pt idx="2270">
                  <c:v>2.3185440000000028</c:v>
                </c:pt>
                <c:pt idx="2271">
                  <c:v>2.3269400000000005</c:v>
                </c:pt>
                <c:pt idx="2272">
                  <c:v>2.3215749999999957</c:v>
                </c:pt>
                <c:pt idx="2273">
                  <c:v>2.3166339999999934</c:v>
                </c:pt>
                <c:pt idx="2274">
                  <c:v>2.3021140000000031</c:v>
                </c:pt>
                <c:pt idx="2275">
                  <c:v>2.3143000000000029</c:v>
                </c:pt>
                <c:pt idx="2276">
                  <c:v>2.2995659999999987</c:v>
                </c:pt>
                <c:pt idx="2277">
                  <c:v>2.2941980000000015</c:v>
                </c:pt>
                <c:pt idx="2278">
                  <c:v>2.3291049999999984</c:v>
                </c:pt>
                <c:pt idx="2279">
                  <c:v>2.2934660000000022</c:v>
                </c:pt>
                <c:pt idx="2280">
                  <c:v>2.3274530000000055</c:v>
                </c:pt>
                <c:pt idx="2281">
                  <c:v>2.305689000000001</c:v>
                </c:pt>
                <c:pt idx="2282">
                  <c:v>2.2846159999999998</c:v>
                </c:pt>
                <c:pt idx="2283">
                  <c:v>2.3244350000000011</c:v>
                </c:pt>
                <c:pt idx="2284">
                  <c:v>2.3164359999999959</c:v>
                </c:pt>
                <c:pt idx="2285">
                  <c:v>2.2621040000000008</c:v>
                </c:pt>
                <c:pt idx="2286">
                  <c:v>2.3033179999999973</c:v>
                </c:pt>
                <c:pt idx="2287">
                  <c:v>2.3155119999999982</c:v>
                </c:pt>
                <c:pt idx="2288">
                  <c:v>2.2525109999999984</c:v>
                </c:pt>
                <c:pt idx="2289">
                  <c:v>2.2839019999999977</c:v>
                </c:pt>
                <c:pt idx="2290">
                  <c:v>2.2984350000000049</c:v>
                </c:pt>
                <c:pt idx="2291">
                  <c:v>2.2531439999999989</c:v>
                </c:pt>
                <c:pt idx="2292">
                  <c:v>2.2836760000000069</c:v>
                </c:pt>
                <c:pt idx="2293">
                  <c:v>2.3024449999999987</c:v>
                </c:pt>
                <c:pt idx="2294">
                  <c:v>2.2860200000000006</c:v>
                </c:pt>
                <c:pt idx="2295">
                  <c:v>2.3113260000000011</c:v>
                </c:pt>
                <c:pt idx="2296">
                  <c:v>2.3160269999999983</c:v>
                </c:pt>
                <c:pt idx="2297">
                  <c:v>2.2728990000000024</c:v>
                </c:pt>
                <c:pt idx="2298">
                  <c:v>2.2461860000000016</c:v>
                </c:pt>
                <c:pt idx="2299">
                  <c:v>2.276688</c:v>
                </c:pt>
                <c:pt idx="2300">
                  <c:v>2.2693860000000043</c:v>
                </c:pt>
                <c:pt idx="2301">
                  <c:v>2.2635810000000021</c:v>
                </c:pt>
                <c:pt idx="2302">
                  <c:v>2.2408479999999997</c:v>
                </c:pt>
                <c:pt idx="2303">
                  <c:v>2.2839420000000032</c:v>
                </c:pt>
                <c:pt idx="2304">
                  <c:v>2.2839289999999934</c:v>
                </c:pt>
                <c:pt idx="2305">
                  <c:v>2.2734069999999988</c:v>
                </c:pt>
                <c:pt idx="2306">
                  <c:v>2.2691680000000005</c:v>
                </c:pt>
                <c:pt idx="2307">
                  <c:v>2.2345199999999963</c:v>
                </c:pt>
                <c:pt idx="2308">
                  <c:v>2.2148699999999977</c:v>
                </c:pt>
                <c:pt idx="2309">
                  <c:v>2.2661889999999971</c:v>
                </c:pt>
                <c:pt idx="2310">
                  <c:v>2.2792919999999981</c:v>
                </c:pt>
                <c:pt idx="2311">
                  <c:v>2.2523300000000006</c:v>
                </c:pt>
                <c:pt idx="2312">
                  <c:v>2.2251479999999972</c:v>
                </c:pt>
                <c:pt idx="2313">
                  <c:v>2.2254160000000027</c:v>
                </c:pt>
                <c:pt idx="2314">
                  <c:v>2.2823379999999958</c:v>
                </c:pt>
                <c:pt idx="2315">
                  <c:v>2.2420930000000041</c:v>
                </c:pt>
                <c:pt idx="2316">
                  <c:v>2.2331350000000043</c:v>
                </c:pt>
                <c:pt idx="2317">
                  <c:v>2.2674060000000011</c:v>
                </c:pt>
                <c:pt idx="2318">
                  <c:v>2.2329340000000002</c:v>
                </c:pt>
                <c:pt idx="2319">
                  <c:v>2.2430120000000002</c:v>
                </c:pt>
                <c:pt idx="2320">
                  <c:v>2.2146650000000037</c:v>
                </c:pt>
                <c:pt idx="2321">
                  <c:v>2.2144290000000026</c:v>
                </c:pt>
                <c:pt idx="2322">
                  <c:v>2.2380569999999977</c:v>
                </c:pt>
                <c:pt idx="2323">
                  <c:v>2.2057719999999961</c:v>
                </c:pt>
                <c:pt idx="2324">
                  <c:v>2.2266029999999972</c:v>
                </c:pt>
                <c:pt idx="2325">
                  <c:v>2.2132289999999983</c:v>
                </c:pt>
                <c:pt idx="2326">
                  <c:v>2.1938250000000039</c:v>
                </c:pt>
                <c:pt idx="2327">
                  <c:v>2.2285159999999991</c:v>
                </c:pt>
                <c:pt idx="2328">
                  <c:v>2.2329369999999997</c:v>
                </c:pt>
                <c:pt idx="2329">
                  <c:v>2.2242719999999991</c:v>
                </c:pt>
                <c:pt idx="2330">
                  <c:v>2.2383459999999999</c:v>
                </c:pt>
                <c:pt idx="2331">
                  <c:v>2.1788430000000005</c:v>
                </c:pt>
                <c:pt idx="2332">
                  <c:v>2.1638150000000067</c:v>
                </c:pt>
                <c:pt idx="2333">
                  <c:v>2.2297000000000011</c:v>
                </c:pt>
                <c:pt idx="2334">
                  <c:v>2.2041609999999991</c:v>
                </c:pt>
                <c:pt idx="2335">
                  <c:v>2.2095620000000054</c:v>
                </c:pt>
                <c:pt idx="2336">
                  <c:v>2.1748720000000006</c:v>
                </c:pt>
                <c:pt idx="2337">
                  <c:v>2.2172869999999989</c:v>
                </c:pt>
                <c:pt idx="2338">
                  <c:v>2.1910160000000047</c:v>
                </c:pt>
                <c:pt idx="2339">
                  <c:v>2.194117999999996</c:v>
                </c:pt>
                <c:pt idx="2340">
                  <c:v>2.1929379999999981</c:v>
                </c:pt>
                <c:pt idx="2341">
                  <c:v>2.1907999999999959</c:v>
                </c:pt>
                <c:pt idx="2342">
                  <c:v>2.2280510000000007</c:v>
                </c:pt>
                <c:pt idx="2343">
                  <c:v>2.1854560000000021</c:v>
                </c:pt>
                <c:pt idx="2344">
                  <c:v>2.1725670000000008</c:v>
                </c:pt>
                <c:pt idx="2345">
                  <c:v>2.194576000000005</c:v>
                </c:pt>
                <c:pt idx="2346">
                  <c:v>2.1933840000000018</c:v>
                </c:pt>
                <c:pt idx="2347">
                  <c:v>2.1486869999999954</c:v>
                </c:pt>
                <c:pt idx="2348">
                  <c:v>2.1831069999999997</c:v>
                </c:pt>
                <c:pt idx="2349">
                  <c:v>2.1951040000000006</c:v>
                </c:pt>
                <c:pt idx="2350">
                  <c:v>2.2041660000000007</c:v>
                </c:pt>
                <c:pt idx="2351">
                  <c:v>2.1842899999999972</c:v>
                </c:pt>
                <c:pt idx="2352">
                  <c:v>2.203004</c:v>
                </c:pt>
                <c:pt idx="2353">
                  <c:v>2.2028600000000012</c:v>
                </c:pt>
                <c:pt idx="2354">
                  <c:v>2.1927269999999979</c:v>
                </c:pt>
                <c:pt idx="2355">
                  <c:v>2.1704779999999957</c:v>
                </c:pt>
                <c:pt idx="2356">
                  <c:v>2.1681450000000027</c:v>
                </c:pt>
                <c:pt idx="2357">
                  <c:v>2.1822069999999982</c:v>
                </c:pt>
                <c:pt idx="2358">
                  <c:v>2.1192070000000029</c:v>
                </c:pt>
                <c:pt idx="2359">
                  <c:v>2.2040089999999992</c:v>
                </c:pt>
                <c:pt idx="2360">
                  <c:v>2.1493929999999963</c:v>
                </c:pt>
                <c:pt idx="2361">
                  <c:v>2.1596800000000016</c:v>
                </c:pt>
                <c:pt idx="2362">
                  <c:v>2.1262009999999947</c:v>
                </c:pt>
                <c:pt idx="2363">
                  <c:v>2.1412479999999974</c:v>
                </c:pt>
                <c:pt idx="2364">
                  <c:v>2.1498829999999955</c:v>
                </c:pt>
                <c:pt idx="2365">
                  <c:v>2.1344210000000032</c:v>
                </c:pt>
                <c:pt idx="2366">
                  <c:v>2.1363259999999968</c:v>
                </c:pt>
                <c:pt idx="2367">
                  <c:v>2.1749569999999991</c:v>
                </c:pt>
                <c:pt idx="2368">
                  <c:v>2.1376860000000022</c:v>
                </c:pt>
                <c:pt idx="2369">
                  <c:v>2.144241000000001</c:v>
                </c:pt>
                <c:pt idx="2370">
                  <c:v>2.1594880000000032</c:v>
                </c:pt>
                <c:pt idx="2371">
                  <c:v>2.1803339999999949</c:v>
                </c:pt>
                <c:pt idx="2372">
                  <c:v>2.1212779999999967</c:v>
                </c:pt>
                <c:pt idx="2373">
                  <c:v>2.1285890000000052</c:v>
                </c:pt>
                <c:pt idx="2374">
                  <c:v>2.1018929999999969</c:v>
                </c:pt>
                <c:pt idx="2375">
                  <c:v>2.1358140000000034</c:v>
                </c:pt>
                <c:pt idx="2376">
                  <c:v>2.1534100000000009</c:v>
                </c:pt>
                <c:pt idx="2377">
                  <c:v>2.1246219999999951</c:v>
                </c:pt>
                <c:pt idx="2378">
                  <c:v>2.1492190000000022</c:v>
                </c:pt>
                <c:pt idx="2379">
                  <c:v>2.123929000000004</c:v>
                </c:pt>
                <c:pt idx="2380">
                  <c:v>2.1077640000000031</c:v>
                </c:pt>
                <c:pt idx="2381">
                  <c:v>2.1012380000000022</c:v>
                </c:pt>
                <c:pt idx="2382">
                  <c:v>2.1321069999999978</c:v>
                </c:pt>
                <c:pt idx="2383">
                  <c:v>2.124409</c:v>
                </c:pt>
                <c:pt idx="2384">
                  <c:v>2.1246390000000019</c:v>
                </c:pt>
                <c:pt idx="2385">
                  <c:v>2.1246240000000043</c:v>
                </c:pt>
                <c:pt idx="2386">
                  <c:v>2.1230199999999968</c:v>
                </c:pt>
                <c:pt idx="2387">
                  <c:v>2.120393</c:v>
                </c:pt>
                <c:pt idx="2388">
                  <c:v>2.1442850000000035</c:v>
                </c:pt>
                <c:pt idx="2389">
                  <c:v>2.0984160000000003</c:v>
                </c:pt>
                <c:pt idx="2390">
                  <c:v>2.1195239999999984</c:v>
                </c:pt>
                <c:pt idx="2391">
                  <c:v>2.1115580000000023</c:v>
                </c:pt>
                <c:pt idx="2392">
                  <c:v>2.132163999999996</c:v>
                </c:pt>
                <c:pt idx="2393">
                  <c:v>2.0975219999999979</c:v>
                </c:pt>
                <c:pt idx="2394">
                  <c:v>2.1068460000000044</c:v>
                </c:pt>
                <c:pt idx="2395">
                  <c:v>2.0983739999999997</c:v>
                </c:pt>
                <c:pt idx="2396">
                  <c:v>2.078056999999994</c:v>
                </c:pt>
                <c:pt idx="2397">
                  <c:v>2.089737999999997</c:v>
                </c:pt>
                <c:pt idx="2398">
                  <c:v>2.0829459999999997</c:v>
                </c:pt>
                <c:pt idx="2399">
                  <c:v>2.1002610000000033</c:v>
                </c:pt>
                <c:pt idx="2400">
                  <c:v>2.1270110000000031</c:v>
                </c:pt>
                <c:pt idx="2401">
                  <c:v>2.0684260000000023</c:v>
                </c:pt>
                <c:pt idx="2402">
                  <c:v>2.0988880000000023</c:v>
                </c:pt>
                <c:pt idx="2403">
                  <c:v>2.0850689999999972</c:v>
                </c:pt>
                <c:pt idx="2404">
                  <c:v>2.0763960000000026</c:v>
                </c:pt>
                <c:pt idx="2405">
                  <c:v>2.1211529999999996</c:v>
                </c:pt>
                <c:pt idx="2406">
                  <c:v>2.0722119999999933</c:v>
                </c:pt>
                <c:pt idx="2407">
                  <c:v>2.0886029999999991</c:v>
                </c:pt>
                <c:pt idx="2408">
                  <c:v>2.0579540000000023</c:v>
                </c:pt>
                <c:pt idx="2409">
                  <c:v>2.1012780000000006</c:v>
                </c:pt>
                <c:pt idx="2410">
                  <c:v>2.0778680000000023</c:v>
                </c:pt>
                <c:pt idx="2411">
                  <c:v>2.0506740000000008</c:v>
                </c:pt>
                <c:pt idx="2412">
                  <c:v>2.0658759999999958</c:v>
                </c:pt>
                <c:pt idx="2413">
                  <c:v>2.0679930000000013</c:v>
                </c:pt>
                <c:pt idx="2414">
                  <c:v>2.0464529999999996</c:v>
                </c:pt>
                <c:pt idx="2415">
                  <c:v>2.0776519999999934</c:v>
                </c:pt>
                <c:pt idx="2416">
                  <c:v>2.0635410000000007</c:v>
                </c:pt>
                <c:pt idx="2417">
                  <c:v>2.0480919999999969</c:v>
                </c:pt>
                <c:pt idx="2418">
                  <c:v>2.1025020000000012</c:v>
                </c:pt>
                <c:pt idx="2419">
                  <c:v>2.1022430000000014</c:v>
                </c:pt>
                <c:pt idx="2420">
                  <c:v>2.0790409999999966</c:v>
                </c:pt>
                <c:pt idx="2421">
                  <c:v>2.0469089999999994</c:v>
                </c:pt>
                <c:pt idx="2422">
                  <c:v>2.1007959999999954</c:v>
                </c:pt>
                <c:pt idx="2423">
                  <c:v>2.0731870000000043</c:v>
                </c:pt>
                <c:pt idx="2424">
                  <c:v>2.0195730000000012</c:v>
                </c:pt>
                <c:pt idx="2425">
                  <c:v>2.0164830000000009</c:v>
                </c:pt>
                <c:pt idx="2426">
                  <c:v>2.0467809999999957</c:v>
                </c:pt>
                <c:pt idx="2427">
                  <c:v>2.0199969999999965</c:v>
                </c:pt>
                <c:pt idx="2428">
                  <c:v>2.0329289999999958</c:v>
                </c:pt>
                <c:pt idx="2429">
                  <c:v>2.0523840000000035</c:v>
                </c:pt>
                <c:pt idx="2430">
                  <c:v>2.041799999999995</c:v>
                </c:pt>
                <c:pt idx="2431">
                  <c:v>2.0123129999999989</c:v>
                </c:pt>
                <c:pt idx="2432">
                  <c:v>2.0163009999999986</c:v>
                </c:pt>
                <c:pt idx="2433">
                  <c:v>2.0467240000000047</c:v>
                </c:pt>
                <c:pt idx="2434">
                  <c:v>2.0190760000000054</c:v>
                </c:pt>
                <c:pt idx="2435">
                  <c:v>2.0012690000000006</c:v>
                </c:pt>
                <c:pt idx="2436">
                  <c:v>2.048133</c:v>
                </c:pt>
                <c:pt idx="2437">
                  <c:v>2.0643600000000006</c:v>
                </c:pt>
                <c:pt idx="2438">
                  <c:v>2.0289240000000035</c:v>
                </c:pt>
                <c:pt idx="2439">
                  <c:v>2.0350909999999942</c:v>
                </c:pt>
                <c:pt idx="2440">
                  <c:v>2.0202889999999982</c:v>
                </c:pt>
                <c:pt idx="2441">
                  <c:v>2.0167760000000001</c:v>
                </c:pt>
                <c:pt idx="2442">
                  <c:v>2.0174890000000048</c:v>
                </c:pt>
                <c:pt idx="2443">
                  <c:v>2.0453430000000026</c:v>
                </c:pt>
                <c:pt idx="2444">
                  <c:v>2.0317470000000029</c:v>
                </c:pt>
                <c:pt idx="2445">
                  <c:v>2.0127860000000055</c:v>
                </c:pt>
                <c:pt idx="2446">
                  <c:v>1.9947609999999969</c:v>
                </c:pt>
                <c:pt idx="2447">
                  <c:v>1.9994429999999994</c:v>
                </c:pt>
                <c:pt idx="2448">
                  <c:v>1.9781249999999986</c:v>
                </c:pt>
                <c:pt idx="2449">
                  <c:v>2.0444180000000003</c:v>
                </c:pt>
                <c:pt idx="2450">
                  <c:v>1.9825960000000009</c:v>
                </c:pt>
                <c:pt idx="2451">
                  <c:v>2.0322549999999993</c:v>
                </c:pt>
                <c:pt idx="2452">
                  <c:v>2.0327330000000003</c:v>
                </c:pt>
                <c:pt idx="2453">
                  <c:v>1.9853939999999994</c:v>
                </c:pt>
                <c:pt idx="2454">
                  <c:v>1.9877190000000056</c:v>
                </c:pt>
                <c:pt idx="2455">
                  <c:v>1.9858699999999985</c:v>
                </c:pt>
                <c:pt idx="2456">
                  <c:v>2.0043769999999981</c:v>
                </c:pt>
                <c:pt idx="2457">
                  <c:v>2.014922999999996</c:v>
                </c:pt>
                <c:pt idx="2458">
                  <c:v>1.9823740000000001</c:v>
                </c:pt>
                <c:pt idx="2459">
                  <c:v>1.9842489999999984</c:v>
                </c:pt>
                <c:pt idx="2460">
                  <c:v>1.9614959999999968</c:v>
                </c:pt>
                <c:pt idx="2461">
                  <c:v>1.9669099999999986</c:v>
                </c:pt>
                <c:pt idx="2462">
                  <c:v>1.9922569999999951</c:v>
                </c:pt>
                <c:pt idx="2463">
                  <c:v>1.9819249999999968</c:v>
                </c:pt>
                <c:pt idx="2464">
                  <c:v>1.969732999999998</c:v>
                </c:pt>
                <c:pt idx="2465">
                  <c:v>1.9894219999999976</c:v>
                </c:pt>
                <c:pt idx="2466">
                  <c:v>2.0177600000000027</c:v>
                </c:pt>
                <c:pt idx="2467">
                  <c:v>1.9699980000000039</c:v>
                </c:pt>
                <c:pt idx="2468">
                  <c:v>1.9659870000000055</c:v>
                </c:pt>
                <c:pt idx="2469">
                  <c:v>1.9830899999999971</c:v>
                </c:pt>
                <c:pt idx="2470">
                  <c:v>1.9720790000000008</c:v>
                </c:pt>
                <c:pt idx="2471">
                  <c:v>1.9871389999999991</c:v>
                </c:pt>
                <c:pt idx="2472">
                  <c:v>1.9877859999999998</c:v>
                </c:pt>
                <c:pt idx="2473">
                  <c:v>1.9221799999999973</c:v>
                </c:pt>
                <c:pt idx="2474">
                  <c:v>1.9866290000000006</c:v>
                </c:pt>
                <c:pt idx="2475">
                  <c:v>1.9451630000000009</c:v>
                </c:pt>
                <c:pt idx="2476">
                  <c:v>1.9406910000000011</c:v>
                </c:pt>
                <c:pt idx="2477">
                  <c:v>1.9570849999999993</c:v>
                </c:pt>
                <c:pt idx="2478">
                  <c:v>1.983120999999997</c:v>
                </c:pt>
                <c:pt idx="2479">
                  <c:v>1.957330000000006</c:v>
                </c:pt>
                <c:pt idx="2480">
                  <c:v>1.9631770000000017</c:v>
                </c:pt>
                <c:pt idx="2481">
                  <c:v>1.9121489999999994</c:v>
                </c:pt>
                <c:pt idx="2482">
                  <c:v>1.9781660000000016</c:v>
                </c:pt>
                <c:pt idx="2483">
                  <c:v>1.9313439999999957</c:v>
                </c:pt>
                <c:pt idx="2484">
                  <c:v>1.964851000000003</c:v>
                </c:pt>
                <c:pt idx="2485">
                  <c:v>1.9409539999999978</c:v>
                </c:pt>
                <c:pt idx="2486">
                  <c:v>1.9517399999999938</c:v>
                </c:pt>
                <c:pt idx="2487">
                  <c:v>1.9487030000000019</c:v>
                </c:pt>
                <c:pt idx="2488">
                  <c:v>1.9468400000000017</c:v>
                </c:pt>
                <c:pt idx="2489">
                  <c:v>1.9435629999999975</c:v>
                </c:pt>
                <c:pt idx="2490">
                  <c:v>1.9358500000000021</c:v>
                </c:pt>
                <c:pt idx="2491">
                  <c:v>1.928087000000005</c:v>
                </c:pt>
                <c:pt idx="2492">
                  <c:v>1.9261949999999999</c:v>
                </c:pt>
                <c:pt idx="2493">
                  <c:v>1.9482369999999989</c:v>
                </c:pt>
                <c:pt idx="2494">
                  <c:v>1.9512829999999965</c:v>
                </c:pt>
                <c:pt idx="2495">
                  <c:v>1.9485120000000009</c:v>
                </c:pt>
                <c:pt idx="2496">
                  <c:v>1.9266849999999991</c:v>
                </c:pt>
                <c:pt idx="2497">
                  <c:v>1.947771000000003</c:v>
                </c:pt>
                <c:pt idx="2498">
                  <c:v>1.9325710000000029</c:v>
                </c:pt>
                <c:pt idx="2499">
                  <c:v>1.9267129999999995</c:v>
                </c:pt>
                <c:pt idx="2500">
                  <c:v>1.9587849999999989</c:v>
                </c:pt>
                <c:pt idx="2501">
                  <c:v>1.9351240000000018</c:v>
                </c:pt>
                <c:pt idx="2502">
                  <c:v>1.9156930000000045</c:v>
                </c:pt>
                <c:pt idx="2503">
                  <c:v>1.889406000000001</c:v>
                </c:pt>
                <c:pt idx="2504">
                  <c:v>1.936316000000005</c:v>
                </c:pt>
                <c:pt idx="2505">
                  <c:v>1.9173380000000009</c:v>
                </c:pt>
                <c:pt idx="2506">
                  <c:v>1.9182689999999951</c:v>
                </c:pt>
                <c:pt idx="2507">
                  <c:v>1.9234170000000006</c:v>
                </c:pt>
                <c:pt idx="2508">
                  <c:v>1.9426270000000017</c:v>
                </c:pt>
                <c:pt idx="2509">
                  <c:v>1.9220230000000029</c:v>
                </c:pt>
                <c:pt idx="2510">
                  <c:v>1.9051580000000001</c:v>
                </c:pt>
                <c:pt idx="2511">
                  <c:v>1.8997799999999998</c:v>
                </c:pt>
                <c:pt idx="2512">
                  <c:v>1.8702870000000047</c:v>
                </c:pt>
                <c:pt idx="2513">
                  <c:v>1.8920209999999997</c:v>
                </c:pt>
                <c:pt idx="2514">
                  <c:v>1.8941489999999988</c:v>
                </c:pt>
                <c:pt idx="2515">
                  <c:v>1.9122020000000006</c:v>
                </c:pt>
                <c:pt idx="2516">
                  <c:v>1.9293110000000055</c:v>
                </c:pt>
                <c:pt idx="2517">
                  <c:v>1.9028089999999978</c:v>
                </c:pt>
                <c:pt idx="2518">
                  <c:v>1.9070669999999978</c:v>
                </c:pt>
                <c:pt idx="2519">
                  <c:v>1.8873790000000028</c:v>
                </c:pt>
                <c:pt idx="2520">
                  <c:v>1.9075380000000024</c:v>
                </c:pt>
                <c:pt idx="2521">
                  <c:v>1.9061370000000011</c:v>
                </c:pt>
                <c:pt idx="2522">
                  <c:v>1.8826820000000026</c:v>
                </c:pt>
                <c:pt idx="2523">
                  <c:v>1.8794760000000039</c:v>
                </c:pt>
                <c:pt idx="2524">
                  <c:v>1.8545819999999935</c:v>
                </c:pt>
                <c:pt idx="2525">
                  <c:v>1.9072820000000021</c:v>
                </c:pt>
                <c:pt idx="2526">
                  <c:v>1.8801279999999991</c:v>
                </c:pt>
                <c:pt idx="2527">
                  <c:v>1.8616039999999998</c:v>
                </c:pt>
                <c:pt idx="2528">
                  <c:v>1.8806269999999969</c:v>
                </c:pt>
                <c:pt idx="2529">
                  <c:v>1.8749910000000014</c:v>
                </c:pt>
                <c:pt idx="2530">
                  <c:v>1.8700350000000014</c:v>
                </c:pt>
                <c:pt idx="2531">
                  <c:v>1.8775460000000024</c:v>
                </c:pt>
                <c:pt idx="2532">
                  <c:v>1.8754640000000009</c:v>
                </c:pt>
                <c:pt idx="2533">
                  <c:v>1.8829459999999969</c:v>
                </c:pt>
                <c:pt idx="2534">
                  <c:v>1.840325</c:v>
                </c:pt>
                <c:pt idx="2535">
                  <c:v>1.8658299999999954</c:v>
                </c:pt>
                <c:pt idx="2536">
                  <c:v>1.902194999999999</c:v>
                </c:pt>
                <c:pt idx="2537">
                  <c:v>1.8623609999999999</c:v>
                </c:pt>
                <c:pt idx="2538">
                  <c:v>1.8532259999999994</c:v>
                </c:pt>
                <c:pt idx="2539">
                  <c:v>1.8723949999999974</c:v>
                </c:pt>
                <c:pt idx="2540">
                  <c:v>1.8604910000000032</c:v>
                </c:pt>
                <c:pt idx="2541">
                  <c:v>1.8511190000000042</c:v>
                </c:pt>
                <c:pt idx="2542">
                  <c:v>1.861900999999996</c:v>
                </c:pt>
                <c:pt idx="2543">
                  <c:v>1.8508720000000025</c:v>
                </c:pt>
                <c:pt idx="2544">
                  <c:v>1.8848699999999994</c:v>
                </c:pt>
                <c:pt idx="2545">
                  <c:v>1.8478350000000034</c:v>
                </c:pt>
                <c:pt idx="2546">
                  <c:v>1.8492529999999974</c:v>
                </c:pt>
                <c:pt idx="2547">
                  <c:v>1.8712749999999971</c:v>
                </c:pt>
                <c:pt idx="2548">
                  <c:v>1.8290969999999973</c:v>
                </c:pt>
                <c:pt idx="2549">
                  <c:v>1.8700989999999962</c:v>
                </c:pt>
                <c:pt idx="2550">
                  <c:v>1.8265249999999966</c:v>
                </c:pt>
                <c:pt idx="2551">
                  <c:v>1.8286319999999989</c:v>
                </c:pt>
                <c:pt idx="2552">
                  <c:v>1.870324999999994</c:v>
                </c:pt>
                <c:pt idx="2553">
                  <c:v>1.8162310000000019</c:v>
                </c:pt>
                <c:pt idx="2554">
                  <c:v>1.8389529999999965</c:v>
                </c:pt>
                <c:pt idx="2555">
                  <c:v>1.856544999999997</c:v>
                </c:pt>
                <c:pt idx="2556">
                  <c:v>1.8122189999999989</c:v>
                </c:pt>
                <c:pt idx="2557">
                  <c:v>1.8705800000000039</c:v>
                </c:pt>
                <c:pt idx="2558">
                  <c:v>1.8117519999999985</c:v>
                </c:pt>
                <c:pt idx="2559">
                  <c:v>1.8408480000000012</c:v>
                </c:pt>
                <c:pt idx="2560">
                  <c:v>1.8326410000000024</c:v>
                </c:pt>
                <c:pt idx="2561">
                  <c:v>1.8233010000000007</c:v>
                </c:pt>
                <c:pt idx="2562">
                  <c:v>1.8326289999999972</c:v>
                </c:pt>
                <c:pt idx="2563">
                  <c:v>1.8399120000000053</c:v>
                </c:pt>
                <c:pt idx="2564">
                  <c:v>1.8389819999999943</c:v>
                </c:pt>
                <c:pt idx="2565">
                  <c:v>1.8204449999999994</c:v>
                </c:pt>
                <c:pt idx="2566">
                  <c:v>1.8138890000000032</c:v>
                </c:pt>
                <c:pt idx="2567">
                  <c:v>1.837102999999999</c:v>
                </c:pt>
                <c:pt idx="2568">
                  <c:v>1.791173999999998</c:v>
                </c:pt>
                <c:pt idx="2569">
                  <c:v>1.8115659999999991</c:v>
                </c:pt>
                <c:pt idx="2570">
                  <c:v>1.8424850000000035</c:v>
                </c:pt>
                <c:pt idx="2571">
                  <c:v>1.8687650000000033</c:v>
                </c:pt>
                <c:pt idx="2572">
                  <c:v>1.8249069999999961</c:v>
                </c:pt>
                <c:pt idx="2573">
                  <c:v>1.8446269999999956</c:v>
                </c:pt>
                <c:pt idx="2574">
                  <c:v>1.8537529999999975</c:v>
                </c:pt>
                <c:pt idx="2575">
                  <c:v>1.813252999999996</c:v>
                </c:pt>
                <c:pt idx="2576">
                  <c:v>1.7886230000000012</c:v>
                </c:pt>
                <c:pt idx="2577">
                  <c:v>1.830798999999999</c:v>
                </c:pt>
                <c:pt idx="2578">
                  <c:v>1.8542490000000029</c:v>
                </c:pt>
                <c:pt idx="2579">
                  <c:v>1.7707860000000011</c:v>
                </c:pt>
                <c:pt idx="2580">
                  <c:v>1.8347910000000027</c:v>
                </c:pt>
                <c:pt idx="2581">
                  <c:v>1.8019970000000001</c:v>
                </c:pt>
                <c:pt idx="2582">
                  <c:v>1.8144330000000011</c:v>
                </c:pt>
                <c:pt idx="2583">
                  <c:v>1.8045789999999968</c:v>
                </c:pt>
                <c:pt idx="2584">
                  <c:v>1.753503000000002</c:v>
                </c:pt>
                <c:pt idx="2585">
                  <c:v>1.7478300000000004</c:v>
                </c:pt>
                <c:pt idx="2586">
                  <c:v>1.7968440000000001</c:v>
                </c:pt>
                <c:pt idx="2587">
                  <c:v>1.8235699999999966</c:v>
                </c:pt>
                <c:pt idx="2588">
                  <c:v>1.7914710000000014</c:v>
                </c:pt>
                <c:pt idx="2589">
                  <c:v>1.8172370000000058</c:v>
                </c:pt>
                <c:pt idx="2590">
                  <c:v>1.7966369999999969</c:v>
                </c:pt>
                <c:pt idx="2591">
                  <c:v>1.7975279999999998</c:v>
                </c:pt>
                <c:pt idx="2592">
                  <c:v>1.7860709999999997</c:v>
                </c:pt>
                <c:pt idx="2593">
                  <c:v>1.8006169999999955</c:v>
                </c:pt>
                <c:pt idx="2594">
                  <c:v>1.7809179999999998</c:v>
                </c:pt>
                <c:pt idx="2595">
                  <c:v>1.794274999999999</c:v>
                </c:pt>
                <c:pt idx="2596">
                  <c:v>1.7858289999999997</c:v>
                </c:pt>
                <c:pt idx="2597">
                  <c:v>1.7553809999999999</c:v>
                </c:pt>
                <c:pt idx="2598">
                  <c:v>1.8104920000000035</c:v>
                </c:pt>
                <c:pt idx="2599">
                  <c:v>1.7668419999999969</c:v>
                </c:pt>
                <c:pt idx="2600">
                  <c:v>1.772278</c:v>
                </c:pt>
                <c:pt idx="2601">
                  <c:v>1.7954620000000006</c:v>
                </c:pt>
                <c:pt idx="2602">
                  <c:v>1.7403890000000004</c:v>
                </c:pt>
                <c:pt idx="2603">
                  <c:v>1.7603319999999982</c:v>
                </c:pt>
                <c:pt idx="2604">
                  <c:v>1.7800080000000023</c:v>
                </c:pt>
                <c:pt idx="2605">
                  <c:v>1.7771919999999994</c:v>
                </c:pt>
                <c:pt idx="2606">
                  <c:v>1.7736769999999993</c:v>
                </c:pt>
                <c:pt idx="2607">
                  <c:v>1.794316000000002</c:v>
                </c:pt>
                <c:pt idx="2608">
                  <c:v>1.7477049999999963</c:v>
                </c:pt>
                <c:pt idx="2609">
                  <c:v>1.7734489999999994</c:v>
                </c:pt>
                <c:pt idx="2610">
                  <c:v>1.7563440000000057</c:v>
                </c:pt>
                <c:pt idx="2611">
                  <c:v>1.7900910000000039</c:v>
                </c:pt>
                <c:pt idx="2612">
                  <c:v>1.7757870000000011</c:v>
                </c:pt>
                <c:pt idx="2613">
                  <c:v>1.7619940000000014</c:v>
                </c:pt>
                <c:pt idx="2614">
                  <c:v>1.7624520000000032</c:v>
                </c:pt>
                <c:pt idx="2615">
                  <c:v>1.7593999999999994</c:v>
                </c:pt>
                <c:pt idx="2616">
                  <c:v>1.7669179999999969</c:v>
                </c:pt>
                <c:pt idx="2617">
                  <c:v>1.7608340000000027</c:v>
                </c:pt>
                <c:pt idx="2618">
                  <c:v>1.754486</c:v>
                </c:pt>
                <c:pt idx="2619">
                  <c:v>1.7345760000000041</c:v>
                </c:pt>
                <c:pt idx="2620">
                  <c:v>1.7406739999999985</c:v>
                </c:pt>
                <c:pt idx="2621">
                  <c:v>1.7624779999999944</c:v>
                </c:pt>
                <c:pt idx="2622">
                  <c:v>1.785420000000002</c:v>
                </c:pt>
                <c:pt idx="2623">
                  <c:v>1.7858869999999953</c:v>
                </c:pt>
                <c:pt idx="2624">
                  <c:v>1.7730260000000015</c:v>
                </c:pt>
                <c:pt idx="2625">
                  <c:v>1.7441609999999983</c:v>
                </c:pt>
                <c:pt idx="2626">
                  <c:v>1.7135230000000021</c:v>
                </c:pt>
                <c:pt idx="2627">
                  <c:v>1.7692629999999951</c:v>
                </c:pt>
                <c:pt idx="2628">
                  <c:v>1.7641109999999998</c:v>
                </c:pt>
                <c:pt idx="2629">
                  <c:v>1.7158659999999983</c:v>
                </c:pt>
                <c:pt idx="2630">
                  <c:v>1.7444690000000023</c:v>
                </c:pt>
                <c:pt idx="2631">
                  <c:v>1.7587329999999994</c:v>
                </c:pt>
                <c:pt idx="2632">
                  <c:v>1.6809310000000011</c:v>
                </c:pt>
                <c:pt idx="2633">
                  <c:v>1.758032</c:v>
                </c:pt>
                <c:pt idx="2634">
                  <c:v>1.7812520000000021</c:v>
                </c:pt>
                <c:pt idx="2635">
                  <c:v>1.7243110000000001</c:v>
                </c:pt>
                <c:pt idx="2636">
                  <c:v>1.7737270000000009</c:v>
                </c:pt>
                <c:pt idx="2637">
                  <c:v>1.7711979999999983</c:v>
                </c:pt>
                <c:pt idx="2638">
                  <c:v>1.7308889999999977</c:v>
                </c:pt>
                <c:pt idx="2639">
                  <c:v>1.7444889999999944</c:v>
                </c:pt>
                <c:pt idx="2640">
                  <c:v>1.6978450000000009</c:v>
                </c:pt>
                <c:pt idx="2641">
                  <c:v>1.7135350000000003</c:v>
                </c:pt>
                <c:pt idx="2642">
                  <c:v>1.7102689999999967</c:v>
                </c:pt>
                <c:pt idx="2643">
                  <c:v>1.7439970000000002</c:v>
                </c:pt>
                <c:pt idx="2644">
                  <c:v>1.7449310000000011</c:v>
                </c:pt>
                <c:pt idx="2645">
                  <c:v>1.6891590000000036</c:v>
                </c:pt>
                <c:pt idx="2646">
                  <c:v>1.7006289999999993</c:v>
                </c:pt>
                <c:pt idx="2647">
                  <c:v>1.7540929999999975</c:v>
                </c:pt>
                <c:pt idx="2648">
                  <c:v>1.7240779999999987</c:v>
                </c:pt>
                <c:pt idx="2649">
                  <c:v>1.7301720000000032</c:v>
                </c:pt>
                <c:pt idx="2650">
                  <c:v>1.7292500000000004</c:v>
                </c:pt>
                <c:pt idx="2651">
                  <c:v>1.7102709999999988</c:v>
                </c:pt>
                <c:pt idx="2652">
                  <c:v>1.7154340000000019</c:v>
                </c:pt>
                <c:pt idx="2653">
                  <c:v>1.7730840000000043</c:v>
                </c:pt>
                <c:pt idx="2654">
                  <c:v>1.7191620000000043</c:v>
                </c:pt>
                <c:pt idx="2655">
                  <c:v>1.7022939999999949</c:v>
                </c:pt>
                <c:pt idx="2656">
                  <c:v>1.7032389999999964</c:v>
                </c:pt>
                <c:pt idx="2657">
                  <c:v>1.7435529999999986</c:v>
                </c:pt>
                <c:pt idx="2658">
                  <c:v>1.6596839999999986</c:v>
                </c:pt>
                <c:pt idx="2659">
                  <c:v>1.7400219999999962</c:v>
                </c:pt>
                <c:pt idx="2660">
                  <c:v>1.7220370000000003</c:v>
                </c:pt>
                <c:pt idx="2661">
                  <c:v>1.6840169999999972</c:v>
                </c:pt>
                <c:pt idx="2662">
                  <c:v>1.7060559999999967</c:v>
                </c:pt>
                <c:pt idx="2663">
                  <c:v>1.7290380000000027</c:v>
                </c:pt>
                <c:pt idx="2664">
                  <c:v>1.6842860000000002</c:v>
                </c:pt>
                <c:pt idx="2665">
                  <c:v>1.7196720000000028</c:v>
                </c:pt>
                <c:pt idx="2666">
                  <c:v>1.6795980000000057</c:v>
                </c:pt>
                <c:pt idx="2667">
                  <c:v>1.6674010000000052</c:v>
                </c:pt>
                <c:pt idx="2668">
                  <c:v>1.695098999999999</c:v>
                </c:pt>
                <c:pt idx="2669">
                  <c:v>1.6629720000000034</c:v>
                </c:pt>
                <c:pt idx="2670">
                  <c:v>1.6990650000000045</c:v>
                </c:pt>
                <c:pt idx="2671">
                  <c:v>1.6793720000000008</c:v>
                </c:pt>
                <c:pt idx="2672">
                  <c:v>1.7196739999999977</c:v>
                </c:pt>
                <c:pt idx="2673">
                  <c:v>1.702143999999997</c:v>
                </c:pt>
                <c:pt idx="2674">
                  <c:v>1.6833779999999976</c:v>
                </c:pt>
                <c:pt idx="2675">
                  <c:v>1.672343000000005</c:v>
                </c:pt>
                <c:pt idx="2676">
                  <c:v>1.6632119999999944</c:v>
                </c:pt>
                <c:pt idx="2677">
                  <c:v>1.6725789999999989</c:v>
                </c:pt>
                <c:pt idx="2678">
                  <c:v>1.6862100000000027</c:v>
                </c:pt>
                <c:pt idx="2679">
                  <c:v>1.6809999999999974</c:v>
                </c:pt>
                <c:pt idx="2680">
                  <c:v>1.6801049999999975</c:v>
                </c:pt>
                <c:pt idx="2681">
                  <c:v>1.7402980000000028</c:v>
                </c:pt>
                <c:pt idx="2682">
                  <c:v>1.7180430000000015</c:v>
                </c:pt>
                <c:pt idx="2683">
                  <c:v>1.6810669999999988</c:v>
                </c:pt>
                <c:pt idx="2684">
                  <c:v>1.6967360000000014</c:v>
                </c:pt>
                <c:pt idx="2685">
                  <c:v>1.6721560000000011</c:v>
                </c:pt>
                <c:pt idx="2686">
                  <c:v>1.6862259999999978</c:v>
                </c:pt>
                <c:pt idx="2687">
                  <c:v>1.7220620000000011</c:v>
                </c:pt>
                <c:pt idx="2688">
                  <c:v>1.6468460000000036</c:v>
                </c:pt>
                <c:pt idx="2689">
                  <c:v>1.668413000000001</c:v>
                </c:pt>
                <c:pt idx="2690">
                  <c:v>1.6489499999999992</c:v>
                </c:pt>
                <c:pt idx="2691">
                  <c:v>1.6569220000000016</c:v>
                </c:pt>
                <c:pt idx="2692">
                  <c:v>1.6581230000000033</c:v>
                </c:pt>
                <c:pt idx="2693">
                  <c:v>1.6602069999999998</c:v>
                </c:pt>
                <c:pt idx="2694">
                  <c:v>1.6913350000000023</c:v>
                </c:pt>
                <c:pt idx="2695">
                  <c:v>1.6552870000000013</c:v>
                </c:pt>
                <c:pt idx="2696">
                  <c:v>1.6677159999999986</c:v>
                </c:pt>
                <c:pt idx="2697">
                  <c:v>1.6496569999999977</c:v>
                </c:pt>
                <c:pt idx="2698">
                  <c:v>1.6276209999999978</c:v>
                </c:pt>
                <c:pt idx="2699">
                  <c:v>1.6606629999999996</c:v>
                </c:pt>
                <c:pt idx="2700">
                  <c:v>1.6423910000000035</c:v>
                </c:pt>
                <c:pt idx="2701">
                  <c:v>1.6724280000000036</c:v>
                </c:pt>
                <c:pt idx="2702">
                  <c:v>1.6503829999999979</c:v>
                </c:pt>
                <c:pt idx="2703">
                  <c:v>1.6166440000000009</c:v>
                </c:pt>
                <c:pt idx="2704">
                  <c:v>1.641962999999997</c:v>
                </c:pt>
                <c:pt idx="2705">
                  <c:v>1.6365440000000007</c:v>
                </c:pt>
                <c:pt idx="2706">
                  <c:v>1.6501190000000037</c:v>
                </c:pt>
                <c:pt idx="2707">
                  <c:v>1.6688919999999996</c:v>
                </c:pt>
                <c:pt idx="2708">
                  <c:v>1.6529769999999999</c:v>
                </c:pt>
                <c:pt idx="2709">
                  <c:v>1.6468730000000065</c:v>
                </c:pt>
                <c:pt idx="2710">
                  <c:v>1.6663080000000008</c:v>
                </c:pt>
                <c:pt idx="2711">
                  <c:v>1.6014079999999993</c:v>
                </c:pt>
                <c:pt idx="2712">
                  <c:v>1.6304730000000021</c:v>
                </c:pt>
                <c:pt idx="2713">
                  <c:v>1.6534380000000013</c:v>
                </c:pt>
                <c:pt idx="2714">
                  <c:v>1.6297790000000063</c:v>
                </c:pt>
                <c:pt idx="2715">
                  <c:v>1.610045999999997</c:v>
                </c:pt>
                <c:pt idx="2716">
                  <c:v>1.6602380000000068</c:v>
                </c:pt>
                <c:pt idx="2717">
                  <c:v>1.6250939999999972</c:v>
                </c:pt>
                <c:pt idx="2718">
                  <c:v>1.5950799999999958</c:v>
                </c:pt>
                <c:pt idx="2719">
                  <c:v>1.6126769999999979</c:v>
                </c:pt>
                <c:pt idx="2720">
                  <c:v>1.6879360000000005</c:v>
                </c:pt>
                <c:pt idx="2721">
                  <c:v>1.6028120000000001</c:v>
                </c:pt>
                <c:pt idx="2722">
                  <c:v>1.6145589999999999</c:v>
                </c:pt>
                <c:pt idx="2723">
                  <c:v>1.5890050000000002</c:v>
                </c:pt>
                <c:pt idx="2724">
                  <c:v>1.6178460000000001</c:v>
                </c:pt>
                <c:pt idx="2725">
                  <c:v>1.6148240000000058</c:v>
                </c:pt>
                <c:pt idx="2726">
                  <c:v>1.6368329999999958</c:v>
                </c:pt>
                <c:pt idx="2727">
                  <c:v>1.6087299999999942</c:v>
                </c:pt>
                <c:pt idx="2728">
                  <c:v>1.6300230000000013</c:v>
                </c:pt>
                <c:pt idx="2729">
                  <c:v>1.5930090000000021</c:v>
                </c:pt>
                <c:pt idx="2730">
                  <c:v>1.619963999999996</c:v>
                </c:pt>
                <c:pt idx="2731">
                  <c:v>1.5864619999999974</c:v>
                </c:pt>
                <c:pt idx="2732">
                  <c:v>1.5791879999999949</c:v>
                </c:pt>
                <c:pt idx="2733">
                  <c:v>1.6054299999999984</c:v>
                </c:pt>
                <c:pt idx="2734">
                  <c:v>1.6225530000000035</c:v>
                </c:pt>
                <c:pt idx="2735">
                  <c:v>1.6431579999999997</c:v>
                </c:pt>
                <c:pt idx="2736">
                  <c:v>1.6051979999999944</c:v>
                </c:pt>
                <c:pt idx="2737">
                  <c:v>1.6099090000000018</c:v>
                </c:pt>
                <c:pt idx="2738">
                  <c:v>1.6242009999999993</c:v>
                </c:pt>
                <c:pt idx="2739">
                  <c:v>1.6106049999999996</c:v>
                </c:pt>
                <c:pt idx="2740">
                  <c:v>1.5970039999999983</c:v>
                </c:pt>
                <c:pt idx="2741">
                  <c:v>1.5871519999999961</c:v>
                </c:pt>
                <c:pt idx="2742">
                  <c:v>1.6403490000000005</c:v>
                </c:pt>
                <c:pt idx="2743">
                  <c:v>1.5855320000000006</c:v>
                </c:pt>
                <c:pt idx="2744">
                  <c:v>1.6183830000000015</c:v>
                </c:pt>
                <c:pt idx="2745">
                  <c:v>1.6061699999999988</c:v>
                </c:pt>
                <c:pt idx="2746">
                  <c:v>1.5902109999999965</c:v>
                </c:pt>
                <c:pt idx="2747">
                  <c:v>1.6296269999999993</c:v>
                </c:pt>
                <c:pt idx="2748">
                  <c:v>1.5707880000000003</c:v>
                </c:pt>
                <c:pt idx="2749">
                  <c:v>1.598206999999995</c:v>
                </c:pt>
                <c:pt idx="2750">
                  <c:v>1.569625000000002</c:v>
                </c:pt>
                <c:pt idx="2751">
                  <c:v>1.5623670000000018</c:v>
                </c:pt>
                <c:pt idx="2752">
                  <c:v>1.5672780000000017</c:v>
                </c:pt>
                <c:pt idx="2753">
                  <c:v>1.5867190000000022</c:v>
                </c:pt>
                <c:pt idx="2754">
                  <c:v>1.5907049999999998</c:v>
                </c:pt>
                <c:pt idx="2755">
                  <c:v>1.5909380000000013</c:v>
                </c:pt>
                <c:pt idx="2756">
                  <c:v>1.5907079999999993</c:v>
                </c:pt>
                <c:pt idx="2757">
                  <c:v>1.5815889999999939</c:v>
                </c:pt>
                <c:pt idx="2758">
                  <c:v>1.5581490000000002</c:v>
                </c:pt>
                <c:pt idx="2759">
                  <c:v>1.5893170000000012</c:v>
                </c:pt>
                <c:pt idx="2760">
                  <c:v>1.6031410000000008</c:v>
                </c:pt>
                <c:pt idx="2761">
                  <c:v>1.5935610000000011</c:v>
                </c:pt>
                <c:pt idx="2762">
                  <c:v>1.5717429999999979</c:v>
                </c:pt>
                <c:pt idx="2763">
                  <c:v>1.5668279999999939</c:v>
                </c:pt>
                <c:pt idx="2764">
                  <c:v>1.5377530000000021</c:v>
                </c:pt>
                <c:pt idx="2765">
                  <c:v>1.5881569999999954</c:v>
                </c:pt>
                <c:pt idx="2766">
                  <c:v>1.5595799999999969</c:v>
                </c:pt>
                <c:pt idx="2767">
                  <c:v>1.5401249999999962</c:v>
                </c:pt>
                <c:pt idx="2768">
                  <c:v>1.5804169999999971</c:v>
                </c:pt>
                <c:pt idx="2769">
                  <c:v>1.5171430000000043</c:v>
                </c:pt>
                <c:pt idx="2770">
                  <c:v>1.554152000000002</c:v>
                </c:pt>
                <c:pt idx="2771">
                  <c:v>1.5565300000000022</c:v>
                </c:pt>
                <c:pt idx="2772">
                  <c:v>1.5705999999999989</c:v>
                </c:pt>
                <c:pt idx="2773">
                  <c:v>1.5558190000000067</c:v>
                </c:pt>
                <c:pt idx="2774">
                  <c:v>1.5527949999999962</c:v>
                </c:pt>
                <c:pt idx="2775">
                  <c:v>1.5077800000000039</c:v>
                </c:pt>
                <c:pt idx="2776">
                  <c:v>1.5769319999999993</c:v>
                </c:pt>
                <c:pt idx="2777">
                  <c:v>1.5919260000000008</c:v>
                </c:pt>
                <c:pt idx="2778">
                  <c:v>1.566158999999999</c:v>
                </c:pt>
                <c:pt idx="2779">
                  <c:v>1.577383999999995</c:v>
                </c:pt>
                <c:pt idx="2780">
                  <c:v>1.5431420000000031</c:v>
                </c:pt>
                <c:pt idx="2781">
                  <c:v>1.5956890000000001</c:v>
                </c:pt>
                <c:pt idx="2782">
                  <c:v>1.5628820000000019</c:v>
                </c:pt>
                <c:pt idx="2783">
                  <c:v>1.5452900000000014</c:v>
                </c:pt>
                <c:pt idx="2784">
                  <c:v>1.5265449999999987</c:v>
                </c:pt>
                <c:pt idx="2785">
                  <c:v>1.5654399999999953</c:v>
                </c:pt>
                <c:pt idx="2786">
                  <c:v>1.5258439999999993</c:v>
                </c:pt>
                <c:pt idx="2787">
                  <c:v>1.5506850000000014</c:v>
                </c:pt>
                <c:pt idx="2788">
                  <c:v>1.5570090000000008</c:v>
                </c:pt>
                <c:pt idx="2789">
                  <c:v>1.572979999999994</c:v>
                </c:pt>
                <c:pt idx="2790">
                  <c:v>1.5680479999999974</c:v>
                </c:pt>
                <c:pt idx="2791">
                  <c:v>1.5579590000000039</c:v>
                </c:pt>
                <c:pt idx="2792">
                  <c:v>1.5439040000000048</c:v>
                </c:pt>
                <c:pt idx="2793">
                  <c:v>1.5488289999999978</c:v>
                </c:pt>
                <c:pt idx="2794">
                  <c:v>1.5509389999999996</c:v>
                </c:pt>
                <c:pt idx="2795">
                  <c:v>1.5382739999999941</c:v>
                </c:pt>
                <c:pt idx="2796">
                  <c:v>1.5197460000000049</c:v>
                </c:pt>
                <c:pt idx="2797">
                  <c:v>1.5286759999999973</c:v>
                </c:pt>
                <c:pt idx="2798">
                  <c:v>1.5171990000000051</c:v>
                </c:pt>
                <c:pt idx="2799">
                  <c:v>1.5298510000000007</c:v>
                </c:pt>
                <c:pt idx="2800">
                  <c:v>1.4878969999999967</c:v>
                </c:pt>
                <c:pt idx="2801">
                  <c:v>1.5195480000000003</c:v>
                </c:pt>
                <c:pt idx="2802">
                  <c:v>1.5188389999999998</c:v>
                </c:pt>
                <c:pt idx="2803">
                  <c:v>1.539239000000002</c:v>
                </c:pt>
                <c:pt idx="2804">
                  <c:v>1.532433999999995</c:v>
                </c:pt>
                <c:pt idx="2805">
                  <c:v>1.5469739999999987</c:v>
                </c:pt>
                <c:pt idx="2806">
                  <c:v>1.5296210000000059</c:v>
                </c:pt>
                <c:pt idx="2807">
                  <c:v>1.5504490000000004</c:v>
                </c:pt>
                <c:pt idx="2808">
                  <c:v>1.498227</c:v>
                </c:pt>
                <c:pt idx="2809">
                  <c:v>1.5326609999999974</c:v>
                </c:pt>
                <c:pt idx="2810">
                  <c:v>1.5568449999999956</c:v>
                </c:pt>
                <c:pt idx="2811">
                  <c:v>1.5568179999999998</c:v>
                </c:pt>
                <c:pt idx="2812">
                  <c:v>1.5047759999999997</c:v>
                </c:pt>
                <c:pt idx="2813">
                  <c:v>1.5204950000000039</c:v>
                </c:pt>
                <c:pt idx="2814">
                  <c:v>1.5350069999999931</c:v>
                </c:pt>
                <c:pt idx="2815">
                  <c:v>1.5146409999999975</c:v>
                </c:pt>
                <c:pt idx="2816">
                  <c:v>1.5069060000000007</c:v>
                </c:pt>
                <c:pt idx="2817">
                  <c:v>1.5287320000000051</c:v>
                </c:pt>
                <c:pt idx="2818">
                  <c:v>1.507359000000001</c:v>
                </c:pt>
                <c:pt idx="2819">
                  <c:v>1.5418340000000015</c:v>
                </c:pt>
                <c:pt idx="2820">
                  <c:v>1.5062139999999999</c:v>
                </c:pt>
                <c:pt idx="2821">
                  <c:v>1.5104419999999976</c:v>
                </c:pt>
                <c:pt idx="2822">
                  <c:v>1.4651810000000012</c:v>
                </c:pt>
                <c:pt idx="2823">
                  <c:v>1.4980510000000038</c:v>
                </c:pt>
                <c:pt idx="2824">
                  <c:v>1.4431409999999971</c:v>
                </c:pt>
                <c:pt idx="2825">
                  <c:v>1.5329319999999953</c:v>
                </c:pt>
                <c:pt idx="2826">
                  <c:v>1.4844359999999952</c:v>
                </c:pt>
                <c:pt idx="2827">
                  <c:v>1.4980330000000066</c:v>
                </c:pt>
                <c:pt idx="2828">
                  <c:v>1.5242660000000043</c:v>
                </c:pt>
                <c:pt idx="2829">
                  <c:v>1.5671639999999982</c:v>
                </c:pt>
                <c:pt idx="2830">
                  <c:v>1.4891350000000045</c:v>
                </c:pt>
                <c:pt idx="2831">
                  <c:v>1.5172449999999955</c:v>
                </c:pt>
                <c:pt idx="2832">
                  <c:v>1.5050719999999984</c:v>
                </c:pt>
                <c:pt idx="2833">
                  <c:v>1.4745870000000068</c:v>
                </c:pt>
                <c:pt idx="2834">
                  <c:v>1.5106930000000034</c:v>
                </c:pt>
                <c:pt idx="2835">
                  <c:v>1.5266149999999996</c:v>
                </c:pt>
                <c:pt idx="2836">
                  <c:v>1.5456369999999993</c:v>
                </c:pt>
                <c:pt idx="2837">
                  <c:v>1.5198469999999986</c:v>
                </c:pt>
                <c:pt idx="2838">
                  <c:v>1.5144589999999951</c:v>
                </c:pt>
                <c:pt idx="2839">
                  <c:v>1.4889130000000037</c:v>
                </c:pt>
                <c:pt idx="2840">
                  <c:v>1.5151479999999964</c:v>
                </c:pt>
                <c:pt idx="2841">
                  <c:v>1.4942959999999985</c:v>
                </c:pt>
                <c:pt idx="2842">
                  <c:v>1.4884370000000047</c:v>
                </c:pt>
                <c:pt idx="2843">
                  <c:v>1.5217269999999985</c:v>
                </c:pt>
                <c:pt idx="2844">
                  <c:v>1.5025019999999998</c:v>
                </c:pt>
                <c:pt idx="2845">
                  <c:v>1.4767200000000003</c:v>
                </c:pt>
                <c:pt idx="2846">
                  <c:v>1.4727290000000011</c:v>
                </c:pt>
                <c:pt idx="2847">
                  <c:v>1.492211999999995</c:v>
                </c:pt>
                <c:pt idx="2848">
                  <c:v>1.4800140000000042</c:v>
                </c:pt>
                <c:pt idx="2849">
                  <c:v>1.4828480000000042</c:v>
                </c:pt>
                <c:pt idx="2850">
                  <c:v>1.497327999999996</c:v>
                </c:pt>
                <c:pt idx="2851">
                  <c:v>1.4629210000000015</c:v>
                </c:pt>
                <c:pt idx="2852">
                  <c:v>1.4661819999999963</c:v>
                </c:pt>
                <c:pt idx="2853">
                  <c:v>1.4696910000000045</c:v>
                </c:pt>
                <c:pt idx="2854">
                  <c:v>1.5034309999999991</c:v>
                </c:pt>
                <c:pt idx="2855">
                  <c:v>1.4758010000000041</c:v>
                </c:pt>
                <c:pt idx="2856">
                  <c:v>1.4647579999999962</c:v>
                </c:pt>
                <c:pt idx="2857">
                  <c:v>1.4333799999999997</c:v>
                </c:pt>
                <c:pt idx="2858">
                  <c:v>1.4645360000000025</c:v>
                </c:pt>
                <c:pt idx="2859">
                  <c:v>1.4382700000000028</c:v>
                </c:pt>
                <c:pt idx="2860">
                  <c:v>1.4181299999999979</c:v>
                </c:pt>
                <c:pt idx="2861">
                  <c:v>1.4638490000000033</c:v>
                </c:pt>
                <c:pt idx="2862">
                  <c:v>1.4181080000000037</c:v>
                </c:pt>
                <c:pt idx="2863">
                  <c:v>1.4493129999999965</c:v>
                </c:pt>
                <c:pt idx="2864">
                  <c:v>1.4685600000000036</c:v>
                </c:pt>
                <c:pt idx="2865">
                  <c:v>1.4718260000000001</c:v>
                </c:pt>
                <c:pt idx="2866">
                  <c:v>1.4537679999999966</c:v>
                </c:pt>
                <c:pt idx="2867">
                  <c:v>1.4802940000000007</c:v>
                </c:pt>
                <c:pt idx="2868">
                  <c:v>1.480513000000002</c:v>
                </c:pt>
                <c:pt idx="2869">
                  <c:v>1.445335</c:v>
                </c:pt>
                <c:pt idx="2870">
                  <c:v>1.443249999999999</c:v>
                </c:pt>
                <c:pt idx="2871">
                  <c:v>1.4624749999999977</c:v>
                </c:pt>
                <c:pt idx="2872">
                  <c:v>1.4652989999999946</c:v>
                </c:pt>
                <c:pt idx="2873">
                  <c:v>1.437379</c:v>
                </c:pt>
                <c:pt idx="2874">
                  <c:v>1.4634150000000048</c:v>
                </c:pt>
                <c:pt idx="2875">
                  <c:v>1.4756320000000045</c:v>
                </c:pt>
                <c:pt idx="2876">
                  <c:v>1.491776999999999</c:v>
                </c:pt>
                <c:pt idx="2877">
                  <c:v>1.4669429999999934</c:v>
                </c:pt>
                <c:pt idx="2878">
                  <c:v>1.4144180000000048</c:v>
                </c:pt>
                <c:pt idx="2879">
                  <c:v>1.3820850000000036</c:v>
                </c:pt>
                <c:pt idx="2880">
                  <c:v>1.4831190000000021</c:v>
                </c:pt>
                <c:pt idx="2881">
                  <c:v>1.4451290000000014</c:v>
                </c:pt>
                <c:pt idx="2882">
                  <c:v>1.4444420000000022</c:v>
                </c:pt>
                <c:pt idx="2883">
                  <c:v>1.4737170000000006</c:v>
                </c:pt>
                <c:pt idx="2884">
                  <c:v>1.442580999999997</c:v>
                </c:pt>
                <c:pt idx="2885">
                  <c:v>1.4338910000000027</c:v>
                </c:pt>
                <c:pt idx="2886">
                  <c:v>1.4273170000000022</c:v>
                </c:pt>
                <c:pt idx="2887">
                  <c:v>1.4282419999999973</c:v>
                </c:pt>
                <c:pt idx="2888">
                  <c:v>1.4245279999999951</c:v>
                </c:pt>
                <c:pt idx="2889">
                  <c:v>1.4957649999999987</c:v>
                </c:pt>
                <c:pt idx="2890">
                  <c:v>1.4231210000000019</c:v>
                </c:pt>
                <c:pt idx="2891">
                  <c:v>1.4200349999999986</c:v>
                </c:pt>
                <c:pt idx="2892">
                  <c:v>1.4421139999999966</c:v>
                </c:pt>
                <c:pt idx="2893">
                  <c:v>1.4320209999999989</c:v>
                </c:pt>
                <c:pt idx="2894">
                  <c:v>1.4313059999999993</c:v>
                </c:pt>
                <c:pt idx="2895">
                  <c:v>1.451716999999995</c:v>
                </c:pt>
                <c:pt idx="2896">
                  <c:v>1.3996530000000007</c:v>
                </c:pt>
                <c:pt idx="2897">
                  <c:v>1.4020159999999962</c:v>
                </c:pt>
                <c:pt idx="2898">
                  <c:v>1.4088160000000016</c:v>
                </c:pt>
                <c:pt idx="2899">
                  <c:v>1.4345999999999961</c:v>
                </c:pt>
                <c:pt idx="2900">
                  <c:v>1.4657979999999995</c:v>
                </c:pt>
                <c:pt idx="2901">
                  <c:v>1.4465950000000021</c:v>
                </c:pt>
                <c:pt idx="2902">
                  <c:v>1.4167969999999954</c:v>
                </c:pt>
                <c:pt idx="2903">
                  <c:v>1.4085889999999992</c:v>
                </c:pt>
                <c:pt idx="2904">
                  <c:v>1.3926859999999976</c:v>
                </c:pt>
                <c:pt idx="2905">
                  <c:v>1.4130590000000041</c:v>
                </c:pt>
                <c:pt idx="2906">
                  <c:v>1.4175189999999986</c:v>
                </c:pt>
                <c:pt idx="2907">
                  <c:v>1.4032020000000003</c:v>
                </c:pt>
                <c:pt idx="2908">
                  <c:v>1.4405020000000022</c:v>
                </c:pt>
                <c:pt idx="2909">
                  <c:v>1.4329910000000012</c:v>
                </c:pt>
                <c:pt idx="2910">
                  <c:v>1.415887000000005</c:v>
                </c:pt>
                <c:pt idx="2911">
                  <c:v>1.4409479999999988</c:v>
                </c:pt>
                <c:pt idx="2912">
                  <c:v>1.4198689999999985</c:v>
                </c:pt>
                <c:pt idx="2913">
                  <c:v>1.4058099999999953</c:v>
                </c:pt>
                <c:pt idx="2914">
                  <c:v>1.4233919999999998</c:v>
                </c:pt>
                <c:pt idx="2915">
                  <c:v>1.4034750000000003</c:v>
                </c:pt>
                <c:pt idx="2916">
                  <c:v>1.4151859999999985</c:v>
                </c:pt>
                <c:pt idx="2917">
                  <c:v>1.3985169999999982</c:v>
                </c:pt>
                <c:pt idx="2918">
                  <c:v>1.4036919999999995</c:v>
                </c:pt>
                <c:pt idx="2919">
                  <c:v>1.4055789999999959</c:v>
                </c:pt>
                <c:pt idx="2920">
                  <c:v>1.4283520000000038</c:v>
                </c:pt>
                <c:pt idx="2921">
                  <c:v>1.4097980000000021</c:v>
                </c:pt>
                <c:pt idx="2922">
                  <c:v>1.4290500000000037</c:v>
                </c:pt>
                <c:pt idx="2923">
                  <c:v>1.393146999999999</c:v>
                </c:pt>
                <c:pt idx="2924">
                  <c:v>1.4070159999999987</c:v>
                </c:pt>
                <c:pt idx="2925">
                  <c:v>1.407478999999995</c:v>
                </c:pt>
                <c:pt idx="2926">
                  <c:v>1.4255169999999993</c:v>
                </c:pt>
                <c:pt idx="2927">
                  <c:v>1.4053389999999979</c:v>
                </c:pt>
                <c:pt idx="2928">
                  <c:v>1.3915390000000016</c:v>
                </c:pt>
                <c:pt idx="2929">
                  <c:v>1.4079470000000001</c:v>
                </c:pt>
                <c:pt idx="2930">
                  <c:v>1.4503710000000041</c:v>
                </c:pt>
                <c:pt idx="2931">
                  <c:v>1.3699610000000035</c:v>
                </c:pt>
                <c:pt idx="2932">
                  <c:v>1.4088880000000046</c:v>
                </c:pt>
                <c:pt idx="2933">
                  <c:v>1.4309150000000059</c:v>
                </c:pt>
                <c:pt idx="2934">
                  <c:v>1.3943419999999946</c:v>
                </c:pt>
                <c:pt idx="2935">
                  <c:v>1.3950699999999969</c:v>
                </c:pt>
                <c:pt idx="2936">
                  <c:v>1.3559219999999996</c:v>
                </c:pt>
                <c:pt idx="2937">
                  <c:v>1.353828</c:v>
                </c:pt>
                <c:pt idx="2938">
                  <c:v>1.4049079999999989</c:v>
                </c:pt>
                <c:pt idx="2939">
                  <c:v>1.3758410000000012</c:v>
                </c:pt>
                <c:pt idx="2940">
                  <c:v>1.3837990000000033</c:v>
                </c:pt>
                <c:pt idx="2941">
                  <c:v>1.438209999999998</c:v>
                </c:pt>
                <c:pt idx="2942">
                  <c:v>1.4041909999999973</c:v>
                </c:pt>
                <c:pt idx="2943">
                  <c:v>1.3378670000000028</c:v>
                </c:pt>
                <c:pt idx="2944">
                  <c:v>1.3735110000000006</c:v>
                </c:pt>
                <c:pt idx="2945">
                  <c:v>1.3835969999999946</c:v>
                </c:pt>
                <c:pt idx="2946">
                  <c:v>1.3974169999999972</c:v>
                </c:pt>
                <c:pt idx="2947">
                  <c:v>1.4170830000000052</c:v>
                </c:pt>
                <c:pt idx="2948">
                  <c:v>1.3660089999999983</c:v>
                </c:pt>
                <c:pt idx="2949">
                  <c:v>1.3634449999999987</c:v>
                </c:pt>
                <c:pt idx="2950">
                  <c:v>1.3817280000000025</c:v>
                </c:pt>
                <c:pt idx="2951">
                  <c:v>1.3807710000000029</c:v>
                </c:pt>
                <c:pt idx="2952">
                  <c:v>1.3845530000000039</c:v>
                </c:pt>
                <c:pt idx="2953">
                  <c:v>1.3814970000000031</c:v>
                </c:pt>
                <c:pt idx="2954">
                  <c:v>1.3953220000000002</c:v>
                </c:pt>
                <c:pt idx="2955">
                  <c:v>1.4023499999999984</c:v>
                </c:pt>
                <c:pt idx="2956">
                  <c:v>1.4093930000000015</c:v>
                </c:pt>
                <c:pt idx="2957">
                  <c:v>1.3845439999999982</c:v>
                </c:pt>
                <c:pt idx="2958">
                  <c:v>1.3796079999999975</c:v>
                </c:pt>
                <c:pt idx="2959">
                  <c:v>1.3756139999999988</c:v>
                </c:pt>
                <c:pt idx="2960">
                  <c:v>1.3796329999999983</c:v>
                </c:pt>
                <c:pt idx="2961">
                  <c:v>1.3960709999999992</c:v>
                </c:pt>
                <c:pt idx="2962">
                  <c:v>1.3873549999999994</c:v>
                </c:pt>
                <c:pt idx="2963">
                  <c:v>1.3522150000000011</c:v>
                </c:pt>
                <c:pt idx="2964">
                  <c:v>1.4098840000000052</c:v>
                </c:pt>
                <c:pt idx="2965">
                  <c:v>1.3395340000000004</c:v>
                </c:pt>
                <c:pt idx="2966">
                  <c:v>1.397672</c:v>
                </c:pt>
                <c:pt idx="2967">
                  <c:v>1.3156400000000019</c:v>
                </c:pt>
                <c:pt idx="2968">
                  <c:v>1.3245480000000001</c:v>
                </c:pt>
                <c:pt idx="2969">
                  <c:v>1.3561819999999969</c:v>
                </c:pt>
                <c:pt idx="2970">
                  <c:v>1.3718739999999983</c:v>
                </c:pt>
                <c:pt idx="2971">
                  <c:v>1.3658080000000012</c:v>
                </c:pt>
                <c:pt idx="2972">
                  <c:v>1.3667410000000046</c:v>
                </c:pt>
                <c:pt idx="2973">
                  <c:v>1.3512580000000014</c:v>
                </c:pt>
                <c:pt idx="2974">
                  <c:v>1.3362520000000018</c:v>
                </c:pt>
                <c:pt idx="2975">
                  <c:v>1.3766029999999958</c:v>
                </c:pt>
                <c:pt idx="2976">
                  <c:v>1.3913319999999985</c:v>
                </c:pt>
                <c:pt idx="2977">
                  <c:v>1.3819909999999993</c:v>
                </c:pt>
                <c:pt idx="2978">
                  <c:v>1.3468079999999958</c:v>
                </c:pt>
                <c:pt idx="2979">
                  <c:v>1.3435429999999968</c:v>
                </c:pt>
                <c:pt idx="2980">
                  <c:v>1.3257419999999982</c:v>
                </c:pt>
                <c:pt idx="2981">
                  <c:v>1.3829409999999953</c:v>
                </c:pt>
                <c:pt idx="2982">
                  <c:v>1.3541139999999956</c:v>
                </c:pt>
                <c:pt idx="2983">
                  <c:v>1.3646400000000014</c:v>
                </c:pt>
                <c:pt idx="2984">
                  <c:v>1.3444850000000059</c:v>
                </c:pt>
                <c:pt idx="2985">
                  <c:v>1.3852970000000013</c:v>
                </c:pt>
                <c:pt idx="2986">
                  <c:v>1.3625699999999981</c:v>
                </c:pt>
                <c:pt idx="2987">
                  <c:v>1.3578219999999988</c:v>
                </c:pt>
                <c:pt idx="2988">
                  <c:v>1.3524669999999972</c:v>
                </c:pt>
                <c:pt idx="2989">
                  <c:v>1.3613869999999935</c:v>
                </c:pt>
                <c:pt idx="2990">
                  <c:v>1.3187050000000013</c:v>
                </c:pt>
                <c:pt idx="2991">
                  <c:v>1.339342000000002</c:v>
                </c:pt>
                <c:pt idx="2992">
                  <c:v>1.3322920000000025</c:v>
                </c:pt>
                <c:pt idx="2993">
                  <c:v>1.3824669999999983</c:v>
                </c:pt>
                <c:pt idx="2994">
                  <c:v>1.3442730000000012</c:v>
                </c:pt>
                <c:pt idx="2995">
                  <c:v>1.3344500000000039</c:v>
                </c:pt>
                <c:pt idx="2996">
                  <c:v>1.3642070000000004</c:v>
                </c:pt>
                <c:pt idx="2997">
                  <c:v>1.337251000000002</c:v>
                </c:pt>
                <c:pt idx="2998">
                  <c:v>1.3438019999999966</c:v>
                </c:pt>
                <c:pt idx="2999">
                  <c:v>1.303252999999998</c:v>
                </c:pt>
                <c:pt idx="3000">
                  <c:v>1.3501219999999989</c:v>
                </c:pt>
                <c:pt idx="3001">
                  <c:v>1.3435710000000043</c:v>
                </c:pt>
                <c:pt idx="3002">
                  <c:v>1.3400849999999949</c:v>
                </c:pt>
                <c:pt idx="3003">
                  <c:v>1.3112279999999998</c:v>
                </c:pt>
                <c:pt idx="3004">
                  <c:v>1.3288029999999935</c:v>
                </c:pt>
                <c:pt idx="3005">
                  <c:v>1.3703009999999978</c:v>
                </c:pt>
                <c:pt idx="3006">
                  <c:v>1.2837999999999994</c:v>
                </c:pt>
                <c:pt idx="3007">
                  <c:v>1.3302270000000007</c:v>
                </c:pt>
                <c:pt idx="3008">
                  <c:v>1.3149970000000053</c:v>
                </c:pt>
                <c:pt idx="3009">
                  <c:v>1.3393730000000019</c:v>
                </c:pt>
                <c:pt idx="3010">
                  <c:v>1.3194380000000052</c:v>
                </c:pt>
                <c:pt idx="3011">
                  <c:v>1.3492239999999995</c:v>
                </c:pt>
                <c:pt idx="3012">
                  <c:v>1.3586000000000027</c:v>
                </c:pt>
                <c:pt idx="3013">
                  <c:v>1.3133610000000004</c:v>
                </c:pt>
                <c:pt idx="3014">
                  <c:v>1.3213300000000032</c:v>
                </c:pt>
                <c:pt idx="3015">
                  <c:v>1.3269459999999995</c:v>
                </c:pt>
                <c:pt idx="3016">
                  <c:v>1.2950569999999999</c:v>
                </c:pt>
                <c:pt idx="3017">
                  <c:v>1.2877969999999976</c:v>
                </c:pt>
                <c:pt idx="3018">
                  <c:v>1.3391329999999968</c:v>
                </c:pt>
                <c:pt idx="3019">
                  <c:v>1.3349279999999979</c:v>
                </c:pt>
                <c:pt idx="3020">
                  <c:v>1.3602580000000017</c:v>
                </c:pt>
                <c:pt idx="3021">
                  <c:v>1.3253249999999994</c:v>
                </c:pt>
                <c:pt idx="3022">
                  <c:v>1.2786729999999977</c:v>
                </c:pt>
                <c:pt idx="3023">
                  <c:v>1.3105440000000002</c:v>
                </c:pt>
                <c:pt idx="3024">
                  <c:v>1.2861830000000012</c:v>
                </c:pt>
                <c:pt idx="3025">
                  <c:v>1.3011840000000063</c:v>
                </c:pt>
                <c:pt idx="3026">
                  <c:v>1.3358729999999994</c:v>
                </c:pt>
                <c:pt idx="3027">
                  <c:v>1.3075169999999972</c:v>
                </c:pt>
                <c:pt idx="3028">
                  <c:v>1.3049430000000015</c:v>
                </c:pt>
                <c:pt idx="3029">
                  <c:v>1.3229800000000012</c:v>
                </c:pt>
                <c:pt idx="3030">
                  <c:v>1.3131450000000058</c:v>
                </c:pt>
                <c:pt idx="3031">
                  <c:v>1.2903959999999941</c:v>
                </c:pt>
                <c:pt idx="3032">
                  <c:v>1.2796160000000043</c:v>
                </c:pt>
                <c:pt idx="3033">
                  <c:v>1.3054180000000031</c:v>
                </c:pt>
                <c:pt idx="3034">
                  <c:v>1.2761239999999958</c:v>
                </c:pt>
                <c:pt idx="3035">
                  <c:v>1.2648569999999992</c:v>
                </c:pt>
                <c:pt idx="3036">
                  <c:v>1.3129160000000013</c:v>
                </c:pt>
                <c:pt idx="3037">
                  <c:v>1.3305049999999952</c:v>
                </c:pt>
                <c:pt idx="3038">
                  <c:v>1.3234830000000031</c:v>
                </c:pt>
                <c:pt idx="3039">
                  <c:v>1.2793780000000012</c:v>
                </c:pt>
                <c:pt idx="3040">
                  <c:v>1.295102</c:v>
                </c:pt>
                <c:pt idx="3041">
                  <c:v>1.3030710000000028</c:v>
                </c:pt>
                <c:pt idx="3042">
                  <c:v>1.3066139999999962</c:v>
                </c:pt>
                <c:pt idx="3043">
                  <c:v>1.2690729999999988</c:v>
                </c:pt>
                <c:pt idx="3044">
                  <c:v>1.2667619999999999</c:v>
                </c:pt>
                <c:pt idx="3045">
                  <c:v>1.3021499999999975</c:v>
                </c:pt>
                <c:pt idx="3046">
                  <c:v>1.2848049999999986</c:v>
                </c:pt>
                <c:pt idx="3047">
                  <c:v>1.2735389999999995</c:v>
                </c:pt>
                <c:pt idx="3048">
                  <c:v>1.3197329999999994</c:v>
                </c:pt>
                <c:pt idx="3049">
                  <c:v>1.310336999999997</c:v>
                </c:pt>
                <c:pt idx="3050">
                  <c:v>1.3066040000000001</c:v>
                </c:pt>
                <c:pt idx="3051">
                  <c:v>1.275186000000005</c:v>
                </c:pt>
                <c:pt idx="3052">
                  <c:v>1.2552590000000023</c:v>
                </c:pt>
                <c:pt idx="3053">
                  <c:v>1.2845870000000019</c:v>
                </c:pt>
                <c:pt idx="3054">
                  <c:v>1.2768130000000042</c:v>
                </c:pt>
                <c:pt idx="3055">
                  <c:v>1.2777940000000001</c:v>
                </c:pt>
                <c:pt idx="3056">
                  <c:v>1.3263200000000026</c:v>
                </c:pt>
                <c:pt idx="3057">
                  <c:v>1.2845790000000008</c:v>
                </c:pt>
                <c:pt idx="3058">
                  <c:v>1.2550390000000036</c:v>
                </c:pt>
                <c:pt idx="3059">
                  <c:v>1.2820070000000001</c:v>
                </c:pt>
                <c:pt idx="3060">
                  <c:v>1.3094300000000061</c:v>
                </c:pt>
                <c:pt idx="3061">
                  <c:v>1.248498000000005</c:v>
                </c:pt>
                <c:pt idx="3062">
                  <c:v>1.2716789999999989</c:v>
                </c:pt>
                <c:pt idx="3063">
                  <c:v>1.2629980000000032</c:v>
                </c:pt>
                <c:pt idx="3064">
                  <c:v>1.2859770000000026</c:v>
                </c:pt>
                <c:pt idx="3065">
                  <c:v>1.2618160000000032</c:v>
                </c:pt>
                <c:pt idx="3066">
                  <c:v>1.2773140000000041</c:v>
                </c:pt>
                <c:pt idx="3067">
                  <c:v>1.282980000000002</c:v>
                </c:pt>
                <c:pt idx="3068">
                  <c:v>1.255982000000003</c:v>
                </c:pt>
                <c:pt idx="3069">
                  <c:v>1.2627779999999973</c:v>
                </c:pt>
                <c:pt idx="3070">
                  <c:v>1.2759309999999999</c:v>
                </c:pt>
                <c:pt idx="3071">
                  <c:v>1.2820290000000014</c:v>
                </c:pt>
                <c:pt idx="3072">
                  <c:v>1.2869299999999981</c:v>
                </c:pt>
                <c:pt idx="3073">
                  <c:v>1.2843380000000053</c:v>
                </c:pt>
                <c:pt idx="3074">
                  <c:v>1.2564550000000025</c:v>
                </c:pt>
                <c:pt idx="3075">
                  <c:v>1.2763980000000004</c:v>
                </c:pt>
                <c:pt idx="3076">
                  <c:v>1.2813309999999944</c:v>
                </c:pt>
                <c:pt idx="3077">
                  <c:v>1.2414899999999989</c:v>
                </c:pt>
                <c:pt idx="3078">
                  <c:v>1.261848999999998</c:v>
                </c:pt>
                <c:pt idx="3079">
                  <c:v>1.2778009999999966</c:v>
                </c:pt>
                <c:pt idx="3080">
                  <c:v>1.2426570000000012</c:v>
                </c:pt>
                <c:pt idx="3081">
                  <c:v>1.2332669999999979</c:v>
                </c:pt>
                <c:pt idx="3082">
                  <c:v>1.2625790000000023</c:v>
                </c:pt>
                <c:pt idx="3083">
                  <c:v>1.2712569999999985</c:v>
                </c:pt>
                <c:pt idx="3084">
                  <c:v>1.2761569999999978</c:v>
                </c:pt>
                <c:pt idx="3085">
                  <c:v>1.2735969999999952</c:v>
                </c:pt>
                <c:pt idx="3086">
                  <c:v>1.2295230000000004</c:v>
                </c:pt>
                <c:pt idx="3087">
                  <c:v>1.2780389999999997</c:v>
                </c:pt>
                <c:pt idx="3088">
                  <c:v>1.2419489999999982</c:v>
                </c:pt>
                <c:pt idx="3089">
                  <c:v>1.2335220000000007</c:v>
                </c:pt>
                <c:pt idx="3090">
                  <c:v>1.2489829999999955</c:v>
                </c:pt>
                <c:pt idx="3091">
                  <c:v>1.2567189999999968</c:v>
                </c:pt>
                <c:pt idx="3092">
                  <c:v>1.2370359999999962</c:v>
                </c:pt>
                <c:pt idx="3093">
                  <c:v>1.2515500000000017</c:v>
                </c:pt>
                <c:pt idx="3094">
                  <c:v>1.2358919999999998</c:v>
                </c:pt>
                <c:pt idx="3095">
                  <c:v>1.2508819999999972</c:v>
                </c:pt>
                <c:pt idx="3096">
                  <c:v>1.2558100000000039</c:v>
                </c:pt>
                <c:pt idx="3097">
                  <c:v>1.2381999999999991</c:v>
                </c:pt>
                <c:pt idx="3098">
                  <c:v>1.2724460000000022</c:v>
                </c:pt>
                <c:pt idx="3099">
                  <c:v>1.2557979999999986</c:v>
                </c:pt>
                <c:pt idx="3100">
                  <c:v>1.2712769999999978</c:v>
                </c:pt>
                <c:pt idx="3101">
                  <c:v>1.2438479999999998</c:v>
                </c:pt>
                <c:pt idx="3102">
                  <c:v>1.2666049999999984</c:v>
                </c:pt>
                <c:pt idx="3103">
                  <c:v>1.2532219999999938</c:v>
                </c:pt>
                <c:pt idx="3104">
                  <c:v>1.2478279999999984</c:v>
                </c:pt>
                <c:pt idx="3105">
                  <c:v>1.2935639999999964</c:v>
                </c:pt>
                <c:pt idx="3106">
                  <c:v>1.2316500000000019</c:v>
                </c:pt>
                <c:pt idx="3107">
                  <c:v>1.2839549999999988</c:v>
                </c:pt>
                <c:pt idx="3108">
                  <c:v>1.2330589999999972</c:v>
                </c:pt>
                <c:pt idx="3109">
                  <c:v>1.2358979999999988</c:v>
                </c:pt>
                <c:pt idx="3110">
                  <c:v>1.2154769999999999</c:v>
                </c:pt>
                <c:pt idx="3111">
                  <c:v>1.2410509999999988</c:v>
                </c:pt>
                <c:pt idx="3112">
                  <c:v>1.2450320000000019</c:v>
                </c:pt>
                <c:pt idx="3113">
                  <c:v>1.2506629999999959</c:v>
                </c:pt>
                <c:pt idx="3114">
                  <c:v>1.2316770000000048</c:v>
                </c:pt>
                <c:pt idx="3115">
                  <c:v>1.262164999999996</c:v>
                </c:pt>
                <c:pt idx="3116">
                  <c:v>1.2305059999999983</c:v>
                </c:pt>
                <c:pt idx="3117">
                  <c:v>1.2342719999999971</c:v>
                </c:pt>
                <c:pt idx="3118">
                  <c:v>1.219223999999997</c:v>
                </c:pt>
                <c:pt idx="3119">
                  <c:v>1.2232260000000039</c:v>
                </c:pt>
                <c:pt idx="3120">
                  <c:v>1.2471540000000019</c:v>
                </c:pt>
                <c:pt idx="3121">
                  <c:v>1.1901730000000015</c:v>
                </c:pt>
                <c:pt idx="3122">
                  <c:v>1.2408130000000028</c:v>
                </c:pt>
                <c:pt idx="3123">
                  <c:v>1.2494769999999988</c:v>
                </c:pt>
                <c:pt idx="3124">
                  <c:v>1.2108300000000014</c:v>
                </c:pt>
                <c:pt idx="3125">
                  <c:v>1.2321419999999961</c:v>
                </c:pt>
                <c:pt idx="3126">
                  <c:v>1.2593730000000036</c:v>
                </c:pt>
                <c:pt idx="3127">
                  <c:v>1.2288700000000006</c:v>
                </c:pt>
                <c:pt idx="3128">
                  <c:v>1.2356850000000037</c:v>
                </c:pt>
                <c:pt idx="3129">
                  <c:v>1.24268</c:v>
                </c:pt>
                <c:pt idx="3130">
                  <c:v>1.2551229999999975</c:v>
                </c:pt>
                <c:pt idx="3131">
                  <c:v>1.2019130000000047</c:v>
                </c:pt>
                <c:pt idx="3132">
                  <c:v>1.2019069999999985</c:v>
                </c:pt>
                <c:pt idx="3133">
                  <c:v>1.2080039999999954</c:v>
                </c:pt>
                <c:pt idx="3134">
                  <c:v>1.1939570000000046</c:v>
                </c:pt>
                <c:pt idx="3135">
                  <c:v>1.2220810000000029</c:v>
                </c:pt>
                <c:pt idx="3136">
                  <c:v>1.2084759999999974</c:v>
                </c:pt>
                <c:pt idx="3137">
                  <c:v>1.2014360000000011</c:v>
                </c:pt>
                <c:pt idx="3138">
                  <c:v>1.236618</c:v>
                </c:pt>
                <c:pt idx="3139">
                  <c:v>1.1857380000000006</c:v>
                </c:pt>
                <c:pt idx="3140">
                  <c:v>1.1946689999999975</c:v>
                </c:pt>
                <c:pt idx="3141">
                  <c:v>1.2120040000000003</c:v>
                </c:pt>
                <c:pt idx="3142">
                  <c:v>1.2206910000000022</c:v>
                </c:pt>
                <c:pt idx="3143">
                  <c:v>1.206388000000004</c:v>
                </c:pt>
                <c:pt idx="3144">
                  <c:v>1.2024089999999958</c:v>
                </c:pt>
                <c:pt idx="3145">
                  <c:v>1.2014440000000022</c:v>
                </c:pt>
                <c:pt idx="3146">
                  <c:v>1.211072999999999</c:v>
                </c:pt>
                <c:pt idx="3147">
                  <c:v>1.2228149999999971</c:v>
                </c:pt>
                <c:pt idx="3148">
                  <c:v>1.1890420000000006</c:v>
                </c:pt>
                <c:pt idx="3149">
                  <c:v>1.2333750000000023</c:v>
                </c:pt>
                <c:pt idx="3150">
                  <c:v>1.1864549999999952</c:v>
                </c:pt>
                <c:pt idx="3151">
                  <c:v>1.1925460000000001</c:v>
                </c:pt>
                <c:pt idx="3152">
                  <c:v>1.1974830000000054</c:v>
                </c:pt>
                <c:pt idx="3153">
                  <c:v>1.2305470000000014</c:v>
                </c:pt>
                <c:pt idx="3154">
                  <c:v>1.1813059999999993</c:v>
                </c:pt>
                <c:pt idx="3155">
                  <c:v>1.146844999999999</c:v>
                </c:pt>
                <c:pt idx="3156">
                  <c:v>1.1426160000000039</c:v>
                </c:pt>
                <c:pt idx="3157">
                  <c:v>1.2232839999999996</c:v>
                </c:pt>
                <c:pt idx="3158">
                  <c:v>1.1965740000000054</c:v>
                </c:pt>
                <c:pt idx="3159">
                  <c:v>1.1773239999999987</c:v>
                </c:pt>
                <c:pt idx="3160">
                  <c:v>1.2129750000000001</c:v>
                </c:pt>
                <c:pt idx="3161">
                  <c:v>1.2155480000000054</c:v>
                </c:pt>
                <c:pt idx="3162">
                  <c:v>1.1864769999999965</c:v>
                </c:pt>
                <c:pt idx="3163">
                  <c:v>1.1988920000000007</c:v>
                </c:pt>
                <c:pt idx="3164">
                  <c:v>1.1801499999999976</c:v>
                </c:pt>
                <c:pt idx="3165">
                  <c:v>1.1839100000000045</c:v>
                </c:pt>
                <c:pt idx="3166">
                  <c:v>1.2167359999999974</c:v>
                </c:pt>
                <c:pt idx="3167">
                  <c:v>1.1930530000000061</c:v>
                </c:pt>
                <c:pt idx="3168">
                  <c:v>1.189546</c:v>
                </c:pt>
                <c:pt idx="3169">
                  <c:v>1.1452409999999986</c:v>
                </c:pt>
                <c:pt idx="3170">
                  <c:v>1.1878570000000011</c:v>
                </c:pt>
                <c:pt idx="3171">
                  <c:v>1.1750070000000008</c:v>
                </c:pt>
                <c:pt idx="3172">
                  <c:v>1.1883499999999998</c:v>
                </c:pt>
                <c:pt idx="3173">
                  <c:v>1.1646800000000042</c:v>
                </c:pt>
                <c:pt idx="3174">
                  <c:v>1.1714969999999951</c:v>
                </c:pt>
                <c:pt idx="3175">
                  <c:v>1.1841429999999988</c:v>
                </c:pt>
                <c:pt idx="3176">
                  <c:v>1.212764</c:v>
                </c:pt>
                <c:pt idx="3177">
                  <c:v>1.2075919999999982</c:v>
                </c:pt>
                <c:pt idx="3178">
                  <c:v>1.1937619999999995</c:v>
                </c:pt>
                <c:pt idx="3179">
                  <c:v>1.1940229999999943</c:v>
                </c:pt>
                <c:pt idx="3180">
                  <c:v>1.1853219999999993</c:v>
                </c:pt>
                <c:pt idx="3181">
                  <c:v>1.1794500000000028</c:v>
                </c:pt>
                <c:pt idx="3182">
                  <c:v>1.1982259999999982</c:v>
                </c:pt>
                <c:pt idx="3183">
                  <c:v>1.1923600000000008</c:v>
                </c:pt>
                <c:pt idx="3184">
                  <c:v>1.1740780000000015</c:v>
                </c:pt>
                <c:pt idx="3185">
                  <c:v>1.1862870000000001</c:v>
                </c:pt>
                <c:pt idx="3186">
                  <c:v>1.1764349999999979</c:v>
                </c:pt>
                <c:pt idx="3187">
                  <c:v>1.1773690000000059</c:v>
                </c:pt>
                <c:pt idx="3188">
                  <c:v>1.1562720000000013</c:v>
                </c:pt>
                <c:pt idx="3189">
                  <c:v>1.1696190000000044</c:v>
                </c:pt>
                <c:pt idx="3190">
                  <c:v>1.1616530000000012</c:v>
                </c:pt>
                <c:pt idx="3191">
                  <c:v>1.175257000000002</c:v>
                </c:pt>
                <c:pt idx="3192">
                  <c:v>1.1855609999999999</c:v>
                </c:pt>
                <c:pt idx="3193">
                  <c:v>1.1933149999999983</c:v>
                </c:pt>
                <c:pt idx="3194">
                  <c:v>1.1822820000000007</c:v>
                </c:pt>
                <c:pt idx="3195">
                  <c:v>1.1808869999999985</c:v>
                </c:pt>
                <c:pt idx="3196">
                  <c:v>1.1952009999999973</c:v>
                </c:pt>
                <c:pt idx="3197">
                  <c:v>1.1269690000000026</c:v>
                </c:pt>
                <c:pt idx="3198">
                  <c:v>1.1794960000000003</c:v>
                </c:pt>
                <c:pt idx="3199">
                  <c:v>1.2099949999999993</c:v>
                </c:pt>
                <c:pt idx="3200">
                  <c:v>1.1823109999999986</c:v>
                </c:pt>
                <c:pt idx="3201">
                  <c:v>1.1586180000000041</c:v>
                </c:pt>
                <c:pt idx="3202">
                  <c:v>1.1778430000000029</c:v>
                </c:pt>
                <c:pt idx="3203">
                  <c:v>1.1750439999999998</c:v>
                </c:pt>
                <c:pt idx="3204">
                  <c:v>1.2043390000000045</c:v>
                </c:pt>
                <c:pt idx="3205">
                  <c:v>1.1534709999999961</c:v>
                </c:pt>
                <c:pt idx="3206">
                  <c:v>1.201985999999998</c:v>
                </c:pt>
                <c:pt idx="3207">
                  <c:v>1.1818469999999976</c:v>
                </c:pt>
                <c:pt idx="3208">
                  <c:v>1.1724800000000002</c:v>
                </c:pt>
                <c:pt idx="3209">
                  <c:v>1.1466789999999989</c:v>
                </c:pt>
                <c:pt idx="3210">
                  <c:v>1.1455119999999965</c:v>
                </c:pt>
                <c:pt idx="3211">
                  <c:v>1.1637950000000004</c:v>
                </c:pt>
                <c:pt idx="3212">
                  <c:v>1.1246349999999978</c:v>
                </c:pt>
                <c:pt idx="3213">
                  <c:v>1.1492659999999972</c:v>
                </c:pt>
                <c:pt idx="3214">
                  <c:v>1.1541829999999962</c:v>
                </c:pt>
                <c:pt idx="3215">
                  <c:v>1.2050640000000001</c:v>
                </c:pt>
                <c:pt idx="3216">
                  <c:v>1.1823169999999976</c:v>
                </c:pt>
                <c:pt idx="3217">
                  <c:v>1.1539569999999983</c:v>
                </c:pt>
                <c:pt idx="3218">
                  <c:v>1.1701490000000021</c:v>
                </c:pt>
                <c:pt idx="3219">
                  <c:v>1.1227639999999965</c:v>
                </c:pt>
                <c:pt idx="3220">
                  <c:v>1.1577150000000032</c:v>
                </c:pt>
                <c:pt idx="3221">
                  <c:v>1.1532720000000012</c:v>
                </c:pt>
                <c:pt idx="3222">
                  <c:v>1.1668809999999965</c:v>
                </c:pt>
                <c:pt idx="3223">
                  <c:v>1.1229990000000001</c:v>
                </c:pt>
                <c:pt idx="3224">
                  <c:v>1.1678059999999988</c:v>
                </c:pt>
                <c:pt idx="3225">
                  <c:v>1.1694449999999961</c:v>
                </c:pt>
                <c:pt idx="3226">
                  <c:v>1.158887</c:v>
                </c:pt>
                <c:pt idx="3227">
                  <c:v>1.1684940000000026</c:v>
                </c:pt>
                <c:pt idx="3228">
                  <c:v>1.1781159999999957</c:v>
                </c:pt>
                <c:pt idx="3229">
                  <c:v>1.1699190000000002</c:v>
                </c:pt>
                <c:pt idx="3230">
                  <c:v>1.1973279999999988</c:v>
                </c:pt>
                <c:pt idx="3231">
                  <c:v>1.1438970000000026</c:v>
                </c:pt>
                <c:pt idx="3232">
                  <c:v>1.1403469999999984</c:v>
                </c:pt>
                <c:pt idx="3233">
                  <c:v>1.1630910000000014</c:v>
                </c:pt>
                <c:pt idx="3234">
                  <c:v>1.1295819999999992</c:v>
                </c:pt>
                <c:pt idx="3235">
                  <c:v>1.1413170000000008</c:v>
                </c:pt>
                <c:pt idx="3236">
                  <c:v>1.1750779999999992</c:v>
                </c:pt>
                <c:pt idx="3237">
                  <c:v>1.1675669999999982</c:v>
                </c:pt>
                <c:pt idx="3238">
                  <c:v>1.1021599999999978</c:v>
                </c:pt>
                <c:pt idx="3239">
                  <c:v>1.1443619999999939</c:v>
                </c:pt>
                <c:pt idx="3240">
                  <c:v>1.130982000000003</c:v>
                </c:pt>
                <c:pt idx="3241">
                  <c:v>1.1652169999999984</c:v>
                </c:pt>
                <c:pt idx="3242">
                  <c:v>1.1263159999999957</c:v>
                </c:pt>
                <c:pt idx="3243">
                  <c:v>1.1671240000000012</c:v>
                </c:pt>
                <c:pt idx="3244">
                  <c:v>1.1617409999999992</c:v>
                </c:pt>
                <c:pt idx="3245">
                  <c:v>1.0953719999999976</c:v>
                </c:pt>
                <c:pt idx="3246">
                  <c:v>1.1356859999999998</c:v>
                </c:pt>
                <c:pt idx="3247">
                  <c:v>1.1143610000000024</c:v>
                </c:pt>
                <c:pt idx="3248">
                  <c:v>1.0972429999999989</c:v>
                </c:pt>
                <c:pt idx="3249">
                  <c:v>1.1481379999999959</c:v>
                </c:pt>
                <c:pt idx="3250">
                  <c:v>1.103316999999997</c:v>
                </c:pt>
                <c:pt idx="3251">
                  <c:v>1.1331180000000032</c:v>
                </c:pt>
                <c:pt idx="3252">
                  <c:v>1.1483919999999941</c:v>
                </c:pt>
                <c:pt idx="3253">
                  <c:v>1.137321</c:v>
                </c:pt>
                <c:pt idx="3254">
                  <c:v>1.1176549999999992</c:v>
                </c:pt>
                <c:pt idx="3255">
                  <c:v>1.1359500000000011</c:v>
                </c:pt>
                <c:pt idx="3256">
                  <c:v>1.1218709999999987</c:v>
                </c:pt>
                <c:pt idx="3257">
                  <c:v>1.1157749999999993</c:v>
                </c:pt>
                <c:pt idx="3258">
                  <c:v>1.1718309999999974</c:v>
                </c:pt>
                <c:pt idx="3259">
                  <c:v>1.1082859999999997</c:v>
                </c:pt>
                <c:pt idx="3260">
                  <c:v>1.1002980000000022</c:v>
                </c:pt>
                <c:pt idx="3261">
                  <c:v>1.1474279999999979</c:v>
                </c:pt>
                <c:pt idx="3262">
                  <c:v>1.1274909999999991</c:v>
                </c:pt>
                <c:pt idx="3263">
                  <c:v>1.1038349999999966</c:v>
                </c:pt>
                <c:pt idx="3264">
                  <c:v>1.1432119999999983</c:v>
                </c:pt>
                <c:pt idx="3265">
                  <c:v>1.1605820000000051</c:v>
                </c:pt>
                <c:pt idx="3266">
                  <c:v>1.113191999999998</c:v>
                </c:pt>
                <c:pt idx="3267">
                  <c:v>1.1619740000000007</c:v>
                </c:pt>
                <c:pt idx="3268">
                  <c:v>1.115316</c:v>
                </c:pt>
                <c:pt idx="3269">
                  <c:v>1.1209350000000029</c:v>
                </c:pt>
                <c:pt idx="3270">
                  <c:v>1.1697050000000004</c:v>
                </c:pt>
                <c:pt idx="3271">
                  <c:v>1.1162559999999999</c:v>
                </c:pt>
                <c:pt idx="3272">
                  <c:v>1.1132279999999994</c:v>
                </c:pt>
                <c:pt idx="3273">
                  <c:v>1.1347890000000049</c:v>
                </c:pt>
                <c:pt idx="3274">
                  <c:v>1.1174419999999969</c:v>
                </c:pt>
                <c:pt idx="3275">
                  <c:v>1.108546000000004</c:v>
                </c:pt>
                <c:pt idx="3276">
                  <c:v>1.1047669999999954</c:v>
                </c:pt>
                <c:pt idx="3277">
                  <c:v>1.139008000000004</c:v>
                </c:pt>
                <c:pt idx="3278">
                  <c:v>1.1167480000000012</c:v>
                </c:pt>
                <c:pt idx="3279">
                  <c:v>1.1263630000000049</c:v>
                </c:pt>
                <c:pt idx="3280">
                  <c:v>1.1123080000000023</c:v>
                </c:pt>
                <c:pt idx="3281">
                  <c:v>1.118347</c:v>
                </c:pt>
                <c:pt idx="3282">
                  <c:v>1.1036009999999976</c:v>
                </c:pt>
                <c:pt idx="3283">
                  <c:v>1.0740750000000006</c:v>
                </c:pt>
                <c:pt idx="3284">
                  <c:v>1.1336160000000035</c:v>
                </c:pt>
                <c:pt idx="3285">
                  <c:v>1.078049</c:v>
                </c:pt>
                <c:pt idx="3286">
                  <c:v>1.1153289999999956</c:v>
                </c:pt>
                <c:pt idx="3287">
                  <c:v>1.140194000000001</c:v>
                </c:pt>
                <c:pt idx="3288">
                  <c:v>1.1008119999999977</c:v>
                </c:pt>
                <c:pt idx="3289">
                  <c:v>1.1221539999999983</c:v>
                </c:pt>
                <c:pt idx="3290">
                  <c:v>1.082298999999999</c:v>
                </c:pt>
                <c:pt idx="3291">
                  <c:v>1.1012859999999947</c:v>
                </c:pt>
                <c:pt idx="3292">
                  <c:v>1.1153460000000024</c:v>
                </c:pt>
                <c:pt idx="3293">
                  <c:v>1.0712630000000019</c:v>
                </c:pt>
                <c:pt idx="3294">
                  <c:v>1.0935520000000025</c:v>
                </c:pt>
                <c:pt idx="3295">
                  <c:v>1.0801530000000028</c:v>
                </c:pt>
                <c:pt idx="3296">
                  <c:v>1.0851139999999972</c:v>
                </c:pt>
                <c:pt idx="3297">
                  <c:v>1.1219280000000005</c:v>
                </c:pt>
                <c:pt idx="3298">
                  <c:v>1.1137310000000014</c:v>
                </c:pt>
                <c:pt idx="3299">
                  <c:v>1.1022229999999951</c:v>
                </c:pt>
                <c:pt idx="3300">
                  <c:v>1.1188760000000038</c:v>
                </c:pt>
                <c:pt idx="3301">
                  <c:v>1.0869849999999985</c:v>
                </c:pt>
                <c:pt idx="3302">
                  <c:v>1.0862919999999967</c:v>
                </c:pt>
                <c:pt idx="3303">
                  <c:v>1.0876939999999991</c:v>
                </c:pt>
                <c:pt idx="3304">
                  <c:v>1.118862</c:v>
                </c:pt>
                <c:pt idx="3305">
                  <c:v>1.0912089999999992</c:v>
                </c:pt>
                <c:pt idx="3306">
                  <c:v>1.0876909999999995</c:v>
                </c:pt>
                <c:pt idx="3307">
                  <c:v>1.1120939999999955</c:v>
                </c:pt>
                <c:pt idx="3308">
                  <c:v>1.0689379999999957</c:v>
                </c:pt>
                <c:pt idx="3309">
                  <c:v>1.0525289999999998</c:v>
                </c:pt>
                <c:pt idx="3310">
                  <c:v>1.117250999999996</c:v>
                </c:pt>
                <c:pt idx="3311">
                  <c:v>1.0923739999999995</c:v>
                </c:pt>
                <c:pt idx="3312">
                  <c:v>1.1242730000000023</c:v>
                </c:pt>
                <c:pt idx="3313">
                  <c:v>1.1385700000000014</c:v>
                </c:pt>
                <c:pt idx="3314">
                  <c:v>1.0851419999999976</c:v>
                </c:pt>
                <c:pt idx="3315">
                  <c:v>1.0933159999999944</c:v>
                </c:pt>
                <c:pt idx="3316">
                  <c:v>1.0722159999999974</c:v>
                </c:pt>
                <c:pt idx="3317">
                  <c:v>1.074113999999998</c:v>
                </c:pt>
                <c:pt idx="3318">
                  <c:v>1.0776429999999948</c:v>
                </c:pt>
                <c:pt idx="3319">
                  <c:v>1.0579210000000003</c:v>
                </c:pt>
                <c:pt idx="3320">
                  <c:v>1.0811330000000012</c:v>
                </c:pt>
                <c:pt idx="3321">
                  <c:v>1.0816150000000029</c:v>
                </c:pt>
                <c:pt idx="3322">
                  <c:v>1.1104869999999956</c:v>
                </c:pt>
                <c:pt idx="3323">
                  <c:v>1.0673049999999975</c:v>
                </c:pt>
                <c:pt idx="3324">
                  <c:v>1.0548840000000013</c:v>
                </c:pt>
                <c:pt idx="3325">
                  <c:v>1.0787950000000031</c:v>
                </c:pt>
                <c:pt idx="3326">
                  <c:v>1.0794819999999987</c:v>
                </c:pt>
                <c:pt idx="3327">
                  <c:v>1.0377519999999976</c:v>
                </c:pt>
                <c:pt idx="3328">
                  <c:v>1.0415329999999976</c:v>
                </c:pt>
                <c:pt idx="3329">
                  <c:v>1.0785710000000037</c:v>
                </c:pt>
                <c:pt idx="3330">
                  <c:v>1.0631069999999987</c:v>
                </c:pt>
                <c:pt idx="3331">
                  <c:v>1.1254649999999984</c:v>
                </c:pt>
                <c:pt idx="3332">
                  <c:v>1.0565500000000014</c:v>
                </c:pt>
                <c:pt idx="3333">
                  <c:v>1.0455170000000003</c:v>
                </c:pt>
                <c:pt idx="3334">
                  <c:v>1.0696709999999996</c:v>
                </c:pt>
                <c:pt idx="3335">
                  <c:v>1.0433929999999982</c:v>
                </c:pt>
                <c:pt idx="3336">
                  <c:v>1.0769550000000017</c:v>
                </c:pt>
                <c:pt idx="3337">
                  <c:v>1.0832760000000015</c:v>
                </c:pt>
                <c:pt idx="3338">
                  <c:v>1.0617160000000005</c:v>
                </c:pt>
                <c:pt idx="3339">
                  <c:v>1.0417710000000007</c:v>
                </c:pt>
                <c:pt idx="3340">
                  <c:v>1.0471679999999992</c:v>
                </c:pt>
                <c:pt idx="3341">
                  <c:v>1.093119999999999</c:v>
                </c:pt>
                <c:pt idx="3342">
                  <c:v>1.0384709999999977</c:v>
                </c:pt>
                <c:pt idx="3343">
                  <c:v>1.0802350000000018</c:v>
                </c:pt>
                <c:pt idx="3344">
                  <c:v>1.0708489999999955</c:v>
                </c:pt>
                <c:pt idx="3345">
                  <c:v>1.0602860000000014</c:v>
                </c:pt>
                <c:pt idx="3346">
                  <c:v>1.0354310000000027</c:v>
                </c:pt>
                <c:pt idx="3347">
                  <c:v>1.088910999999996</c:v>
                </c:pt>
                <c:pt idx="3348">
                  <c:v>1.0457469999999951</c:v>
                </c:pt>
                <c:pt idx="3349">
                  <c:v>1.1076779999999999</c:v>
                </c:pt>
                <c:pt idx="3350">
                  <c:v>1.0718030000000027</c:v>
                </c:pt>
                <c:pt idx="3351">
                  <c:v>1.0922069999999984</c:v>
                </c:pt>
                <c:pt idx="3352">
                  <c:v>1.0966570000000004</c:v>
                </c:pt>
                <c:pt idx="3353">
                  <c:v>1.0713290000000022</c:v>
                </c:pt>
                <c:pt idx="3354">
                  <c:v>1.0968909999999994</c:v>
                </c:pt>
                <c:pt idx="3355">
                  <c:v>1.0199669999999976</c:v>
                </c:pt>
                <c:pt idx="3356">
                  <c:v>1.0645290000000003</c:v>
                </c:pt>
                <c:pt idx="3357">
                  <c:v>1.0474029999999992</c:v>
                </c:pt>
                <c:pt idx="3358">
                  <c:v>1.0654679999999956</c:v>
                </c:pt>
                <c:pt idx="3359">
                  <c:v>1.062414000000004</c:v>
                </c:pt>
                <c:pt idx="3360">
                  <c:v>1.052349999999997</c:v>
                </c:pt>
                <c:pt idx="3361">
                  <c:v>1.0898520000000005</c:v>
                </c:pt>
                <c:pt idx="3362">
                  <c:v>1.0706530000000001</c:v>
                </c:pt>
                <c:pt idx="3363">
                  <c:v>1.0638390000000015</c:v>
                </c:pt>
                <c:pt idx="3364">
                  <c:v>1.0600820000000013</c:v>
                </c:pt>
                <c:pt idx="3365">
                  <c:v>1.0394529999999982</c:v>
                </c:pt>
                <c:pt idx="3366">
                  <c:v>1.0460300000000018</c:v>
                </c:pt>
                <c:pt idx="3367">
                  <c:v>1.0384939999999965</c:v>
                </c:pt>
                <c:pt idx="3368">
                  <c:v>1.0366490000000006</c:v>
                </c:pt>
                <c:pt idx="3369">
                  <c:v>1.0237339999999975</c:v>
                </c:pt>
                <c:pt idx="3370">
                  <c:v>1.0277420000000035</c:v>
                </c:pt>
                <c:pt idx="3371">
                  <c:v>1.0474339999999991</c:v>
                </c:pt>
                <c:pt idx="3372">
                  <c:v>1.0575290000000024</c:v>
                </c:pt>
                <c:pt idx="3373">
                  <c:v>1.0532790000000034</c:v>
                </c:pt>
                <c:pt idx="3374">
                  <c:v>1.0310069999999989</c:v>
                </c:pt>
                <c:pt idx="3375">
                  <c:v>1.0450809999999962</c:v>
                </c:pt>
                <c:pt idx="3376">
                  <c:v>1.0795640000000013</c:v>
                </c:pt>
                <c:pt idx="3377">
                  <c:v>1.0404100000000049</c:v>
                </c:pt>
                <c:pt idx="3378">
                  <c:v>1.0626640000000016</c:v>
                </c:pt>
                <c:pt idx="3379">
                  <c:v>1.0230489999999968</c:v>
                </c:pt>
                <c:pt idx="3380">
                  <c:v>1.0326339999999981</c:v>
                </c:pt>
                <c:pt idx="3381">
                  <c:v>1.0675930000000022</c:v>
                </c:pt>
                <c:pt idx="3382">
                  <c:v>1.0814430000000002</c:v>
                </c:pt>
                <c:pt idx="3383">
                  <c:v>1.0209290000000024</c:v>
                </c:pt>
                <c:pt idx="3384">
                  <c:v>1.0746460000000013</c:v>
                </c:pt>
                <c:pt idx="3385">
                  <c:v>1.0394710000000025</c:v>
                </c:pt>
                <c:pt idx="3386">
                  <c:v>1.0401760000000024</c:v>
                </c:pt>
                <c:pt idx="3387">
                  <c:v>1.0481399999999965</c:v>
                </c:pt>
                <c:pt idx="3388">
                  <c:v>1.0397110000000005</c:v>
                </c:pt>
                <c:pt idx="3389">
                  <c:v>1.0230530000000009</c:v>
                </c:pt>
                <c:pt idx="3390">
                  <c:v>1.0232700000000001</c:v>
                </c:pt>
                <c:pt idx="3391">
                  <c:v>1.054946000000001</c:v>
                </c:pt>
                <c:pt idx="3392">
                  <c:v>1.0467450000000049</c:v>
                </c:pt>
                <c:pt idx="3393">
                  <c:v>1.0228229999999989</c:v>
                </c:pt>
                <c:pt idx="3394">
                  <c:v>1.0082990000000045</c:v>
                </c:pt>
                <c:pt idx="3395">
                  <c:v>1.0627029999999991</c:v>
                </c:pt>
                <c:pt idx="3396">
                  <c:v>1.0178939999999983</c:v>
                </c:pt>
                <c:pt idx="3397">
                  <c:v>1.0195520000000009</c:v>
                </c:pt>
                <c:pt idx="3398">
                  <c:v>1.0537780000000048</c:v>
                </c:pt>
                <c:pt idx="3399">
                  <c:v>1.0387640000000005</c:v>
                </c:pt>
                <c:pt idx="3400">
                  <c:v>1.0340700000000034</c:v>
                </c:pt>
                <c:pt idx="3401">
                  <c:v>0.98600800000000177</c:v>
                </c:pt>
                <c:pt idx="3402">
                  <c:v>1.0301010000000019</c:v>
                </c:pt>
                <c:pt idx="3403">
                  <c:v>1.031527999999998</c:v>
                </c:pt>
                <c:pt idx="3404">
                  <c:v>1.0026489999999981</c:v>
                </c:pt>
                <c:pt idx="3405">
                  <c:v>1.0329180000000022</c:v>
                </c:pt>
                <c:pt idx="3406">
                  <c:v>1.0150940000000013</c:v>
                </c:pt>
                <c:pt idx="3407">
                  <c:v>1.0660050000000005</c:v>
                </c:pt>
                <c:pt idx="3408">
                  <c:v>1.0315379999999976</c:v>
                </c:pt>
                <c:pt idx="3409">
                  <c:v>0.98482899999999773</c:v>
                </c:pt>
                <c:pt idx="3410">
                  <c:v>1.0319859999999998</c:v>
                </c:pt>
                <c:pt idx="3411">
                  <c:v>1.0615420000000029</c:v>
                </c:pt>
                <c:pt idx="3412">
                  <c:v>1.0221230000000006</c:v>
                </c:pt>
                <c:pt idx="3413">
                  <c:v>1.0205020000000005</c:v>
                </c:pt>
                <c:pt idx="3414">
                  <c:v>1.0701990000000023</c:v>
                </c:pt>
                <c:pt idx="3415">
                  <c:v>1.0057229999999961</c:v>
                </c:pt>
                <c:pt idx="3416">
                  <c:v>1.0397240000000032</c:v>
                </c:pt>
                <c:pt idx="3417">
                  <c:v>1.024010999999998</c:v>
                </c:pt>
                <c:pt idx="3418">
                  <c:v>1.0139589999999998</c:v>
                </c:pt>
                <c:pt idx="3419">
                  <c:v>1.0209810000000026</c:v>
                </c:pt>
                <c:pt idx="3420">
                  <c:v>1.022162999999999</c:v>
                </c:pt>
                <c:pt idx="3421">
                  <c:v>1.0261180000000003</c:v>
                </c:pt>
                <c:pt idx="3422">
                  <c:v>1.009487</c:v>
                </c:pt>
                <c:pt idx="3423">
                  <c:v>0.99260300000000257</c:v>
                </c:pt>
                <c:pt idx="3424">
                  <c:v>1.0268359999999994</c:v>
                </c:pt>
                <c:pt idx="3425">
                  <c:v>0.99445600000000312</c:v>
                </c:pt>
                <c:pt idx="3426">
                  <c:v>1.0165410000000001</c:v>
                </c:pt>
                <c:pt idx="3427">
                  <c:v>0.99821999999999989</c:v>
                </c:pt>
                <c:pt idx="3428">
                  <c:v>0.97831199999999541</c:v>
                </c:pt>
                <c:pt idx="3429">
                  <c:v>1.0033780000000014</c:v>
                </c:pt>
                <c:pt idx="3430">
                  <c:v>1.0259060000000026</c:v>
                </c:pt>
                <c:pt idx="3431">
                  <c:v>0.99235399999999885</c:v>
                </c:pt>
                <c:pt idx="3432">
                  <c:v>0.99729400000000368</c:v>
                </c:pt>
                <c:pt idx="3433">
                  <c:v>0.97921300000000144</c:v>
                </c:pt>
                <c:pt idx="3434">
                  <c:v>1.0073810000000023</c:v>
                </c:pt>
                <c:pt idx="3435">
                  <c:v>1.0158359999999966</c:v>
                </c:pt>
                <c:pt idx="3436">
                  <c:v>1.0336519999999965</c:v>
                </c:pt>
                <c:pt idx="3437">
                  <c:v>1.0078520000000033</c:v>
                </c:pt>
                <c:pt idx="3438">
                  <c:v>1.022393000000001</c:v>
                </c:pt>
                <c:pt idx="3439">
                  <c:v>1.053129000000002</c:v>
                </c:pt>
                <c:pt idx="3440">
                  <c:v>1.0003489999999999</c:v>
                </c:pt>
                <c:pt idx="3441">
                  <c:v>1.0395269999999996</c:v>
                </c:pt>
                <c:pt idx="3442">
                  <c:v>1.0233520000000027</c:v>
                </c:pt>
                <c:pt idx="3443">
                  <c:v>1.0045840000000013</c:v>
                </c:pt>
                <c:pt idx="3444">
                  <c:v>0.98487600000000342</c:v>
                </c:pt>
                <c:pt idx="3445">
                  <c:v>1.0209909999999986</c:v>
                </c:pt>
                <c:pt idx="3446">
                  <c:v>1.0196110000000012</c:v>
                </c:pt>
                <c:pt idx="3447">
                  <c:v>1.0073879999999988</c:v>
                </c:pt>
                <c:pt idx="3448">
                  <c:v>1.0132860000000008</c:v>
                </c:pt>
                <c:pt idx="3449">
                  <c:v>1.0132580000000004</c:v>
                </c:pt>
                <c:pt idx="3450">
                  <c:v>0.95649599999999779</c:v>
                </c:pt>
                <c:pt idx="3451">
                  <c:v>1.0099790000000013</c:v>
                </c:pt>
                <c:pt idx="3452">
                  <c:v>0.9961449999999985</c:v>
                </c:pt>
                <c:pt idx="3453">
                  <c:v>0.97668199999999672</c:v>
                </c:pt>
                <c:pt idx="3454">
                  <c:v>1.0090450000000004</c:v>
                </c:pt>
                <c:pt idx="3455">
                  <c:v>0.97127900000000267</c:v>
                </c:pt>
                <c:pt idx="3456">
                  <c:v>1.0163249999999984</c:v>
                </c:pt>
                <c:pt idx="3457">
                  <c:v>1.0235909999999997</c:v>
                </c:pt>
                <c:pt idx="3458">
                  <c:v>0.98277800000000326</c:v>
                </c:pt>
                <c:pt idx="3459">
                  <c:v>1.0135050000000021</c:v>
                </c:pt>
                <c:pt idx="3460">
                  <c:v>1.008110999999996</c:v>
                </c:pt>
                <c:pt idx="3461">
                  <c:v>0.97527399999999886</c:v>
                </c:pt>
                <c:pt idx="3462">
                  <c:v>0.96120200000000011</c:v>
                </c:pt>
                <c:pt idx="3463">
                  <c:v>0.99029400000000223</c:v>
                </c:pt>
                <c:pt idx="3464">
                  <c:v>0.96354500000000343</c:v>
                </c:pt>
                <c:pt idx="3465">
                  <c:v>0.98864999999999981</c:v>
                </c:pt>
                <c:pt idx="3466">
                  <c:v>1.0045869999999972</c:v>
                </c:pt>
                <c:pt idx="3467">
                  <c:v>0.94148300000000162</c:v>
                </c:pt>
                <c:pt idx="3468">
                  <c:v>1.0058019999999992</c:v>
                </c:pt>
                <c:pt idx="3469">
                  <c:v>1.018218000000001</c:v>
                </c:pt>
                <c:pt idx="3470">
                  <c:v>0.98560099999999906</c:v>
                </c:pt>
                <c:pt idx="3471">
                  <c:v>1.008813</c:v>
                </c:pt>
                <c:pt idx="3472">
                  <c:v>1.0273659999999971</c:v>
                </c:pt>
                <c:pt idx="3473">
                  <c:v>1.0212599999999981</c:v>
                </c:pt>
                <c:pt idx="3474">
                  <c:v>0.96379900000000163</c:v>
                </c:pt>
                <c:pt idx="3475">
                  <c:v>0.96097100000000069</c:v>
                </c:pt>
                <c:pt idx="3476">
                  <c:v>0.95888600000000324</c:v>
                </c:pt>
                <c:pt idx="3477">
                  <c:v>1.0165869999999977</c:v>
                </c:pt>
                <c:pt idx="3478">
                  <c:v>0.98209400000000002</c:v>
                </c:pt>
                <c:pt idx="3479">
                  <c:v>0.97176499999999777</c:v>
                </c:pt>
                <c:pt idx="3480">
                  <c:v>0.96074899999999985</c:v>
                </c:pt>
                <c:pt idx="3481">
                  <c:v>0.97436199999999928</c:v>
                </c:pt>
                <c:pt idx="3482">
                  <c:v>1.0090660000000007</c:v>
                </c:pt>
                <c:pt idx="3483">
                  <c:v>0.96051099999999678</c:v>
                </c:pt>
                <c:pt idx="3484">
                  <c:v>0.96475600000000483</c:v>
                </c:pt>
                <c:pt idx="3485">
                  <c:v>0.98963200000000029</c:v>
                </c:pt>
                <c:pt idx="3486">
                  <c:v>0.96497799999999501</c:v>
                </c:pt>
                <c:pt idx="3487">
                  <c:v>0.98070299999999833</c:v>
                </c:pt>
                <c:pt idx="3488">
                  <c:v>0.97787999999999897</c:v>
                </c:pt>
                <c:pt idx="3489">
                  <c:v>0.9884399999999971</c:v>
                </c:pt>
                <c:pt idx="3490">
                  <c:v>1.002516</c:v>
                </c:pt>
                <c:pt idx="3491">
                  <c:v>0.97672500000000184</c:v>
                </c:pt>
                <c:pt idx="3492">
                  <c:v>0.99172799999999839</c:v>
                </c:pt>
                <c:pt idx="3493">
                  <c:v>1.0048679999999983</c:v>
                </c:pt>
                <c:pt idx="3494">
                  <c:v>0.95583899999999744</c:v>
                </c:pt>
                <c:pt idx="3495">
                  <c:v>1.0137929999999997</c:v>
                </c:pt>
                <c:pt idx="3496">
                  <c:v>0.93847600000000142</c:v>
                </c:pt>
                <c:pt idx="3497">
                  <c:v>0.94646999999999792</c:v>
                </c:pt>
                <c:pt idx="3498">
                  <c:v>0.9647549999999967</c:v>
                </c:pt>
                <c:pt idx="3499">
                  <c:v>0.97788699999999906</c:v>
                </c:pt>
                <c:pt idx="3500">
                  <c:v>0.97344500000000167</c:v>
                </c:pt>
                <c:pt idx="3501">
                  <c:v>0.96710200000000057</c:v>
                </c:pt>
                <c:pt idx="3502">
                  <c:v>0.96967899999999929</c:v>
                </c:pt>
                <c:pt idx="3503">
                  <c:v>0.9542070000000038</c:v>
                </c:pt>
                <c:pt idx="3504">
                  <c:v>0.93942900000000051</c:v>
                </c:pt>
                <c:pt idx="3505">
                  <c:v>0.97861200000000181</c:v>
                </c:pt>
                <c:pt idx="3506">
                  <c:v>0.99526600000000087</c:v>
                </c:pt>
                <c:pt idx="3507">
                  <c:v>0.97039099999999934</c:v>
                </c:pt>
                <c:pt idx="3508">
                  <c:v>0.97180799999999579</c:v>
                </c:pt>
                <c:pt idx="3509">
                  <c:v>0.97929800000000355</c:v>
                </c:pt>
                <c:pt idx="3510">
                  <c:v>0.96054499999999976</c:v>
                </c:pt>
                <c:pt idx="3511">
                  <c:v>0.97578800000000498</c:v>
                </c:pt>
                <c:pt idx="3512">
                  <c:v>0.95421400000000034</c:v>
                </c:pt>
                <c:pt idx="3513">
                  <c:v>0.99524999999999864</c:v>
                </c:pt>
                <c:pt idx="3514">
                  <c:v>0.99174500000000165</c:v>
                </c:pt>
                <c:pt idx="3515">
                  <c:v>0.94953499999999735</c:v>
                </c:pt>
                <c:pt idx="3516">
                  <c:v>0.96641899999999836</c:v>
                </c:pt>
                <c:pt idx="3517">
                  <c:v>0.94670700000000352</c:v>
                </c:pt>
                <c:pt idx="3518">
                  <c:v>0.97813700000000381</c:v>
                </c:pt>
                <c:pt idx="3519">
                  <c:v>0.95939699999999917</c:v>
                </c:pt>
                <c:pt idx="3520">
                  <c:v>0.97183200000000269</c:v>
                </c:pt>
                <c:pt idx="3521">
                  <c:v>0.95398399999999839</c:v>
                </c:pt>
                <c:pt idx="3522">
                  <c:v>0.96055300000000443</c:v>
                </c:pt>
                <c:pt idx="3523">
                  <c:v>0.94790800000000175</c:v>
                </c:pt>
                <c:pt idx="3524">
                  <c:v>0.96665500000000293</c:v>
                </c:pt>
                <c:pt idx="3525">
                  <c:v>0.97346399999999988</c:v>
                </c:pt>
                <c:pt idx="3526">
                  <c:v>0.9833059999999989</c:v>
                </c:pt>
                <c:pt idx="3527">
                  <c:v>0.9729990000000015</c:v>
                </c:pt>
                <c:pt idx="3528">
                  <c:v>0.96314599999999828</c:v>
                </c:pt>
                <c:pt idx="3529">
                  <c:v>1.0056089999999998</c:v>
                </c:pt>
                <c:pt idx="3530">
                  <c:v>0.95633899999999628</c:v>
                </c:pt>
                <c:pt idx="3531">
                  <c:v>0.94273799999999852</c:v>
                </c:pt>
                <c:pt idx="3532">
                  <c:v>1.0025490000000019</c:v>
                </c:pt>
                <c:pt idx="3533">
                  <c:v>0.9978599999999993</c:v>
                </c:pt>
                <c:pt idx="3534">
                  <c:v>0.93171999999999855</c:v>
                </c:pt>
                <c:pt idx="3535">
                  <c:v>0.99388100000000179</c:v>
                </c:pt>
                <c:pt idx="3536">
                  <c:v>0.97745199999999954</c:v>
                </c:pt>
                <c:pt idx="3537">
                  <c:v>0.97511100000000184</c:v>
                </c:pt>
                <c:pt idx="3538">
                  <c:v>0.94437999999999889</c:v>
                </c:pt>
                <c:pt idx="3539">
                  <c:v>0.95705899999999744</c:v>
                </c:pt>
                <c:pt idx="3540">
                  <c:v>0.94155900000000159</c:v>
                </c:pt>
                <c:pt idx="3541">
                  <c:v>0.97979899999999631</c:v>
                </c:pt>
                <c:pt idx="3542">
                  <c:v>0.96128300000000166</c:v>
                </c:pt>
                <c:pt idx="3543">
                  <c:v>0.95564899999999753</c:v>
                </c:pt>
                <c:pt idx="3544">
                  <c:v>0.9685440000000014</c:v>
                </c:pt>
                <c:pt idx="3545">
                  <c:v>0.94461700000000093</c:v>
                </c:pt>
                <c:pt idx="3546">
                  <c:v>0.92587099999999722</c:v>
                </c:pt>
                <c:pt idx="3547">
                  <c:v>0.99949600000000061</c:v>
                </c:pt>
                <c:pt idx="3548">
                  <c:v>0.93547299999999822</c:v>
                </c:pt>
                <c:pt idx="3549">
                  <c:v>0.90897599999999912</c:v>
                </c:pt>
                <c:pt idx="3550">
                  <c:v>0.93667400000000001</c:v>
                </c:pt>
                <c:pt idx="3551">
                  <c:v>0.94041199999999847</c:v>
                </c:pt>
                <c:pt idx="3552">
                  <c:v>0.98967000000000027</c:v>
                </c:pt>
                <c:pt idx="3553">
                  <c:v>0.93525600000000253</c:v>
                </c:pt>
                <c:pt idx="3554">
                  <c:v>0.97138200000000197</c:v>
                </c:pt>
                <c:pt idx="3555">
                  <c:v>0.9469770000000004</c:v>
                </c:pt>
                <c:pt idx="3556">
                  <c:v>0.96551599999999738</c:v>
                </c:pt>
                <c:pt idx="3557">
                  <c:v>0.93574599999999819</c:v>
                </c:pt>
                <c:pt idx="3558">
                  <c:v>0.94087799999999788</c:v>
                </c:pt>
                <c:pt idx="3559">
                  <c:v>0.94602399999999776</c:v>
                </c:pt>
                <c:pt idx="3560">
                  <c:v>0.90241499999999775</c:v>
                </c:pt>
                <c:pt idx="3561">
                  <c:v>0.93995400000000018</c:v>
                </c:pt>
                <c:pt idx="3562">
                  <c:v>0.94770300000000063</c:v>
                </c:pt>
                <c:pt idx="3563">
                  <c:v>0.94508400000000137</c:v>
                </c:pt>
                <c:pt idx="3564">
                  <c:v>0.98284699999999958</c:v>
                </c:pt>
                <c:pt idx="3565">
                  <c:v>0.93597799999999864</c:v>
                </c:pt>
                <c:pt idx="3566">
                  <c:v>0.94489599999999996</c:v>
                </c:pt>
                <c:pt idx="3567">
                  <c:v>0.96879900000000063</c:v>
                </c:pt>
                <c:pt idx="3568">
                  <c:v>0.91321400000000352</c:v>
                </c:pt>
                <c:pt idx="3569">
                  <c:v>0.93223000000000056</c:v>
                </c:pt>
                <c:pt idx="3570">
                  <c:v>0.93761100000000042</c:v>
                </c:pt>
                <c:pt idx="3571">
                  <c:v>0.97281100000000009</c:v>
                </c:pt>
                <c:pt idx="3572">
                  <c:v>0.92634500000000131</c:v>
                </c:pt>
                <c:pt idx="3573">
                  <c:v>0.932697000000001</c:v>
                </c:pt>
                <c:pt idx="3574">
                  <c:v>0.92213800000000035</c:v>
                </c:pt>
                <c:pt idx="3575">
                  <c:v>0.89889300000000105</c:v>
                </c:pt>
                <c:pt idx="3576">
                  <c:v>0.9643720000000009</c:v>
                </c:pt>
                <c:pt idx="3577">
                  <c:v>0.9347929999999991</c:v>
                </c:pt>
                <c:pt idx="3578">
                  <c:v>0.93104499999999746</c:v>
                </c:pt>
                <c:pt idx="3579">
                  <c:v>0.91650199999999771</c:v>
                </c:pt>
                <c:pt idx="3580">
                  <c:v>0.94161300000000026</c:v>
                </c:pt>
                <c:pt idx="3581">
                  <c:v>0.92073900000000108</c:v>
                </c:pt>
                <c:pt idx="3582">
                  <c:v>0.87803900000000468</c:v>
                </c:pt>
                <c:pt idx="3583">
                  <c:v>0.95451599999999814</c:v>
                </c:pt>
                <c:pt idx="3584">
                  <c:v>0.87311600000000311</c:v>
                </c:pt>
                <c:pt idx="3585">
                  <c:v>0.95640799999999615</c:v>
                </c:pt>
                <c:pt idx="3586">
                  <c:v>0.92637899999999718</c:v>
                </c:pt>
                <c:pt idx="3587">
                  <c:v>0.9240150000000007</c:v>
                </c:pt>
                <c:pt idx="3588">
                  <c:v>0.90077900000000355</c:v>
                </c:pt>
                <c:pt idx="3589">
                  <c:v>0.94489300000000398</c:v>
                </c:pt>
                <c:pt idx="3590">
                  <c:v>0.90245600000000081</c:v>
                </c:pt>
                <c:pt idx="3591">
                  <c:v>0.95243699999999976</c:v>
                </c:pt>
                <c:pt idx="3592">
                  <c:v>0.91322800000000015</c:v>
                </c:pt>
                <c:pt idx="3593">
                  <c:v>0.91556900000000141</c:v>
                </c:pt>
                <c:pt idx="3594">
                  <c:v>0.91089300000000151</c:v>
                </c:pt>
                <c:pt idx="3595">
                  <c:v>0.91557699999999542</c:v>
                </c:pt>
                <c:pt idx="3596">
                  <c:v>0.89823199999999659</c:v>
                </c:pt>
                <c:pt idx="3597">
                  <c:v>0.91087299999999871</c:v>
                </c:pt>
                <c:pt idx="3598">
                  <c:v>0.94302499999999867</c:v>
                </c:pt>
                <c:pt idx="3599">
                  <c:v>0.94116500000000158</c:v>
                </c:pt>
                <c:pt idx="3600">
                  <c:v>0.89541800000000293</c:v>
                </c:pt>
                <c:pt idx="3601">
                  <c:v>0.90807900000000075</c:v>
                </c:pt>
                <c:pt idx="3602">
                  <c:v>0.86936999999999998</c:v>
                </c:pt>
                <c:pt idx="3603">
                  <c:v>0.886732999999996</c:v>
                </c:pt>
                <c:pt idx="3604">
                  <c:v>0.90339600000000075</c:v>
                </c:pt>
                <c:pt idx="3605">
                  <c:v>0.92709300000000283</c:v>
                </c:pt>
                <c:pt idx="3606">
                  <c:v>0.90925599999999918</c:v>
                </c:pt>
                <c:pt idx="3607">
                  <c:v>0.92169600000000074</c:v>
                </c:pt>
                <c:pt idx="3608">
                  <c:v>0.90199600000000046</c:v>
                </c:pt>
                <c:pt idx="3609">
                  <c:v>0.92921700000000129</c:v>
                </c:pt>
                <c:pt idx="3610">
                  <c:v>0.91723199999999849</c:v>
                </c:pt>
                <c:pt idx="3611">
                  <c:v>0.90833000000000297</c:v>
                </c:pt>
                <c:pt idx="3612">
                  <c:v>0.92052899999999838</c:v>
                </c:pt>
                <c:pt idx="3613">
                  <c:v>0.90880200000000144</c:v>
                </c:pt>
                <c:pt idx="3614">
                  <c:v>0.88650799999999919</c:v>
                </c:pt>
                <c:pt idx="3615">
                  <c:v>0.90316699999999983</c:v>
                </c:pt>
                <c:pt idx="3616">
                  <c:v>0.93039399999999972</c:v>
                </c:pt>
                <c:pt idx="3617">
                  <c:v>0.90670199999999923</c:v>
                </c:pt>
                <c:pt idx="3618">
                  <c:v>0.89755099999999644</c:v>
                </c:pt>
                <c:pt idx="3619">
                  <c:v>0.92195099999999641</c:v>
                </c:pt>
                <c:pt idx="3620">
                  <c:v>0.92546099999999853</c:v>
                </c:pt>
                <c:pt idx="3621">
                  <c:v>0.90270800000000406</c:v>
                </c:pt>
                <c:pt idx="3622">
                  <c:v>0.86306700000000092</c:v>
                </c:pt>
                <c:pt idx="3623">
                  <c:v>0.90084000000000231</c:v>
                </c:pt>
                <c:pt idx="3624">
                  <c:v>0.91795599999999666</c:v>
                </c:pt>
                <c:pt idx="3625">
                  <c:v>0.91162599999999827</c:v>
                </c:pt>
                <c:pt idx="3626">
                  <c:v>0.86283499999999691</c:v>
                </c:pt>
                <c:pt idx="3627">
                  <c:v>0.90012099999999862</c:v>
                </c:pt>
                <c:pt idx="3628">
                  <c:v>0.90833600000000203</c:v>
                </c:pt>
                <c:pt idx="3629">
                  <c:v>0.91185999999999723</c:v>
                </c:pt>
                <c:pt idx="3630">
                  <c:v>0.87409799999999649</c:v>
                </c:pt>
                <c:pt idx="3631">
                  <c:v>0.89801800000000043</c:v>
                </c:pt>
                <c:pt idx="3632">
                  <c:v>0.91164500000000359</c:v>
                </c:pt>
                <c:pt idx="3633">
                  <c:v>0.90528299999999717</c:v>
                </c:pt>
                <c:pt idx="3634">
                  <c:v>0.87853799999999893</c:v>
                </c:pt>
                <c:pt idx="3635">
                  <c:v>0.88838499999999598</c:v>
                </c:pt>
                <c:pt idx="3636">
                  <c:v>0.88277499999999876</c:v>
                </c:pt>
                <c:pt idx="3637">
                  <c:v>0.88325100000000134</c:v>
                </c:pt>
                <c:pt idx="3638">
                  <c:v>0.90483399999999747</c:v>
                </c:pt>
                <c:pt idx="3639">
                  <c:v>0.88747599999999949</c:v>
                </c:pt>
                <c:pt idx="3640">
                  <c:v>0.91633400000000265</c:v>
                </c:pt>
                <c:pt idx="3641">
                  <c:v>0.89241499999999974</c:v>
                </c:pt>
                <c:pt idx="3642">
                  <c:v>0.90225700000000231</c:v>
                </c:pt>
                <c:pt idx="3643">
                  <c:v>0.87903200000000226</c:v>
                </c:pt>
                <c:pt idx="3644">
                  <c:v>0.87010199999999926</c:v>
                </c:pt>
                <c:pt idx="3645">
                  <c:v>0.89334699999999856</c:v>
                </c:pt>
                <c:pt idx="3646">
                  <c:v>0.900859999999998</c:v>
                </c:pt>
                <c:pt idx="3647">
                  <c:v>0.89640400000000398</c:v>
                </c:pt>
                <c:pt idx="3648">
                  <c:v>0.8961509999999997</c:v>
                </c:pt>
                <c:pt idx="3649">
                  <c:v>0.84876600000000124</c:v>
                </c:pt>
                <c:pt idx="3650">
                  <c:v>0.90812200000000232</c:v>
                </c:pt>
                <c:pt idx="3651">
                  <c:v>0.85768400000000256</c:v>
                </c:pt>
                <c:pt idx="3652">
                  <c:v>0.87597900000000095</c:v>
                </c:pt>
                <c:pt idx="3653">
                  <c:v>0.85017900000000068</c:v>
                </c:pt>
                <c:pt idx="3654">
                  <c:v>0.92009799999999942</c:v>
                </c:pt>
                <c:pt idx="3655">
                  <c:v>0.92030999999999707</c:v>
                </c:pt>
                <c:pt idx="3656">
                  <c:v>0.8994540000000022</c:v>
                </c:pt>
                <c:pt idx="3657">
                  <c:v>0.86730399999999719</c:v>
                </c:pt>
                <c:pt idx="3658">
                  <c:v>0.89874899999999869</c:v>
                </c:pt>
                <c:pt idx="3659">
                  <c:v>0.88021100000000274</c:v>
                </c:pt>
                <c:pt idx="3660">
                  <c:v>0.88702500000000128</c:v>
                </c:pt>
                <c:pt idx="3661">
                  <c:v>0.86050300000000135</c:v>
                </c:pt>
                <c:pt idx="3662">
                  <c:v>0.89219699999999946</c:v>
                </c:pt>
                <c:pt idx="3663">
                  <c:v>0.84572200000000208</c:v>
                </c:pt>
                <c:pt idx="3664">
                  <c:v>0.87857999999999947</c:v>
                </c:pt>
                <c:pt idx="3665">
                  <c:v>0.89032200000000472</c:v>
                </c:pt>
                <c:pt idx="3666">
                  <c:v>0.88047600000000159</c:v>
                </c:pt>
                <c:pt idx="3667">
                  <c:v>0.84174399999999494</c:v>
                </c:pt>
                <c:pt idx="3668">
                  <c:v>0.85019400000000189</c:v>
                </c:pt>
                <c:pt idx="3669">
                  <c:v>0.90109700000000359</c:v>
                </c:pt>
                <c:pt idx="3670">
                  <c:v>0.88163999999999731</c:v>
                </c:pt>
                <c:pt idx="3671">
                  <c:v>0.88774200000000292</c:v>
                </c:pt>
                <c:pt idx="3672">
                  <c:v>0.87599899999999664</c:v>
                </c:pt>
                <c:pt idx="3673">
                  <c:v>0.883072999999996</c:v>
                </c:pt>
                <c:pt idx="3674">
                  <c:v>0.85043199999999786</c:v>
                </c:pt>
                <c:pt idx="3675">
                  <c:v>0.85559399999999997</c:v>
                </c:pt>
                <c:pt idx="3676">
                  <c:v>0.87811300000000259</c:v>
                </c:pt>
                <c:pt idx="3677">
                  <c:v>0.86660599999999732</c:v>
                </c:pt>
                <c:pt idx="3678">
                  <c:v>0.86358200000000096</c:v>
                </c:pt>
                <c:pt idx="3679">
                  <c:v>0.88491200000000347</c:v>
                </c:pt>
                <c:pt idx="3680">
                  <c:v>0.86522099999999824</c:v>
                </c:pt>
                <c:pt idx="3681">
                  <c:v>0.86498599999999826</c:v>
                </c:pt>
                <c:pt idx="3682">
                  <c:v>0.86873299999999887</c:v>
                </c:pt>
                <c:pt idx="3683">
                  <c:v>0.84738800000000225</c:v>
                </c:pt>
                <c:pt idx="3684">
                  <c:v>0.87952200000000147</c:v>
                </c:pt>
                <c:pt idx="3685">
                  <c:v>0.85042400000000029</c:v>
                </c:pt>
                <c:pt idx="3686">
                  <c:v>0.87015500000000401</c:v>
                </c:pt>
                <c:pt idx="3687">
                  <c:v>0.84857000000000227</c:v>
                </c:pt>
                <c:pt idx="3688">
                  <c:v>0.88753200000000021</c:v>
                </c:pt>
                <c:pt idx="3689">
                  <c:v>0.89195200000000341</c:v>
                </c:pt>
                <c:pt idx="3690">
                  <c:v>0.86288800000000165</c:v>
                </c:pt>
                <c:pt idx="3691">
                  <c:v>0.88352500000000234</c:v>
                </c:pt>
                <c:pt idx="3692">
                  <c:v>0.88282299999999836</c:v>
                </c:pt>
                <c:pt idx="3693">
                  <c:v>0.88845300000000194</c:v>
                </c:pt>
                <c:pt idx="3694">
                  <c:v>0.86171399999999565</c:v>
                </c:pt>
                <c:pt idx="3695">
                  <c:v>0.85115799999999808</c:v>
                </c:pt>
                <c:pt idx="3696">
                  <c:v>0.87696199999999891</c:v>
                </c:pt>
                <c:pt idx="3697">
                  <c:v>0.84435299999999813</c:v>
                </c:pt>
                <c:pt idx="3698">
                  <c:v>0.87764900000000168</c:v>
                </c:pt>
                <c:pt idx="3699">
                  <c:v>0.80330199999999508</c:v>
                </c:pt>
                <c:pt idx="3700">
                  <c:v>0.83824200000000104</c:v>
                </c:pt>
                <c:pt idx="3701">
                  <c:v>0.85420400000000285</c:v>
                </c:pt>
                <c:pt idx="3702">
                  <c:v>0.8633479999999949</c:v>
                </c:pt>
                <c:pt idx="3703">
                  <c:v>0.85749500000000012</c:v>
                </c:pt>
                <c:pt idx="3704">
                  <c:v>0.85726400000000069</c:v>
                </c:pt>
                <c:pt idx="3705">
                  <c:v>0.88260600000000267</c:v>
                </c:pt>
                <c:pt idx="3706">
                  <c:v>0.84693600000000302</c:v>
                </c:pt>
                <c:pt idx="3707">
                  <c:v>0.86664100000000133</c:v>
                </c:pt>
                <c:pt idx="3708">
                  <c:v>0.83684299999999823</c:v>
                </c:pt>
                <c:pt idx="3709">
                  <c:v>0.85445099999999741</c:v>
                </c:pt>
                <c:pt idx="3710">
                  <c:v>0.85374499999999642</c:v>
                </c:pt>
                <c:pt idx="3711">
                  <c:v>0.87907399999999924</c:v>
                </c:pt>
                <c:pt idx="3712">
                  <c:v>0.88588700000000031</c:v>
                </c:pt>
                <c:pt idx="3713">
                  <c:v>0.84765499999999605</c:v>
                </c:pt>
                <c:pt idx="3714">
                  <c:v>0.86596000000000117</c:v>
                </c:pt>
                <c:pt idx="3715">
                  <c:v>0.86546500000000037</c:v>
                </c:pt>
                <c:pt idx="3716">
                  <c:v>0.83427200000000212</c:v>
                </c:pt>
                <c:pt idx="3717">
                  <c:v>0.83921000000000134</c:v>
                </c:pt>
                <c:pt idx="3718">
                  <c:v>0.83685799999999588</c:v>
                </c:pt>
                <c:pt idx="3719">
                  <c:v>0.84366800000000097</c:v>
                </c:pt>
                <c:pt idx="3720">
                  <c:v>0.88003499999999946</c:v>
                </c:pt>
                <c:pt idx="3721">
                  <c:v>0.81973299999999938</c:v>
                </c:pt>
                <c:pt idx="3722">
                  <c:v>0.85000500000000301</c:v>
                </c:pt>
                <c:pt idx="3723">
                  <c:v>0.82301400000000058</c:v>
                </c:pt>
                <c:pt idx="3724">
                  <c:v>0.88190600000000074</c:v>
                </c:pt>
                <c:pt idx="3725">
                  <c:v>0.84906199999999643</c:v>
                </c:pt>
                <c:pt idx="3726">
                  <c:v>0.80332399999999993</c:v>
                </c:pt>
                <c:pt idx="3727">
                  <c:v>0.80752099999999771</c:v>
                </c:pt>
                <c:pt idx="3728">
                  <c:v>0.83498900000000376</c:v>
                </c:pt>
                <c:pt idx="3729">
                  <c:v>0.83217900000000355</c:v>
                </c:pt>
                <c:pt idx="3730">
                  <c:v>0.82771500000000131</c:v>
                </c:pt>
                <c:pt idx="3731">
                  <c:v>0.86619699999999966</c:v>
                </c:pt>
                <c:pt idx="3732">
                  <c:v>0.87604999999999933</c:v>
                </c:pt>
                <c:pt idx="3733">
                  <c:v>0.82279999999999731</c:v>
                </c:pt>
                <c:pt idx="3734">
                  <c:v>0.82348299999999597</c:v>
                </c:pt>
                <c:pt idx="3735">
                  <c:v>0.81716399999999823</c:v>
                </c:pt>
                <c:pt idx="3736">
                  <c:v>0.82419500000000312</c:v>
                </c:pt>
                <c:pt idx="3737">
                  <c:v>0.84179800000000071</c:v>
                </c:pt>
                <c:pt idx="3738">
                  <c:v>0.84461299999999895</c:v>
                </c:pt>
                <c:pt idx="3739">
                  <c:v>0.80661300000000224</c:v>
                </c:pt>
                <c:pt idx="3740">
                  <c:v>0.85306400000000338</c:v>
                </c:pt>
                <c:pt idx="3741">
                  <c:v>0.84015000000000128</c:v>
                </c:pt>
                <c:pt idx="3742">
                  <c:v>0.82303100000000029</c:v>
                </c:pt>
                <c:pt idx="3743">
                  <c:v>0.84321999999999875</c:v>
                </c:pt>
                <c:pt idx="3744">
                  <c:v>0.80638300000000029</c:v>
                </c:pt>
                <c:pt idx="3745">
                  <c:v>0.80193399999999926</c:v>
                </c:pt>
                <c:pt idx="3746">
                  <c:v>0.83265399999999801</c:v>
                </c:pt>
                <c:pt idx="3747">
                  <c:v>0.86856500000000381</c:v>
                </c:pt>
                <c:pt idx="3748">
                  <c:v>0.83969899999999953</c:v>
                </c:pt>
                <c:pt idx="3749">
                  <c:v>0.81341899999999612</c:v>
                </c:pt>
                <c:pt idx="3750">
                  <c:v>0.8455680000000001</c:v>
                </c:pt>
                <c:pt idx="3751">
                  <c:v>0.82327100000000186</c:v>
                </c:pt>
                <c:pt idx="3752">
                  <c:v>0.80686100000000138</c:v>
                </c:pt>
                <c:pt idx="3753">
                  <c:v>0.86363099999999804</c:v>
                </c:pt>
                <c:pt idx="3754">
                  <c:v>0.83969499999999897</c:v>
                </c:pt>
                <c:pt idx="3755">
                  <c:v>0.80895799999999696</c:v>
                </c:pt>
                <c:pt idx="3756">
                  <c:v>0.81929500000000033</c:v>
                </c:pt>
                <c:pt idx="3757">
                  <c:v>0.8406620000000018</c:v>
                </c:pt>
                <c:pt idx="3758">
                  <c:v>0.83126599999999939</c:v>
                </c:pt>
                <c:pt idx="3759">
                  <c:v>0.81131599999999793</c:v>
                </c:pt>
                <c:pt idx="3760">
                  <c:v>0.8120270000000005</c:v>
                </c:pt>
                <c:pt idx="3761">
                  <c:v>0.75523199999999591</c:v>
                </c:pt>
                <c:pt idx="3762">
                  <c:v>0.78527899999999562</c:v>
                </c:pt>
                <c:pt idx="3763">
                  <c:v>0.88147900000000234</c:v>
                </c:pt>
                <c:pt idx="3764">
                  <c:v>0.81671400000000105</c:v>
                </c:pt>
                <c:pt idx="3765">
                  <c:v>0.80733700000000042</c:v>
                </c:pt>
                <c:pt idx="3766">
                  <c:v>0.85543299999999789</c:v>
                </c:pt>
                <c:pt idx="3767">
                  <c:v>0.86153199999999686</c:v>
                </c:pt>
                <c:pt idx="3768">
                  <c:v>0.77846999999999866</c:v>
                </c:pt>
                <c:pt idx="3769">
                  <c:v>0.80569899999999706</c:v>
                </c:pt>
                <c:pt idx="3770">
                  <c:v>0.80076899999999895</c:v>
                </c:pt>
                <c:pt idx="3771">
                  <c:v>0.8228309999999972</c:v>
                </c:pt>
                <c:pt idx="3772">
                  <c:v>0.83362400000000036</c:v>
                </c:pt>
                <c:pt idx="3773">
                  <c:v>0.80546400000000062</c:v>
                </c:pt>
                <c:pt idx="3774">
                  <c:v>0.86107799999999912</c:v>
                </c:pt>
                <c:pt idx="3775">
                  <c:v>0.85777900000000074</c:v>
                </c:pt>
                <c:pt idx="3776">
                  <c:v>0.84604400000000268</c:v>
                </c:pt>
                <c:pt idx="3777">
                  <c:v>0.85191600000000278</c:v>
                </c:pt>
                <c:pt idx="3778">
                  <c:v>0.79866200000000021</c:v>
                </c:pt>
                <c:pt idx="3779">
                  <c:v>0.81580500000000455</c:v>
                </c:pt>
                <c:pt idx="3780">
                  <c:v>0.80077599999999904</c:v>
                </c:pt>
                <c:pt idx="3781">
                  <c:v>0.83362799999999737</c:v>
                </c:pt>
                <c:pt idx="3782">
                  <c:v>0.84089899999999673</c:v>
                </c:pt>
                <c:pt idx="3783">
                  <c:v>0.84510500000000022</c:v>
                </c:pt>
                <c:pt idx="3784">
                  <c:v>0.7913839999999972</c:v>
                </c:pt>
                <c:pt idx="3785">
                  <c:v>0.84395100000000056</c:v>
                </c:pt>
                <c:pt idx="3786">
                  <c:v>0.81250199999999495</c:v>
                </c:pt>
                <c:pt idx="3787">
                  <c:v>0.82752999999999943</c:v>
                </c:pt>
                <c:pt idx="3788">
                  <c:v>0.81321300000000107</c:v>
                </c:pt>
                <c:pt idx="3789">
                  <c:v>0.83856700000000117</c:v>
                </c:pt>
                <c:pt idx="3790">
                  <c:v>0.7954030000000003</c:v>
                </c:pt>
                <c:pt idx="3791">
                  <c:v>0.808284000000004</c:v>
                </c:pt>
                <c:pt idx="3792">
                  <c:v>0.82120799999999861</c:v>
                </c:pt>
                <c:pt idx="3793">
                  <c:v>0.82612199999999802</c:v>
                </c:pt>
                <c:pt idx="3794">
                  <c:v>0.80970399999999998</c:v>
                </c:pt>
                <c:pt idx="3795">
                  <c:v>0.82705799999999741</c:v>
                </c:pt>
                <c:pt idx="3796">
                  <c:v>0.81508800000000292</c:v>
                </c:pt>
                <c:pt idx="3797">
                  <c:v>0.83784000000000347</c:v>
                </c:pt>
                <c:pt idx="3798">
                  <c:v>0.80946700000000149</c:v>
                </c:pt>
                <c:pt idx="3799">
                  <c:v>0.80289200000000349</c:v>
                </c:pt>
                <c:pt idx="3800">
                  <c:v>0.7921089999999964</c:v>
                </c:pt>
                <c:pt idx="3801">
                  <c:v>0.84115099999999643</c:v>
                </c:pt>
                <c:pt idx="3802">
                  <c:v>0.79305700000000101</c:v>
                </c:pt>
                <c:pt idx="3803">
                  <c:v>0.82636100000000212</c:v>
                </c:pt>
                <c:pt idx="3804">
                  <c:v>0.81720399999999671</c:v>
                </c:pt>
                <c:pt idx="3805">
                  <c:v>0.79868100000000197</c:v>
                </c:pt>
                <c:pt idx="3806">
                  <c:v>0.82706699999999955</c:v>
                </c:pt>
                <c:pt idx="3807">
                  <c:v>0.83177399999999935</c:v>
                </c:pt>
                <c:pt idx="3808">
                  <c:v>0.84842999999999691</c:v>
                </c:pt>
                <c:pt idx="3809">
                  <c:v>0.80149500000000273</c:v>
                </c:pt>
                <c:pt idx="3810">
                  <c:v>0.82895399999999597</c:v>
                </c:pt>
                <c:pt idx="3811">
                  <c:v>0.80056399999999783</c:v>
                </c:pt>
                <c:pt idx="3812">
                  <c:v>0.83224500000000035</c:v>
                </c:pt>
                <c:pt idx="3813">
                  <c:v>0.82238699999999909</c:v>
                </c:pt>
                <c:pt idx="3814">
                  <c:v>0.82825599999999611</c:v>
                </c:pt>
                <c:pt idx="3815">
                  <c:v>0.77944900000000317</c:v>
                </c:pt>
                <c:pt idx="3816">
                  <c:v>0.78814100000000309</c:v>
                </c:pt>
                <c:pt idx="3817">
                  <c:v>0.82215500000000219</c:v>
                </c:pt>
                <c:pt idx="3818">
                  <c:v>0.80150200000000282</c:v>
                </c:pt>
                <c:pt idx="3819">
                  <c:v>0.81464899999999929</c:v>
                </c:pt>
                <c:pt idx="3820">
                  <c:v>0.83929499999999635</c:v>
                </c:pt>
                <c:pt idx="3821">
                  <c:v>0.76559999999999917</c:v>
                </c:pt>
                <c:pt idx="3822">
                  <c:v>0.79492799999999875</c:v>
                </c:pt>
                <c:pt idx="3823">
                  <c:v>0.81230800000000158</c:v>
                </c:pt>
                <c:pt idx="3824">
                  <c:v>0.79588100000000139</c:v>
                </c:pt>
                <c:pt idx="3825">
                  <c:v>0.82239299999999815</c:v>
                </c:pt>
                <c:pt idx="3826">
                  <c:v>0.82545700000000011</c:v>
                </c:pt>
                <c:pt idx="3827">
                  <c:v>0.82569100000000262</c:v>
                </c:pt>
                <c:pt idx="3828">
                  <c:v>0.77453200000000066</c:v>
                </c:pt>
                <c:pt idx="3829">
                  <c:v>0.83344599999999858</c:v>
                </c:pt>
                <c:pt idx="3830">
                  <c:v>0.77710699999999733</c:v>
                </c:pt>
                <c:pt idx="3831">
                  <c:v>0.79940099999999958</c:v>
                </c:pt>
                <c:pt idx="3832">
                  <c:v>0.80996299999999977</c:v>
                </c:pt>
                <c:pt idx="3833">
                  <c:v>0.79211100000000201</c:v>
                </c:pt>
                <c:pt idx="3834">
                  <c:v>0.79706399999999888</c:v>
                </c:pt>
                <c:pt idx="3835">
                  <c:v>0.82379400000000302</c:v>
                </c:pt>
                <c:pt idx="3836">
                  <c:v>0.8353090000000023</c:v>
                </c:pt>
                <c:pt idx="3837">
                  <c:v>0.81886900000000296</c:v>
                </c:pt>
                <c:pt idx="3838">
                  <c:v>0.81675900000000112</c:v>
                </c:pt>
                <c:pt idx="3839">
                  <c:v>0.79868499999999898</c:v>
                </c:pt>
                <c:pt idx="3840">
                  <c:v>0.78766699999999901</c:v>
                </c:pt>
                <c:pt idx="3841">
                  <c:v>0.85266799999999776</c:v>
                </c:pt>
                <c:pt idx="3842">
                  <c:v>0.78251500000000362</c:v>
                </c:pt>
                <c:pt idx="3843">
                  <c:v>0.81349299999999758</c:v>
                </c:pt>
                <c:pt idx="3844">
                  <c:v>0.81115700000000146</c:v>
                </c:pt>
                <c:pt idx="3845">
                  <c:v>0.7968309999999974</c:v>
                </c:pt>
                <c:pt idx="3846">
                  <c:v>0.78627499999999984</c:v>
                </c:pt>
                <c:pt idx="3847">
                  <c:v>0.77453200000000066</c:v>
                </c:pt>
                <c:pt idx="3848">
                  <c:v>0.7956569999999985</c:v>
                </c:pt>
                <c:pt idx="3849">
                  <c:v>0.82147199999999643</c:v>
                </c:pt>
                <c:pt idx="3850">
                  <c:v>0.80412499999999554</c:v>
                </c:pt>
                <c:pt idx="3851">
                  <c:v>0.799431000000002</c:v>
                </c:pt>
                <c:pt idx="3852">
                  <c:v>0.78437800000000379</c:v>
                </c:pt>
                <c:pt idx="3853">
                  <c:v>0.77595800000000281</c:v>
                </c:pt>
                <c:pt idx="3854">
                  <c:v>0.73935799999999574</c:v>
                </c:pt>
                <c:pt idx="3855">
                  <c:v>0.77124900000000451</c:v>
                </c:pt>
                <c:pt idx="3856">
                  <c:v>0.78346199999999655</c:v>
                </c:pt>
                <c:pt idx="3857">
                  <c:v>0.78793099999999683</c:v>
                </c:pt>
                <c:pt idx="3858">
                  <c:v>0.83412899999999723</c:v>
                </c:pt>
                <c:pt idx="3859">
                  <c:v>0.78229800000000083</c:v>
                </c:pt>
                <c:pt idx="3860">
                  <c:v>0.7794760000000025</c:v>
                </c:pt>
                <c:pt idx="3861">
                  <c:v>0.79191199999999995</c:v>
                </c:pt>
                <c:pt idx="3862">
                  <c:v>0.79075199999999768</c:v>
                </c:pt>
                <c:pt idx="3863">
                  <c:v>0.82007700000000128</c:v>
                </c:pt>
                <c:pt idx="3864">
                  <c:v>0.74029800000000279</c:v>
                </c:pt>
                <c:pt idx="3865">
                  <c:v>0.77291400000000365</c:v>
                </c:pt>
                <c:pt idx="3866">
                  <c:v>0.77524299999999968</c:v>
                </c:pt>
                <c:pt idx="3867">
                  <c:v>0.79050400000000209</c:v>
                </c:pt>
                <c:pt idx="3868">
                  <c:v>0.77480700000000269</c:v>
                </c:pt>
                <c:pt idx="3869">
                  <c:v>0.78229500000000485</c:v>
                </c:pt>
                <c:pt idx="3870">
                  <c:v>0.80622999999999934</c:v>
                </c:pt>
                <c:pt idx="3871">
                  <c:v>0.76095199999999963</c:v>
                </c:pt>
                <c:pt idx="3872">
                  <c:v>0.77290899999999851</c:v>
                </c:pt>
                <c:pt idx="3873">
                  <c:v>0.78370800000000074</c:v>
                </c:pt>
                <c:pt idx="3874">
                  <c:v>0.7578889999999987</c:v>
                </c:pt>
                <c:pt idx="3875">
                  <c:v>0.80809700000000007</c:v>
                </c:pt>
                <c:pt idx="3876">
                  <c:v>0.79379499999999936</c:v>
                </c:pt>
                <c:pt idx="3877">
                  <c:v>0.77527800000000013</c:v>
                </c:pt>
                <c:pt idx="3878">
                  <c:v>0.77503400000000156</c:v>
                </c:pt>
                <c:pt idx="3879">
                  <c:v>0.77291600000000216</c:v>
                </c:pt>
                <c:pt idx="3880">
                  <c:v>0.77692300000000003</c:v>
                </c:pt>
                <c:pt idx="3881">
                  <c:v>0.78746099999999686</c:v>
                </c:pt>
                <c:pt idx="3882">
                  <c:v>0.78769800000000245</c:v>
                </c:pt>
                <c:pt idx="3883">
                  <c:v>0.7736149999999995</c:v>
                </c:pt>
                <c:pt idx="3884">
                  <c:v>0.7851309999999998</c:v>
                </c:pt>
                <c:pt idx="3885">
                  <c:v>0.74900900000000092</c:v>
                </c:pt>
                <c:pt idx="3886">
                  <c:v>0.78628699999999796</c:v>
                </c:pt>
                <c:pt idx="3887">
                  <c:v>0.72247799999999884</c:v>
                </c:pt>
                <c:pt idx="3888">
                  <c:v>0.75721200000000266</c:v>
                </c:pt>
                <c:pt idx="3889">
                  <c:v>0.79499299999999806</c:v>
                </c:pt>
                <c:pt idx="3890">
                  <c:v>0.77597399999999794</c:v>
                </c:pt>
                <c:pt idx="3891">
                  <c:v>0.77104400000000339</c:v>
                </c:pt>
                <c:pt idx="3892">
                  <c:v>0.75909099999999796</c:v>
                </c:pt>
                <c:pt idx="3893">
                  <c:v>0.75227800000000045</c:v>
                </c:pt>
                <c:pt idx="3894">
                  <c:v>0.76378099999999804</c:v>
                </c:pt>
                <c:pt idx="3895">
                  <c:v>0.7605019999999989</c:v>
                </c:pt>
                <c:pt idx="3896">
                  <c:v>0.80110499999999973</c:v>
                </c:pt>
                <c:pt idx="3897">
                  <c:v>0.73655699999999769</c:v>
                </c:pt>
                <c:pt idx="3898">
                  <c:v>0.75368499999999727</c:v>
                </c:pt>
                <c:pt idx="3899">
                  <c:v>0.77434900000000439</c:v>
                </c:pt>
                <c:pt idx="3900">
                  <c:v>0.76074000000000197</c:v>
                </c:pt>
                <c:pt idx="3901">
                  <c:v>0.74924100000000138</c:v>
                </c:pt>
                <c:pt idx="3902">
                  <c:v>0.7947679999999977</c:v>
                </c:pt>
                <c:pt idx="3903">
                  <c:v>0.73399500000000018</c:v>
                </c:pt>
                <c:pt idx="3904">
                  <c:v>0.73938000000000059</c:v>
                </c:pt>
                <c:pt idx="3905">
                  <c:v>0.75276300000000163</c:v>
                </c:pt>
                <c:pt idx="3906">
                  <c:v>0.72084100000000007</c:v>
                </c:pt>
                <c:pt idx="3907">
                  <c:v>0.77317599999999587</c:v>
                </c:pt>
                <c:pt idx="3908">
                  <c:v>0.74948200000000043</c:v>
                </c:pt>
                <c:pt idx="3909">
                  <c:v>0.72906000000000049</c:v>
                </c:pt>
                <c:pt idx="3910">
                  <c:v>0.80532099999999573</c:v>
                </c:pt>
                <c:pt idx="3911">
                  <c:v>0.74525699999999873</c:v>
                </c:pt>
                <c:pt idx="3912">
                  <c:v>0.74079600000000312</c:v>
                </c:pt>
                <c:pt idx="3913">
                  <c:v>0.78280800000000283</c:v>
                </c:pt>
                <c:pt idx="3914">
                  <c:v>0.7769420000000018</c:v>
                </c:pt>
                <c:pt idx="3915">
                  <c:v>0.78280300000000125</c:v>
                </c:pt>
                <c:pt idx="3916">
                  <c:v>0.75159799999999777</c:v>
                </c:pt>
                <c:pt idx="3917">
                  <c:v>0.75181600000000159</c:v>
                </c:pt>
                <c:pt idx="3918">
                  <c:v>0.76590200000000053</c:v>
                </c:pt>
                <c:pt idx="3919">
                  <c:v>0.73047699999999693</c:v>
                </c:pt>
                <c:pt idx="3920">
                  <c:v>0.77788400000000024</c:v>
                </c:pt>
                <c:pt idx="3921">
                  <c:v>0.7659230000000008</c:v>
                </c:pt>
                <c:pt idx="3922">
                  <c:v>0.77411899999999889</c:v>
                </c:pt>
                <c:pt idx="3923">
                  <c:v>0.78280600000000078</c:v>
                </c:pt>
                <c:pt idx="3924">
                  <c:v>0.75255399999999995</c:v>
                </c:pt>
                <c:pt idx="3925">
                  <c:v>0.75606000000000151</c:v>
                </c:pt>
                <c:pt idx="3926">
                  <c:v>0.73283200000000193</c:v>
                </c:pt>
                <c:pt idx="3927">
                  <c:v>0.77131199999999822</c:v>
                </c:pt>
                <c:pt idx="3928">
                  <c:v>0.73399800000000326</c:v>
                </c:pt>
                <c:pt idx="3929">
                  <c:v>0.73540900000000065</c:v>
                </c:pt>
                <c:pt idx="3930">
                  <c:v>0.73798799999999787</c:v>
                </c:pt>
                <c:pt idx="3931">
                  <c:v>0.71453400000000045</c:v>
                </c:pt>
                <c:pt idx="3932">
                  <c:v>0.77225400000000022</c:v>
                </c:pt>
                <c:pt idx="3933">
                  <c:v>0.75514100000000184</c:v>
                </c:pt>
                <c:pt idx="3934">
                  <c:v>0.73260599999999698</c:v>
                </c:pt>
                <c:pt idx="3935">
                  <c:v>0.75442400000000376</c:v>
                </c:pt>
                <c:pt idx="3936">
                  <c:v>0.75489599999999868</c:v>
                </c:pt>
                <c:pt idx="3937">
                  <c:v>0.74035800000000052</c:v>
                </c:pt>
                <c:pt idx="3938">
                  <c:v>0.73611700000000013</c:v>
                </c:pt>
                <c:pt idx="3939">
                  <c:v>0.77718999999999738</c:v>
                </c:pt>
                <c:pt idx="3940">
                  <c:v>0.71101699999999823</c:v>
                </c:pt>
                <c:pt idx="3941">
                  <c:v>0.73214300000000421</c:v>
                </c:pt>
                <c:pt idx="3942">
                  <c:v>0.75559299999999752</c:v>
                </c:pt>
                <c:pt idx="3943">
                  <c:v>0.72465100000000149</c:v>
                </c:pt>
                <c:pt idx="3944">
                  <c:v>0.74504400000000359</c:v>
                </c:pt>
                <c:pt idx="3945">
                  <c:v>0.70256700000000194</c:v>
                </c:pt>
                <c:pt idx="3946">
                  <c:v>0.74315500000000156</c:v>
                </c:pt>
                <c:pt idx="3947">
                  <c:v>0.72862600000000199</c:v>
                </c:pt>
                <c:pt idx="3948">
                  <c:v>0.75419199999999975</c:v>
                </c:pt>
                <c:pt idx="3949">
                  <c:v>0.7778880000000008</c:v>
                </c:pt>
                <c:pt idx="3950">
                  <c:v>0.72721100000000405</c:v>
                </c:pt>
                <c:pt idx="3951">
                  <c:v>0.73447199999999668</c:v>
                </c:pt>
                <c:pt idx="3952">
                  <c:v>0.80276100000000383</c:v>
                </c:pt>
                <c:pt idx="3953">
                  <c:v>0.79902799999999985</c:v>
                </c:pt>
                <c:pt idx="3954">
                  <c:v>0.72345999999999577</c:v>
                </c:pt>
                <c:pt idx="3955">
                  <c:v>0.76899799999999985</c:v>
                </c:pt>
                <c:pt idx="3956">
                  <c:v>0.73988200000000148</c:v>
                </c:pt>
                <c:pt idx="3957">
                  <c:v>0.76334699999999955</c:v>
                </c:pt>
                <c:pt idx="3958">
                  <c:v>0.74599699999999913</c:v>
                </c:pt>
                <c:pt idx="3959">
                  <c:v>0.74036999999999864</c:v>
                </c:pt>
                <c:pt idx="3960">
                  <c:v>0.70233499999999793</c:v>
                </c:pt>
                <c:pt idx="3961">
                  <c:v>0.72721600000000208</c:v>
                </c:pt>
                <c:pt idx="3962">
                  <c:v>0.72721700000000311</c:v>
                </c:pt>
                <c:pt idx="3963">
                  <c:v>0.71548899999999804</c:v>
                </c:pt>
                <c:pt idx="3964">
                  <c:v>0.69952100000000073</c:v>
                </c:pt>
                <c:pt idx="3965">
                  <c:v>0.76149299999999798</c:v>
                </c:pt>
                <c:pt idx="3966">
                  <c:v>0.7575040000000044</c:v>
                </c:pt>
                <c:pt idx="3967">
                  <c:v>0.7560929999999999</c:v>
                </c:pt>
                <c:pt idx="3968">
                  <c:v>0.75022500000000036</c:v>
                </c:pt>
                <c:pt idx="3969">
                  <c:v>0.72605099999999823</c:v>
                </c:pt>
                <c:pt idx="3970">
                  <c:v>0.71572699999999756</c:v>
                </c:pt>
                <c:pt idx="3971">
                  <c:v>0.75607600000000375</c:v>
                </c:pt>
                <c:pt idx="3972">
                  <c:v>0.70914900000000003</c:v>
                </c:pt>
                <c:pt idx="3973">
                  <c:v>0.730043000000002</c:v>
                </c:pt>
                <c:pt idx="3974">
                  <c:v>0.68592699999999951</c:v>
                </c:pt>
                <c:pt idx="3975">
                  <c:v>0.72042400000000129</c:v>
                </c:pt>
                <c:pt idx="3976">
                  <c:v>0.72512000000000398</c:v>
                </c:pt>
                <c:pt idx="3977">
                  <c:v>0.71432800000000185</c:v>
                </c:pt>
                <c:pt idx="3978">
                  <c:v>0.74834200000000095</c:v>
                </c:pt>
                <c:pt idx="3979">
                  <c:v>0.70117899999999622</c:v>
                </c:pt>
                <c:pt idx="3980">
                  <c:v>0.72136399999999767</c:v>
                </c:pt>
                <c:pt idx="3981">
                  <c:v>0.75914500000000373</c:v>
                </c:pt>
                <c:pt idx="3982">
                  <c:v>0.73168400000000133</c:v>
                </c:pt>
                <c:pt idx="3983">
                  <c:v>0.72697900000000004</c:v>
                </c:pt>
                <c:pt idx="3984">
                  <c:v>0.7190370000000037</c:v>
                </c:pt>
                <c:pt idx="3985">
                  <c:v>0.71292199999999895</c:v>
                </c:pt>
                <c:pt idx="3986">
                  <c:v>0.71362399999999937</c:v>
                </c:pt>
                <c:pt idx="3987">
                  <c:v>0.7133930000000035</c:v>
                </c:pt>
                <c:pt idx="3988">
                  <c:v>0.72160000000000224</c:v>
                </c:pt>
                <c:pt idx="3989">
                  <c:v>0.7427239999999955</c:v>
                </c:pt>
                <c:pt idx="3990">
                  <c:v>0.75164399999999887</c:v>
                </c:pt>
                <c:pt idx="3991">
                  <c:v>0.6854740000000028</c:v>
                </c:pt>
                <c:pt idx="3992">
                  <c:v>0.73381100000000288</c:v>
                </c:pt>
                <c:pt idx="3993">
                  <c:v>0.71903199999999856</c:v>
                </c:pt>
                <c:pt idx="3994">
                  <c:v>0.71408400000000327</c:v>
                </c:pt>
                <c:pt idx="3995">
                  <c:v>0.73169799999999796</c:v>
                </c:pt>
                <c:pt idx="3996">
                  <c:v>0.70868800000000221</c:v>
                </c:pt>
                <c:pt idx="3997">
                  <c:v>0.74343900000000218</c:v>
                </c:pt>
                <c:pt idx="3998">
                  <c:v>0.69954199999999744</c:v>
                </c:pt>
                <c:pt idx="3999">
                  <c:v>0.72888799999999776</c:v>
                </c:pt>
                <c:pt idx="4000">
                  <c:v>0.68359399999999937</c:v>
                </c:pt>
                <c:pt idx="4001">
                  <c:v>0.72136700000000076</c:v>
                </c:pt>
                <c:pt idx="4002">
                  <c:v>0.71199400000000068</c:v>
                </c:pt>
                <c:pt idx="4003">
                  <c:v>0.70142799999999994</c:v>
                </c:pt>
                <c:pt idx="4004">
                  <c:v>0.69109800000000021</c:v>
                </c:pt>
                <c:pt idx="4005">
                  <c:v>0.72841600000000284</c:v>
                </c:pt>
                <c:pt idx="4006">
                  <c:v>0.69627500000000353</c:v>
                </c:pt>
                <c:pt idx="4007">
                  <c:v>0.72818199999999678</c:v>
                </c:pt>
                <c:pt idx="4008">
                  <c:v>0.74155600000000277</c:v>
                </c:pt>
                <c:pt idx="4009">
                  <c:v>0.71574500000000185</c:v>
                </c:pt>
                <c:pt idx="4010">
                  <c:v>0.75117499999999993</c:v>
                </c:pt>
                <c:pt idx="4011">
                  <c:v>0.74602099999999893</c:v>
                </c:pt>
                <c:pt idx="4012">
                  <c:v>0.71458599999999706</c:v>
                </c:pt>
                <c:pt idx="4013">
                  <c:v>0.76762199999999936</c:v>
                </c:pt>
                <c:pt idx="4014">
                  <c:v>0.71129099999999923</c:v>
                </c:pt>
                <c:pt idx="4015">
                  <c:v>0.69768200000000036</c:v>
                </c:pt>
                <c:pt idx="4016">
                  <c:v>0.71739999999999782</c:v>
                </c:pt>
                <c:pt idx="4017">
                  <c:v>0.69909299999999774</c:v>
                </c:pt>
                <c:pt idx="4018">
                  <c:v>0.70777200000000207</c:v>
                </c:pt>
                <c:pt idx="4019">
                  <c:v>0.73476499999999589</c:v>
                </c:pt>
                <c:pt idx="4020">
                  <c:v>0.66927999999999699</c:v>
                </c:pt>
                <c:pt idx="4021">
                  <c:v>0.67069999999999652</c:v>
                </c:pt>
                <c:pt idx="4022">
                  <c:v>0.71059100000000441</c:v>
                </c:pt>
                <c:pt idx="4023">
                  <c:v>0.72632000000000119</c:v>
                </c:pt>
                <c:pt idx="4024">
                  <c:v>0.72890600000000205</c:v>
                </c:pt>
                <c:pt idx="4025">
                  <c:v>0.70145600000000385</c:v>
                </c:pt>
                <c:pt idx="4026">
                  <c:v>0.68149500000000174</c:v>
                </c:pt>
                <c:pt idx="4027">
                  <c:v>0.69863600000000048</c:v>
                </c:pt>
                <c:pt idx="4028">
                  <c:v>0.70824299999999951</c:v>
                </c:pt>
                <c:pt idx="4029">
                  <c:v>0.66553599999999591</c:v>
                </c:pt>
                <c:pt idx="4030">
                  <c:v>0.71246400000000421</c:v>
                </c:pt>
                <c:pt idx="4031">
                  <c:v>0.7286740000000016</c:v>
                </c:pt>
                <c:pt idx="4032">
                  <c:v>0.67703599999999753</c:v>
                </c:pt>
                <c:pt idx="4033">
                  <c:v>0.67608999999999853</c:v>
                </c:pt>
                <c:pt idx="4034">
                  <c:v>0.68478199999999845</c:v>
                </c:pt>
                <c:pt idx="4035">
                  <c:v>0.6819720000000018</c:v>
                </c:pt>
                <c:pt idx="4036">
                  <c:v>0.6692969999999967</c:v>
                </c:pt>
                <c:pt idx="4037">
                  <c:v>0.68948500000000124</c:v>
                </c:pt>
                <c:pt idx="4038">
                  <c:v>0.6469920000000009</c:v>
                </c:pt>
                <c:pt idx="4039">
                  <c:v>0.69724199999999925</c:v>
                </c:pt>
                <c:pt idx="4040">
                  <c:v>0.71741699999999753</c:v>
                </c:pt>
                <c:pt idx="4041">
                  <c:v>0.68925600000000031</c:v>
                </c:pt>
                <c:pt idx="4042">
                  <c:v>0.71012999999999948</c:v>
                </c:pt>
                <c:pt idx="4043">
                  <c:v>0.73900899999999936</c:v>
                </c:pt>
                <c:pt idx="4044">
                  <c:v>0.71998400000000018</c:v>
                </c:pt>
                <c:pt idx="4045">
                  <c:v>0.69511399999999668</c:v>
                </c:pt>
                <c:pt idx="4046">
                  <c:v>0.70756699999999739</c:v>
                </c:pt>
                <c:pt idx="4047">
                  <c:v>0.67728100000000424</c:v>
                </c:pt>
                <c:pt idx="4048">
                  <c:v>0.73173900000000458</c:v>
                </c:pt>
                <c:pt idx="4049">
                  <c:v>0.70333100000000215</c:v>
                </c:pt>
                <c:pt idx="4050">
                  <c:v>0.67565299999999695</c:v>
                </c:pt>
                <c:pt idx="4051">
                  <c:v>0.68621300000000218</c:v>
                </c:pt>
                <c:pt idx="4052">
                  <c:v>0.69840199999999797</c:v>
                </c:pt>
                <c:pt idx="4053">
                  <c:v>0.67893199999999965</c:v>
                </c:pt>
                <c:pt idx="4054">
                  <c:v>0.7021569999999997</c:v>
                </c:pt>
                <c:pt idx="4055">
                  <c:v>0.66977800000000087</c:v>
                </c:pt>
                <c:pt idx="4056">
                  <c:v>0.71766599999999769</c:v>
                </c:pt>
                <c:pt idx="4057">
                  <c:v>0.68596800000000258</c:v>
                </c:pt>
                <c:pt idx="4058">
                  <c:v>0.70428199999999919</c:v>
                </c:pt>
                <c:pt idx="4059">
                  <c:v>0.67846000000000117</c:v>
                </c:pt>
                <c:pt idx="4060">
                  <c:v>0.71483599999999825</c:v>
                </c:pt>
                <c:pt idx="4061">
                  <c:v>0.67633899999999869</c:v>
                </c:pt>
                <c:pt idx="4062">
                  <c:v>0.71955300000000122</c:v>
                </c:pt>
                <c:pt idx="4063">
                  <c:v>0.68714600000000203</c:v>
                </c:pt>
                <c:pt idx="4064">
                  <c:v>0.69584400000000102</c:v>
                </c:pt>
                <c:pt idx="4065">
                  <c:v>0.67142499999999927</c:v>
                </c:pt>
                <c:pt idx="4066">
                  <c:v>0.70428499999999872</c:v>
                </c:pt>
                <c:pt idx="4067">
                  <c:v>0.66016100000000222</c:v>
                </c:pt>
                <c:pt idx="4068">
                  <c:v>0.66720600000000374</c:v>
                </c:pt>
                <c:pt idx="4069">
                  <c:v>0.6723680000000023</c:v>
                </c:pt>
                <c:pt idx="4070">
                  <c:v>0.67519300000000371</c:v>
                </c:pt>
                <c:pt idx="4071">
                  <c:v>0.68715500000000418</c:v>
                </c:pt>
                <c:pt idx="4072">
                  <c:v>0.66931500000000099</c:v>
                </c:pt>
                <c:pt idx="4073">
                  <c:v>0.66720899999999972</c:v>
                </c:pt>
                <c:pt idx="4074">
                  <c:v>0.68410599999999988</c:v>
                </c:pt>
                <c:pt idx="4075">
                  <c:v>0.66979000000000255</c:v>
                </c:pt>
                <c:pt idx="4076">
                  <c:v>0.73785400000000223</c:v>
                </c:pt>
                <c:pt idx="4077">
                  <c:v>0.70053699999999708</c:v>
                </c:pt>
                <c:pt idx="4078">
                  <c:v>0.69466699999999904</c:v>
                </c:pt>
                <c:pt idx="4079">
                  <c:v>0.66228100000000012</c:v>
                </c:pt>
                <c:pt idx="4080">
                  <c:v>0.69067499999999882</c:v>
                </c:pt>
                <c:pt idx="4081">
                  <c:v>0.67377600000000371</c:v>
                </c:pt>
                <c:pt idx="4082">
                  <c:v>0.65360699999999738</c:v>
                </c:pt>
                <c:pt idx="4083">
                  <c:v>0.65032200000000273</c:v>
                </c:pt>
                <c:pt idx="4084">
                  <c:v>0.6559500000000007</c:v>
                </c:pt>
                <c:pt idx="4085">
                  <c:v>0.67050099999999802</c:v>
                </c:pt>
                <c:pt idx="4086">
                  <c:v>0.65454400000000135</c:v>
                </c:pt>
                <c:pt idx="4087">
                  <c:v>0.70593100000000319</c:v>
                </c:pt>
                <c:pt idx="4088">
                  <c:v>0.65712000000000259</c:v>
                </c:pt>
                <c:pt idx="4089">
                  <c:v>0.68740700000000032</c:v>
                </c:pt>
                <c:pt idx="4090">
                  <c:v>0.68270599999999959</c:v>
                </c:pt>
                <c:pt idx="4091">
                  <c:v>0.69466699999999904</c:v>
                </c:pt>
                <c:pt idx="4092">
                  <c:v>0.6824779999999997</c:v>
                </c:pt>
                <c:pt idx="4093">
                  <c:v>0.66157600000000016</c:v>
                </c:pt>
                <c:pt idx="4094">
                  <c:v>0.68035899999999927</c:v>
                </c:pt>
                <c:pt idx="4095">
                  <c:v>0.64774100000000345</c:v>
                </c:pt>
                <c:pt idx="4096">
                  <c:v>0.68953399999999831</c:v>
                </c:pt>
                <c:pt idx="4097">
                  <c:v>0.69351299999999938</c:v>
                </c:pt>
                <c:pt idx="4098">
                  <c:v>0.68482300000000151</c:v>
                </c:pt>
                <c:pt idx="4099">
                  <c:v>0.67167800000000355</c:v>
                </c:pt>
                <c:pt idx="4100">
                  <c:v>0.7113580000000006</c:v>
                </c:pt>
                <c:pt idx="4101">
                  <c:v>0.67121099999999956</c:v>
                </c:pt>
                <c:pt idx="4102">
                  <c:v>0.68389099999999914</c:v>
                </c:pt>
                <c:pt idx="4103">
                  <c:v>0.69890699999999839</c:v>
                </c:pt>
                <c:pt idx="4104">
                  <c:v>0.70195800000000119</c:v>
                </c:pt>
                <c:pt idx="4105">
                  <c:v>0.67168500000000009</c:v>
                </c:pt>
                <c:pt idx="4106">
                  <c:v>0.71064799999999906</c:v>
                </c:pt>
                <c:pt idx="4107">
                  <c:v>0.69539499999999776</c:v>
                </c:pt>
                <c:pt idx="4108">
                  <c:v>0.69021300000000352</c:v>
                </c:pt>
                <c:pt idx="4109">
                  <c:v>0.62685699999999756</c:v>
                </c:pt>
                <c:pt idx="4110">
                  <c:v>0.6404759999999996</c:v>
                </c:pt>
                <c:pt idx="4111">
                  <c:v>0.6784830000000035</c:v>
                </c:pt>
                <c:pt idx="4112">
                  <c:v>0.68881299999999968</c:v>
                </c:pt>
                <c:pt idx="4113">
                  <c:v>0.66160400000000053</c:v>
                </c:pt>
                <c:pt idx="4114">
                  <c:v>0.71344199999999702</c:v>
                </c:pt>
                <c:pt idx="4115">
                  <c:v>0.6435139999999997</c:v>
                </c:pt>
                <c:pt idx="4116">
                  <c:v>0.65854399999999558</c:v>
                </c:pt>
                <c:pt idx="4117">
                  <c:v>0.67450300000000141</c:v>
                </c:pt>
                <c:pt idx="4118">
                  <c:v>0.67895700000000048</c:v>
                </c:pt>
                <c:pt idx="4119">
                  <c:v>0.66511399999999909</c:v>
                </c:pt>
                <c:pt idx="4120">
                  <c:v>0.66160400000000053</c:v>
                </c:pt>
                <c:pt idx="4121">
                  <c:v>0.66183899999999696</c:v>
                </c:pt>
                <c:pt idx="4122">
                  <c:v>0.67263000000000162</c:v>
                </c:pt>
                <c:pt idx="4123">
                  <c:v>0.70195899999999867</c:v>
                </c:pt>
                <c:pt idx="4124">
                  <c:v>0.66817299999999946</c:v>
                </c:pt>
                <c:pt idx="4125">
                  <c:v>0.65526699999999849</c:v>
                </c:pt>
                <c:pt idx="4126">
                  <c:v>0.67498799999999548</c:v>
                </c:pt>
                <c:pt idx="4127">
                  <c:v>0.65362299999999607</c:v>
                </c:pt>
                <c:pt idx="4128">
                  <c:v>0.59964899999999943</c:v>
                </c:pt>
                <c:pt idx="4129">
                  <c:v>0.65055800000000019</c:v>
                </c:pt>
                <c:pt idx="4130">
                  <c:v>0.67991600000000219</c:v>
                </c:pt>
                <c:pt idx="4131">
                  <c:v>0.62969100000000111</c:v>
                </c:pt>
                <c:pt idx="4132">
                  <c:v>0.65948599999999757</c:v>
                </c:pt>
                <c:pt idx="4133">
                  <c:v>0.64235599999999948</c:v>
                </c:pt>
                <c:pt idx="4134">
                  <c:v>0.65854600000000119</c:v>
                </c:pt>
                <c:pt idx="4135">
                  <c:v>0.69914000000000343</c:v>
                </c:pt>
                <c:pt idx="4136">
                  <c:v>0.66301199999999838</c:v>
                </c:pt>
                <c:pt idx="4137">
                  <c:v>0.64143000000000328</c:v>
                </c:pt>
                <c:pt idx="4138">
                  <c:v>0.61325999999999681</c:v>
                </c:pt>
                <c:pt idx="4139">
                  <c:v>0.6395430000000033</c:v>
                </c:pt>
                <c:pt idx="4140">
                  <c:v>0.68977600000000194</c:v>
                </c:pt>
                <c:pt idx="4141">
                  <c:v>0.64658199999999866</c:v>
                </c:pt>
                <c:pt idx="4142">
                  <c:v>0.64212400000000258</c:v>
                </c:pt>
                <c:pt idx="4143">
                  <c:v>0.6646560000000008</c:v>
                </c:pt>
                <c:pt idx="4144">
                  <c:v>0.62358999999999654</c:v>
                </c:pt>
                <c:pt idx="4145">
                  <c:v>0.63344600000000284</c:v>
                </c:pt>
                <c:pt idx="4146">
                  <c:v>0.61091099999999798</c:v>
                </c:pt>
                <c:pt idx="4147">
                  <c:v>0.71324700000000263</c:v>
                </c:pt>
                <c:pt idx="4148">
                  <c:v>0.61983599999999939</c:v>
                </c:pt>
                <c:pt idx="4149">
                  <c:v>0.62052599999999813</c:v>
                </c:pt>
                <c:pt idx="4150">
                  <c:v>0.61630499999999699</c:v>
                </c:pt>
                <c:pt idx="4151">
                  <c:v>0.64916999999999803</c:v>
                </c:pt>
                <c:pt idx="4152">
                  <c:v>0.69633999999999929</c:v>
                </c:pt>
                <c:pt idx="4153">
                  <c:v>0.64752199999999505</c:v>
                </c:pt>
                <c:pt idx="4154">
                  <c:v>0.63861499999999793</c:v>
                </c:pt>
                <c:pt idx="4155">
                  <c:v>0.632049999999996</c:v>
                </c:pt>
                <c:pt idx="4156">
                  <c:v>0.65034499999999795</c:v>
                </c:pt>
                <c:pt idx="4157">
                  <c:v>0.64283999999999963</c:v>
                </c:pt>
                <c:pt idx="4158">
                  <c:v>0.61843199999999499</c:v>
                </c:pt>
                <c:pt idx="4159">
                  <c:v>0.62218499999999821</c:v>
                </c:pt>
                <c:pt idx="4160">
                  <c:v>0.63556599999999719</c:v>
                </c:pt>
                <c:pt idx="4161">
                  <c:v>0.61726200000000375</c:v>
                </c:pt>
                <c:pt idx="4162">
                  <c:v>0.66186199999999928</c:v>
                </c:pt>
                <c:pt idx="4163">
                  <c:v>0.66889899999999969</c:v>
                </c:pt>
                <c:pt idx="4164">
                  <c:v>0.62969100000000111</c:v>
                </c:pt>
                <c:pt idx="4165">
                  <c:v>0.63392699999999991</c:v>
                </c:pt>
                <c:pt idx="4166">
                  <c:v>0.60623299999999958</c:v>
                </c:pt>
                <c:pt idx="4167">
                  <c:v>0.63251700000000355</c:v>
                </c:pt>
                <c:pt idx="4168">
                  <c:v>0.59800400000000309</c:v>
                </c:pt>
                <c:pt idx="4169">
                  <c:v>0.70221499999999537</c:v>
                </c:pt>
                <c:pt idx="4170">
                  <c:v>0.6703089999999996</c:v>
                </c:pt>
                <c:pt idx="4171">
                  <c:v>0.62312799999999768</c:v>
                </c:pt>
                <c:pt idx="4172">
                  <c:v>0.63392400000000038</c:v>
                </c:pt>
                <c:pt idx="4173">
                  <c:v>0.6646760000000036</c:v>
                </c:pt>
                <c:pt idx="4174">
                  <c:v>0.62571200000000005</c:v>
                </c:pt>
                <c:pt idx="4175">
                  <c:v>0.61256899999999703</c:v>
                </c:pt>
                <c:pt idx="4176">
                  <c:v>0.61631699999999867</c:v>
                </c:pt>
                <c:pt idx="4177">
                  <c:v>0.63885699999999801</c:v>
                </c:pt>
                <c:pt idx="4178">
                  <c:v>0.59824800000000167</c:v>
                </c:pt>
                <c:pt idx="4179">
                  <c:v>0.60389699999999991</c:v>
                </c:pt>
                <c:pt idx="4180">
                  <c:v>0.61913700000000205</c:v>
                </c:pt>
                <c:pt idx="4181">
                  <c:v>0.64355700000000127</c:v>
                </c:pt>
                <c:pt idx="4182">
                  <c:v>0.58863900000000058</c:v>
                </c:pt>
                <c:pt idx="4183">
                  <c:v>0.6229020000000034</c:v>
                </c:pt>
                <c:pt idx="4184">
                  <c:v>0.62431099999999873</c:v>
                </c:pt>
                <c:pt idx="4185">
                  <c:v>0.63159100000000379</c:v>
                </c:pt>
                <c:pt idx="4186">
                  <c:v>0.62267300000000247</c:v>
                </c:pt>
                <c:pt idx="4187">
                  <c:v>0.64051299999999856</c:v>
                </c:pt>
                <c:pt idx="4188">
                  <c:v>0.62642399999999654</c:v>
                </c:pt>
                <c:pt idx="4189">
                  <c:v>0.59004999999999797</c:v>
                </c:pt>
                <c:pt idx="4190">
                  <c:v>0.63909900000000519</c:v>
                </c:pt>
                <c:pt idx="4191">
                  <c:v>0.64167899999999634</c:v>
                </c:pt>
                <c:pt idx="4192">
                  <c:v>0.64074299999999695</c:v>
                </c:pt>
                <c:pt idx="4193">
                  <c:v>0.59756499999999946</c:v>
                </c:pt>
                <c:pt idx="4194">
                  <c:v>0.62595800000000068</c:v>
                </c:pt>
                <c:pt idx="4195">
                  <c:v>0.60976300000000094</c:v>
                </c:pt>
                <c:pt idx="4196">
                  <c:v>0.65224500000000063</c:v>
                </c:pt>
                <c:pt idx="4197">
                  <c:v>0.60859500000000111</c:v>
                </c:pt>
                <c:pt idx="4198">
                  <c:v>0.62666399999999811</c:v>
                </c:pt>
                <c:pt idx="4199">
                  <c:v>0.60718499999999764</c:v>
                </c:pt>
                <c:pt idx="4200">
                  <c:v>0.59945300000000046</c:v>
                </c:pt>
                <c:pt idx="4201">
                  <c:v>0.59874399999999994</c:v>
                </c:pt>
                <c:pt idx="4202">
                  <c:v>0.63393800000000056</c:v>
                </c:pt>
                <c:pt idx="4203">
                  <c:v>0.60907399999999967</c:v>
                </c:pt>
                <c:pt idx="4204">
                  <c:v>0.6346500000000006</c:v>
                </c:pt>
                <c:pt idx="4205">
                  <c:v>0.62055500000000308</c:v>
                </c:pt>
                <c:pt idx="4206">
                  <c:v>0.59169799999999739</c:v>
                </c:pt>
                <c:pt idx="4207">
                  <c:v>0.58653899999999837</c:v>
                </c:pt>
                <c:pt idx="4208">
                  <c:v>0.61586899999999645</c:v>
                </c:pt>
                <c:pt idx="4209">
                  <c:v>0.6175139999999999</c:v>
                </c:pt>
                <c:pt idx="4210">
                  <c:v>0.58982199999999807</c:v>
                </c:pt>
                <c:pt idx="4211">
                  <c:v>0.61681099999999844</c:v>
                </c:pt>
                <c:pt idx="4212">
                  <c:v>0.60531100000000038</c:v>
                </c:pt>
                <c:pt idx="4213">
                  <c:v>0.59756499999999946</c:v>
                </c:pt>
                <c:pt idx="4214">
                  <c:v>0.60039099999999834</c:v>
                </c:pt>
                <c:pt idx="4215">
                  <c:v>0.58067399999999836</c:v>
                </c:pt>
                <c:pt idx="4216">
                  <c:v>0.58442600000000056</c:v>
                </c:pt>
                <c:pt idx="4217">
                  <c:v>0.62995699999999744</c:v>
                </c:pt>
                <c:pt idx="4218">
                  <c:v>0.61236399999999946</c:v>
                </c:pt>
                <c:pt idx="4219">
                  <c:v>0.58020700000000147</c:v>
                </c:pt>
                <c:pt idx="4220">
                  <c:v>0.57057999999999964</c:v>
                </c:pt>
                <c:pt idx="4221">
                  <c:v>0.61283399999999943</c:v>
                </c:pt>
                <c:pt idx="4222">
                  <c:v>0.5750409999999988</c:v>
                </c:pt>
                <c:pt idx="4223">
                  <c:v>0.6264390000000013</c:v>
                </c:pt>
                <c:pt idx="4224">
                  <c:v>0.59709300000000098</c:v>
                </c:pt>
                <c:pt idx="4225">
                  <c:v>0.63583500000000015</c:v>
                </c:pt>
                <c:pt idx="4226">
                  <c:v>0.6297309999999996</c:v>
                </c:pt>
                <c:pt idx="4227">
                  <c:v>0.59968699999999941</c:v>
                </c:pt>
                <c:pt idx="4228">
                  <c:v>0.567302999999999</c:v>
                </c:pt>
                <c:pt idx="4229">
                  <c:v>0.59357800000000083</c:v>
                </c:pt>
                <c:pt idx="4230">
                  <c:v>0.58372599999999863</c:v>
                </c:pt>
                <c:pt idx="4231">
                  <c:v>0.61025700000000072</c:v>
                </c:pt>
                <c:pt idx="4232">
                  <c:v>0.62762099999999776</c:v>
                </c:pt>
                <c:pt idx="4233">
                  <c:v>0.61119200000000262</c:v>
                </c:pt>
                <c:pt idx="4234">
                  <c:v>0.57809900000000169</c:v>
                </c:pt>
                <c:pt idx="4235">
                  <c:v>0.5736440000000016</c:v>
                </c:pt>
                <c:pt idx="4236">
                  <c:v>0.61377799999999993</c:v>
                </c:pt>
                <c:pt idx="4237">
                  <c:v>0.575762000000001</c:v>
                </c:pt>
                <c:pt idx="4238">
                  <c:v>0.56025999999999954</c:v>
                </c:pt>
                <c:pt idx="4239">
                  <c:v>0.55648899999999912</c:v>
                </c:pt>
                <c:pt idx="4240">
                  <c:v>0.56564900000000051</c:v>
                </c:pt>
                <c:pt idx="4241">
                  <c:v>0.58067600000000041</c:v>
                </c:pt>
                <c:pt idx="4242">
                  <c:v>0.5978129999999986</c:v>
                </c:pt>
                <c:pt idx="4243">
                  <c:v>0.60204200000000085</c:v>
                </c:pt>
                <c:pt idx="4244">
                  <c:v>0.57974500000000262</c:v>
                </c:pt>
                <c:pt idx="4245">
                  <c:v>0.58325400000000016</c:v>
                </c:pt>
                <c:pt idx="4246">
                  <c:v>0.59735299999999825</c:v>
                </c:pt>
                <c:pt idx="4247">
                  <c:v>0.61729900000000271</c:v>
                </c:pt>
                <c:pt idx="4248">
                  <c:v>0.6013370000000009</c:v>
                </c:pt>
                <c:pt idx="4249">
                  <c:v>0.60204500000000039</c:v>
                </c:pt>
                <c:pt idx="4250">
                  <c:v>0.56729899999999844</c:v>
                </c:pt>
                <c:pt idx="4251">
                  <c:v>0.60626599999999797</c:v>
                </c:pt>
                <c:pt idx="4252">
                  <c:v>0.56778399999999962</c:v>
                </c:pt>
                <c:pt idx="4253">
                  <c:v>0.59476799999999841</c:v>
                </c:pt>
                <c:pt idx="4254">
                  <c:v>0.58678899999999956</c:v>
                </c:pt>
                <c:pt idx="4255">
                  <c:v>0.59593899999999778</c:v>
                </c:pt>
                <c:pt idx="4256">
                  <c:v>0.56872399999999956</c:v>
                </c:pt>
                <c:pt idx="4257">
                  <c:v>0.59523400000000137</c:v>
                </c:pt>
                <c:pt idx="4258">
                  <c:v>0.59406200000000098</c:v>
                </c:pt>
                <c:pt idx="4259">
                  <c:v>0.57083899999999943</c:v>
                </c:pt>
                <c:pt idx="4260">
                  <c:v>0.59335400000000149</c:v>
                </c:pt>
                <c:pt idx="4261">
                  <c:v>0.59969599999999801</c:v>
                </c:pt>
                <c:pt idx="4262">
                  <c:v>0.56613899999999973</c:v>
                </c:pt>
                <c:pt idx="4263">
                  <c:v>0.6022810000000014</c:v>
                </c:pt>
                <c:pt idx="4264">
                  <c:v>0.59923299999999813</c:v>
                </c:pt>
                <c:pt idx="4265">
                  <c:v>0.5931299999999986</c:v>
                </c:pt>
                <c:pt idx="4266">
                  <c:v>0.57435999999999865</c:v>
                </c:pt>
                <c:pt idx="4267">
                  <c:v>0.55956600000000023</c:v>
                </c:pt>
                <c:pt idx="4268">
                  <c:v>0.59688999999999837</c:v>
                </c:pt>
                <c:pt idx="4269">
                  <c:v>0.5928869999999975</c:v>
                </c:pt>
                <c:pt idx="4270">
                  <c:v>0.58070000000000022</c:v>
                </c:pt>
                <c:pt idx="4271">
                  <c:v>0.55698900000000151</c:v>
                </c:pt>
                <c:pt idx="4272">
                  <c:v>0.5936009999999996</c:v>
                </c:pt>
                <c:pt idx="4273">
                  <c:v>0.5992319999999971</c:v>
                </c:pt>
                <c:pt idx="4274">
                  <c:v>0.57646500000000245</c:v>
                </c:pt>
                <c:pt idx="4275">
                  <c:v>0.60558699999999988</c:v>
                </c:pt>
                <c:pt idx="4276">
                  <c:v>0.58728299999999933</c:v>
                </c:pt>
                <c:pt idx="4277">
                  <c:v>0.54313800000000256</c:v>
                </c:pt>
                <c:pt idx="4278">
                  <c:v>0.57130699999999734</c:v>
                </c:pt>
                <c:pt idx="4279">
                  <c:v>0.55933299999999875</c:v>
                </c:pt>
                <c:pt idx="4280">
                  <c:v>0.56943099999999802</c:v>
                </c:pt>
                <c:pt idx="4281">
                  <c:v>0.558168000000002</c:v>
                </c:pt>
                <c:pt idx="4282">
                  <c:v>0.58538700000000077</c:v>
                </c:pt>
                <c:pt idx="4283">
                  <c:v>0.58915599999999912</c:v>
                </c:pt>
                <c:pt idx="4284">
                  <c:v>0.56709100000000134</c:v>
                </c:pt>
                <c:pt idx="4285">
                  <c:v>0.58680400000000077</c:v>
                </c:pt>
                <c:pt idx="4286">
                  <c:v>0.5598150000000004</c:v>
                </c:pt>
                <c:pt idx="4287">
                  <c:v>0.55088800000000049</c:v>
                </c:pt>
                <c:pt idx="4288">
                  <c:v>0.590328999999997</c:v>
                </c:pt>
                <c:pt idx="4289">
                  <c:v>0.58868899999999869</c:v>
                </c:pt>
                <c:pt idx="4290">
                  <c:v>0.57248999999999839</c:v>
                </c:pt>
                <c:pt idx="4291">
                  <c:v>0.58704699999999832</c:v>
                </c:pt>
                <c:pt idx="4292">
                  <c:v>0.55066100000000162</c:v>
                </c:pt>
                <c:pt idx="4293">
                  <c:v>0.56497900000000101</c:v>
                </c:pt>
                <c:pt idx="4294">
                  <c:v>0.55276999999999887</c:v>
                </c:pt>
                <c:pt idx="4295">
                  <c:v>0.54948000000000263</c:v>
                </c:pt>
                <c:pt idx="4296">
                  <c:v>0.58234300000000161</c:v>
                </c:pt>
                <c:pt idx="4297">
                  <c:v>0.5563079999999978</c:v>
                </c:pt>
                <c:pt idx="4298">
                  <c:v>0.58539999999999992</c:v>
                </c:pt>
                <c:pt idx="4299">
                  <c:v>0.59127099999999899</c:v>
                </c:pt>
                <c:pt idx="4300">
                  <c:v>0.53446800000000039</c:v>
                </c:pt>
                <c:pt idx="4301">
                  <c:v>0.56639099999999942</c:v>
                </c:pt>
                <c:pt idx="4302">
                  <c:v>0.56897400000000076</c:v>
                </c:pt>
                <c:pt idx="4303">
                  <c:v>0.57365899999999925</c:v>
                </c:pt>
                <c:pt idx="4304">
                  <c:v>0.57108600000000109</c:v>
                </c:pt>
                <c:pt idx="4305">
                  <c:v>0.56191799999999859</c:v>
                </c:pt>
                <c:pt idx="4306">
                  <c:v>0.57906399999999891</c:v>
                </c:pt>
                <c:pt idx="4307">
                  <c:v>0.58751600000000082</c:v>
                </c:pt>
                <c:pt idx="4308">
                  <c:v>0.56263000000000218</c:v>
                </c:pt>
                <c:pt idx="4309">
                  <c:v>0.56005100000000141</c:v>
                </c:pt>
                <c:pt idx="4310">
                  <c:v>0.55090799999999973</c:v>
                </c:pt>
                <c:pt idx="4311">
                  <c:v>0.53259399999999957</c:v>
                </c:pt>
                <c:pt idx="4312">
                  <c:v>0.55488199999999921</c:v>
                </c:pt>
                <c:pt idx="4313">
                  <c:v>0.56005700000000047</c:v>
                </c:pt>
                <c:pt idx="4314">
                  <c:v>0.57038100000000114</c:v>
                </c:pt>
                <c:pt idx="4315">
                  <c:v>0.53728200000000115</c:v>
                </c:pt>
                <c:pt idx="4316">
                  <c:v>0.54973599999999934</c:v>
                </c:pt>
                <c:pt idx="4317">
                  <c:v>0.55724700000000027</c:v>
                </c:pt>
                <c:pt idx="4318">
                  <c:v>0.57908899999999974</c:v>
                </c:pt>
                <c:pt idx="4319">
                  <c:v>0.5706169999999986</c:v>
                </c:pt>
                <c:pt idx="4320">
                  <c:v>0.55372500000000002</c:v>
                </c:pt>
                <c:pt idx="4321">
                  <c:v>0.57249599999999745</c:v>
                </c:pt>
                <c:pt idx="4322">
                  <c:v>0.54668300000000158</c:v>
                </c:pt>
                <c:pt idx="4323">
                  <c:v>0.55161000000000016</c:v>
                </c:pt>
                <c:pt idx="4324">
                  <c:v>0.5757899999999978</c:v>
                </c:pt>
                <c:pt idx="4325">
                  <c:v>0.58330199999999977</c:v>
                </c:pt>
                <c:pt idx="4326">
                  <c:v>0.54879800000000145</c:v>
                </c:pt>
                <c:pt idx="4327">
                  <c:v>0.56616299999999953</c:v>
                </c:pt>
                <c:pt idx="4328">
                  <c:v>0.57179800000000114</c:v>
                </c:pt>
                <c:pt idx="4329">
                  <c:v>0.55255700000000019</c:v>
                </c:pt>
                <c:pt idx="4330">
                  <c:v>0.58025699999999958</c:v>
                </c:pt>
                <c:pt idx="4331">
                  <c:v>0.5257940000000012</c:v>
                </c:pt>
                <c:pt idx="4332">
                  <c:v>0.49292200000000008</c:v>
                </c:pt>
                <c:pt idx="4333">
                  <c:v>0.55467000000000155</c:v>
                </c:pt>
                <c:pt idx="4334">
                  <c:v>0.61006499999999875</c:v>
                </c:pt>
                <c:pt idx="4335">
                  <c:v>0.55748499999999979</c:v>
                </c:pt>
                <c:pt idx="4336">
                  <c:v>0.57626600000000039</c:v>
                </c:pt>
                <c:pt idx="4337">
                  <c:v>0.58776399999999995</c:v>
                </c:pt>
                <c:pt idx="4338">
                  <c:v>0.5875319999999995</c:v>
                </c:pt>
                <c:pt idx="4339">
                  <c:v>0.54434200000000033</c:v>
                </c:pt>
                <c:pt idx="4340">
                  <c:v>0.52767800000000165</c:v>
                </c:pt>
                <c:pt idx="4341">
                  <c:v>0.55303400000000025</c:v>
                </c:pt>
                <c:pt idx="4342">
                  <c:v>0.5750959999999985</c:v>
                </c:pt>
                <c:pt idx="4343">
                  <c:v>0.55185799999999929</c:v>
                </c:pt>
                <c:pt idx="4344">
                  <c:v>0.53799700000000072</c:v>
                </c:pt>
                <c:pt idx="4345">
                  <c:v>0.5851930000000003</c:v>
                </c:pt>
                <c:pt idx="4346">
                  <c:v>0.53119600000000133</c:v>
                </c:pt>
                <c:pt idx="4347">
                  <c:v>0.55020000000000024</c:v>
                </c:pt>
                <c:pt idx="4348">
                  <c:v>0.57767099999999871</c:v>
                </c:pt>
                <c:pt idx="4349">
                  <c:v>0.5234530000000035</c:v>
                </c:pt>
                <c:pt idx="4350">
                  <c:v>0.55092300000000094</c:v>
                </c:pt>
                <c:pt idx="4351">
                  <c:v>0.52064000000000021</c:v>
                </c:pt>
                <c:pt idx="4352">
                  <c:v>0.55748799999999932</c:v>
                </c:pt>
                <c:pt idx="4353">
                  <c:v>0.56804900000000202</c:v>
                </c:pt>
                <c:pt idx="4354">
                  <c:v>0.58541999999999916</c:v>
                </c:pt>
                <c:pt idx="4355">
                  <c:v>0.55280200000000335</c:v>
                </c:pt>
                <c:pt idx="4356">
                  <c:v>0.5788499999999992</c:v>
                </c:pt>
                <c:pt idx="4357">
                  <c:v>0.54739700000000013</c:v>
                </c:pt>
                <c:pt idx="4358">
                  <c:v>0.56382699999999986</c:v>
                </c:pt>
                <c:pt idx="4359">
                  <c:v>0.55443899999999857</c:v>
                </c:pt>
                <c:pt idx="4360">
                  <c:v>0.53683800000000303</c:v>
                </c:pt>
                <c:pt idx="4361">
                  <c:v>0.51242900000000091</c:v>
                </c:pt>
                <c:pt idx="4362">
                  <c:v>0.56100800000000106</c:v>
                </c:pt>
                <c:pt idx="4363">
                  <c:v>0.5654699999999977</c:v>
                </c:pt>
                <c:pt idx="4364">
                  <c:v>0.53800799999999782</c:v>
                </c:pt>
                <c:pt idx="4365">
                  <c:v>0.54599699999999984</c:v>
                </c:pt>
                <c:pt idx="4366">
                  <c:v>0.53800800000000137</c:v>
                </c:pt>
                <c:pt idx="4367">
                  <c:v>0.5204020000000007</c:v>
                </c:pt>
                <c:pt idx="4368">
                  <c:v>0.57509999999999906</c:v>
                </c:pt>
                <c:pt idx="4369">
                  <c:v>0.5607830000000007</c:v>
                </c:pt>
                <c:pt idx="4370">
                  <c:v>0.54974900000000204</c:v>
                </c:pt>
                <c:pt idx="4371">
                  <c:v>0.57111799999999846</c:v>
                </c:pt>
                <c:pt idx="4372">
                  <c:v>0.56712199999999768</c:v>
                </c:pt>
                <c:pt idx="4373">
                  <c:v>0.5276949999999978</c:v>
                </c:pt>
                <c:pt idx="4374">
                  <c:v>0.51970199999999878</c:v>
                </c:pt>
                <c:pt idx="4375">
                  <c:v>0.52346499999999807</c:v>
                </c:pt>
                <c:pt idx="4376">
                  <c:v>0.53262700000000152</c:v>
                </c:pt>
                <c:pt idx="4377">
                  <c:v>0.55234300000000047</c:v>
                </c:pt>
                <c:pt idx="4378">
                  <c:v>0.55422000000000082</c:v>
                </c:pt>
                <c:pt idx="4379">
                  <c:v>0.55609699999999762</c:v>
                </c:pt>
                <c:pt idx="4380">
                  <c:v>0.5413049999999977</c:v>
                </c:pt>
                <c:pt idx="4381">
                  <c:v>0.56596299999999999</c:v>
                </c:pt>
                <c:pt idx="4382">
                  <c:v>0.57393300000000025</c:v>
                </c:pt>
                <c:pt idx="4383">
                  <c:v>0.5542119999999997</c:v>
                </c:pt>
                <c:pt idx="4384">
                  <c:v>0.52839800000000281</c:v>
                </c:pt>
                <c:pt idx="4385">
                  <c:v>0.50727100000000291</c:v>
                </c:pt>
                <c:pt idx="4386">
                  <c:v>0.54507200000000111</c:v>
                </c:pt>
                <c:pt idx="4387">
                  <c:v>0.52418399999999821</c:v>
                </c:pt>
                <c:pt idx="4388">
                  <c:v>0.55444599999999866</c:v>
                </c:pt>
                <c:pt idx="4389">
                  <c:v>0.52183300000000088</c:v>
                </c:pt>
                <c:pt idx="4390">
                  <c:v>0.55045900000000003</c:v>
                </c:pt>
                <c:pt idx="4391">
                  <c:v>0.59318700000000035</c:v>
                </c:pt>
                <c:pt idx="4392">
                  <c:v>0.54975800000000064</c:v>
                </c:pt>
                <c:pt idx="4393">
                  <c:v>0.52910100000000071</c:v>
                </c:pt>
                <c:pt idx="4394">
                  <c:v>0.56055900000000136</c:v>
                </c:pt>
                <c:pt idx="4395">
                  <c:v>0.51995199999999997</c:v>
                </c:pt>
                <c:pt idx="4396">
                  <c:v>0.54695200000000099</c:v>
                </c:pt>
                <c:pt idx="4397">
                  <c:v>0.53733200000000281</c:v>
                </c:pt>
                <c:pt idx="4398">
                  <c:v>0.56455600000000317</c:v>
                </c:pt>
                <c:pt idx="4399">
                  <c:v>0.53685400000000172</c:v>
                </c:pt>
                <c:pt idx="4400">
                  <c:v>0.56784800000000146</c:v>
                </c:pt>
                <c:pt idx="4401">
                  <c:v>0.53333100000000044</c:v>
                </c:pt>
                <c:pt idx="4402">
                  <c:v>0.56055999999999884</c:v>
                </c:pt>
                <c:pt idx="4403">
                  <c:v>0.52745999999999782</c:v>
                </c:pt>
                <c:pt idx="4404">
                  <c:v>0.56361499999999864</c:v>
                </c:pt>
                <c:pt idx="4405">
                  <c:v>0.47558899999999937</c:v>
                </c:pt>
                <c:pt idx="4406">
                  <c:v>0.55352500000000049</c:v>
                </c:pt>
                <c:pt idx="4407">
                  <c:v>0.52887799999999885</c:v>
                </c:pt>
                <c:pt idx="4408">
                  <c:v>0.57182399999999944</c:v>
                </c:pt>
                <c:pt idx="4409">
                  <c:v>0.5424989999999994</c:v>
                </c:pt>
                <c:pt idx="4410">
                  <c:v>0.53567299999999918</c:v>
                </c:pt>
                <c:pt idx="4411">
                  <c:v>0.55775200000000069</c:v>
                </c:pt>
                <c:pt idx="4412">
                  <c:v>0.55892500000000211</c:v>
                </c:pt>
                <c:pt idx="4413">
                  <c:v>0.49789000000000172</c:v>
                </c:pt>
                <c:pt idx="4414">
                  <c:v>0.5392070000000011</c:v>
                </c:pt>
                <c:pt idx="4415">
                  <c:v>0.51714700000000136</c:v>
                </c:pt>
                <c:pt idx="4416">
                  <c:v>0.53944200000000109</c:v>
                </c:pt>
                <c:pt idx="4417">
                  <c:v>0.50353299999999734</c:v>
                </c:pt>
                <c:pt idx="4418">
                  <c:v>0.50658300000000267</c:v>
                </c:pt>
                <c:pt idx="4419">
                  <c:v>0.55987599999999915</c:v>
                </c:pt>
                <c:pt idx="4420">
                  <c:v>0.53592499999999887</c:v>
                </c:pt>
                <c:pt idx="4421">
                  <c:v>0.51643799999999729</c:v>
                </c:pt>
                <c:pt idx="4422">
                  <c:v>0.54296300000000031</c:v>
                </c:pt>
                <c:pt idx="4423">
                  <c:v>0.52347999999999928</c:v>
                </c:pt>
                <c:pt idx="4424">
                  <c:v>0.51010899999999992</c:v>
                </c:pt>
                <c:pt idx="4425">
                  <c:v>0.50306299999999737</c:v>
                </c:pt>
                <c:pt idx="4426">
                  <c:v>0.50611200000000167</c:v>
                </c:pt>
                <c:pt idx="4427">
                  <c:v>0.49343899999999863</c:v>
                </c:pt>
                <c:pt idx="4428">
                  <c:v>0.55001199999999884</c:v>
                </c:pt>
                <c:pt idx="4429">
                  <c:v>0.55704000000000065</c:v>
                </c:pt>
                <c:pt idx="4430">
                  <c:v>0.4925030000000028</c:v>
                </c:pt>
                <c:pt idx="4431">
                  <c:v>0.48593599999999881</c:v>
                </c:pt>
                <c:pt idx="4432">
                  <c:v>0.53169799999999867</c:v>
                </c:pt>
                <c:pt idx="4433">
                  <c:v>0.53920999999999708</c:v>
                </c:pt>
                <c:pt idx="4434">
                  <c:v>0.54532299999999978</c:v>
                </c:pt>
                <c:pt idx="4435">
                  <c:v>0.52395500000000084</c:v>
                </c:pt>
                <c:pt idx="4436">
                  <c:v>0.51691599999999838</c:v>
                </c:pt>
                <c:pt idx="4437">
                  <c:v>0.50870099999999852</c:v>
                </c:pt>
                <c:pt idx="4438">
                  <c:v>0.52959300000000198</c:v>
                </c:pt>
                <c:pt idx="4439">
                  <c:v>0.54813400000000101</c:v>
                </c:pt>
                <c:pt idx="4440">
                  <c:v>0.54226399999999941</c:v>
                </c:pt>
                <c:pt idx="4441">
                  <c:v>0.58054200000000122</c:v>
                </c:pt>
                <c:pt idx="4442">
                  <c:v>0.51481000000000066</c:v>
                </c:pt>
                <c:pt idx="4443">
                  <c:v>0.55259700000000223</c:v>
                </c:pt>
                <c:pt idx="4444">
                  <c:v>0.51386699999999763</c:v>
                </c:pt>
                <c:pt idx="4445">
                  <c:v>0.51314899999999852</c:v>
                </c:pt>
                <c:pt idx="4446">
                  <c:v>0.55071200000000076</c:v>
                </c:pt>
                <c:pt idx="4447">
                  <c:v>0.52277600000000035</c:v>
                </c:pt>
                <c:pt idx="4448">
                  <c:v>0.51411200000000079</c:v>
                </c:pt>
                <c:pt idx="4449">
                  <c:v>0.50495400000000146</c:v>
                </c:pt>
                <c:pt idx="4450">
                  <c:v>0.53687700000000049</c:v>
                </c:pt>
                <c:pt idx="4451">
                  <c:v>0.49908500000000089</c:v>
                </c:pt>
                <c:pt idx="4452">
                  <c:v>0.4988500000000009</c:v>
                </c:pt>
                <c:pt idx="4453">
                  <c:v>0.53452700000000064</c:v>
                </c:pt>
                <c:pt idx="4454">
                  <c:v>0.50517800000000079</c:v>
                </c:pt>
                <c:pt idx="4455">
                  <c:v>0.50283900000000159</c:v>
                </c:pt>
                <c:pt idx="4456">
                  <c:v>0.50238099999999974</c:v>
                </c:pt>
                <c:pt idx="4457">
                  <c:v>0.51763000000000048</c:v>
                </c:pt>
                <c:pt idx="4458">
                  <c:v>0.51974099999999979</c:v>
                </c:pt>
                <c:pt idx="4459">
                  <c:v>0.49814699999999945</c:v>
                </c:pt>
                <c:pt idx="4460">
                  <c:v>0.48946700000000121</c:v>
                </c:pt>
                <c:pt idx="4461">
                  <c:v>0.5166940000000011</c:v>
                </c:pt>
                <c:pt idx="4462">
                  <c:v>0.51057799999999887</c:v>
                </c:pt>
                <c:pt idx="4463">
                  <c:v>0.53383200000000031</c:v>
                </c:pt>
                <c:pt idx="4464">
                  <c:v>0.47748999999999953</c:v>
                </c:pt>
                <c:pt idx="4465">
                  <c:v>0.52067899999999767</c:v>
                </c:pt>
                <c:pt idx="4466">
                  <c:v>0.50331000000000259</c:v>
                </c:pt>
                <c:pt idx="4467">
                  <c:v>0.5328969999999984</c:v>
                </c:pt>
                <c:pt idx="4468">
                  <c:v>0.4955670000000012</c:v>
                </c:pt>
                <c:pt idx="4469">
                  <c:v>0.48547200000000146</c:v>
                </c:pt>
                <c:pt idx="4470">
                  <c:v>0.47490900000000025</c:v>
                </c:pt>
                <c:pt idx="4471">
                  <c:v>0.51880499999999685</c:v>
                </c:pt>
                <c:pt idx="4472">
                  <c:v>0.48759199999999936</c:v>
                </c:pt>
                <c:pt idx="4473">
                  <c:v>0.49931600000000032</c:v>
                </c:pt>
                <c:pt idx="4474">
                  <c:v>0.47021600000000063</c:v>
                </c:pt>
                <c:pt idx="4475">
                  <c:v>0.47115400000000207</c:v>
                </c:pt>
                <c:pt idx="4476">
                  <c:v>0.51880699999999891</c:v>
                </c:pt>
                <c:pt idx="4477">
                  <c:v>0.50660500000000042</c:v>
                </c:pt>
                <c:pt idx="4478">
                  <c:v>0.56388899999999964</c:v>
                </c:pt>
                <c:pt idx="4479">
                  <c:v>0.52726000000000184</c:v>
                </c:pt>
                <c:pt idx="4480">
                  <c:v>0.50777500000000231</c:v>
                </c:pt>
                <c:pt idx="4481">
                  <c:v>0.52116700000000193</c:v>
                </c:pt>
                <c:pt idx="4482">
                  <c:v>0.53524900000000031</c:v>
                </c:pt>
                <c:pt idx="4483">
                  <c:v>0.49838399999999794</c:v>
                </c:pt>
                <c:pt idx="4484">
                  <c:v>0.48993699999999762</c:v>
                </c:pt>
                <c:pt idx="4485">
                  <c:v>0.50566599999999795</c:v>
                </c:pt>
                <c:pt idx="4486">
                  <c:v>0.49745300000000015</c:v>
                </c:pt>
                <c:pt idx="4487">
                  <c:v>0.50589899999999943</c:v>
                </c:pt>
                <c:pt idx="4488">
                  <c:v>0.50919000000000025</c:v>
                </c:pt>
              </c:numCache>
            </c:numRef>
          </c:val>
        </c:ser>
        <c:ser>
          <c:idx val="1"/>
          <c:order val="1"/>
          <c:tx>
            <c:strRef>
              <c:f>tabela!$Q$1</c:f>
              <c:strCache>
                <c:ptCount val="1"/>
                <c:pt idx="0">
                  <c:v>40 %</c:v>
                </c:pt>
              </c:strCache>
            </c:strRef>
          </c:tx>
          <c:spPr>
            <a:ln w="63500">
              <a:solidFill>
                <a:srgbClr val="92D050"/>
              </a:solidFill>
            </a:ln>
          </c:spPr>
          <c:marker>
            <c:symbol val="none"/>
          </c:marker>
          <c:val>
            <c:numRef>
              <c:f>tabela!$Q$2:$Q$4490</c:f>
              <c:numCache>
                <c:formatCode>0.00</c:formatCode>
                <c:ptCount val="4489"/>
                <c:pt idx="0">
                  <c:v>0.91543199999999914</c:v>
                </c:pt>
                <c:pt idx="1">
                  <c:v>0.88760399999999962</c:v>
                </c:pt>
                <c:pt idx="2">
                  <c:v>0.90126800000000173</c:v>
                </c:pt>
                <c:pt idx="3">
                  <c:v>0.90435199999999938</c:v>
                </c:pt>
                <c:pt idx="4">
                  <c:v>0.91071200000000019</c:v>
                </c:pt>
                <c:pt idx="5">
                  <c:v>0.90575799999999873</c:v>
                </c:pt>
                <c:pt idx="6">
                  <c:v>0.88688699999999798</c:v>
                </c:pt>
                <c:pt idx="7">
                  <c:v>0.88781900000000036</c:v>
                </c:pt>
                <c:pt idx="8">
                  <c:v>0.89114299999999957</c:v>
                </c:pt>
                <c:pt idx="9">
                  <c:v>0.8937349999999995</c:v>
                </c:pt>
                <c:pt idx="10">
                  <c:v>0.89891399999999777</c:v>
                </c:pt>
                <c:pt idx="11">
                  <c:v>0.86705900000000113</c:v>
                </c:pt>
                <c:pt idx="12">
                  <c:v>0.8557459999999999</c:v>
                </c:pt>
                <c:pt idx="13">
                  <c:v>0.89986400000000089</c:v>
                </c:pt>
                <c:pt idx="14">
                  <c:v>0.89207800000000148</c:v>
                </c:pt>
                <c:pt idx="15">
                  <c:v>0.89984499999999912</c:v>
                </c:pt>
                <c:pt idx="16">
                  <c:v>0.87248599999999854</c:v>
                </c:pt>
                <c:pt idx="17">
                  <c:v>0.85833399999999926</c:v>
                </c:pt>
                <c:pt idx="18">
                  <c:v>0.90881900000000115</c:v>
                </c:pt>
                <c:pt idx="19">
                  <c:v>0.87767999999999802</c:v>
                </c:pt>
                <c:pt idx="20">
                  <c:v>0.88641600000000054</c:v>
                </c:pt>
                <c:pt idx="21">
                  <c:v>0.89561700000000144</c:v>
                </c:pt>
                <c:pt idx="22">
                  <c:v>0.88404399999999939</c:v>
                </c:pt>
                <c:pt idx="23">
                  <c:v>0.87459999999999738</c:v>
                </c:pt>
                <c:pt idx="24">
                  <c:v>0.86918999999999969</c:v>
                </c:pt>
                <c:pt idx="25">
                  <c:v>0.85904000000000025</c:v>
                </c:pt>
                <c:pt idx="26">
                  <c:v>0.87908999999999793</c:v>
                </c:pt>
                <c:pt idx="27">
                  <c:v>0.84652799999999928</c:v>
                </c:pt>
                <c:pt idx="28">
                  <c:v>0.88287100000000152</c:v>
                </c:pt>
                <c:pt idx="29">
                  <c:v>0.85147100000000009</c:v>
                </c:pt>
                <c:pt idx="30">
                  <c:v>0.88003700000000151</c:v>
                </c:pt>
                <c:pt idx="31">
                  <c:v>0.8540900000000029</c:v>
                </c:pt>
                <c:pt idx="32">
                  <c:v>0.84606199999999987</c:v>
                </c:pt>
                <c:pt idx="33">
                  <c:v>0.85455500000000129</c:v>
                </c:pt>
                <c:pt idx="34">
                  <c:v>0.8798010000000005</c:v>
                </c:pt>
                <c:pt idx="35">
                  <c:v>0.83286399999999716</c:v>
                </c:pt>
                <c:pt idx="36">
                  <c:v>0.86705800000000011</c:v>
                </c:pt>
                <c:pt idx="37">
                  <c:v>0.84015499999999932</c:v>
                </c:pt>
                <c:pt idx="38">
                  <c:v>0.82246299999999906</c:v>
                </c:pt>
                <c:pt idx="39">
                  <c:v>0.84628499999999818</c:v>
                </c:pt>
                <c:pt idx="40">
                  <c:v>0.85668400000000133</c:v>
                </c:pt>
                <c:pt idx="41">
                  <c:v>0.86234899999999826</c:v>
                </c:pt>
                <c:pt idx="42">
                  <c:v>0.87720200000000048</c:v>
                </c:pt>
                <c:pt idx="43">
                  <c:v>0.82859099999999941</c:v>
                </c:pt>
                <c:pt idx="44">
                  <c:v>0.83944500000000133</c:v>
                </c:pt>
                <c:pt idx="45">
                  <c:v>0.83778200000000069</c:v>
                </c:pt>
                <c:pt idx="46">
                  <c:v>0.81160900000000069</c:v>
                </c:pt>
                <c:pt idx="47">
                  <c:v>0.87130000000000152</c:v>
                </c:pt>
                <c:pt idx="48">
                  <c:v>0.84935700000000125</c:v>
                </c:pt>
                <c:pt idx="49">
                  <c:v>0.85194599999999809</c:v>
                </c:pt>
                <c:pt idx="50">
                  <c:v>0.85218199999999911</c:v>
                </c:pt>
                <c:pt idx="51">
                  <c:v>0.8708209999999994</c:v>
                </c:pt>
                <c:pt idx="52">
                  <c:v>0.8571540000000013</c:v>
                </c:pt>
                <c:pt idx="53">
                  <c:v>0.86563699999999955</c:v>
                </c:pt>
                <c:pt idx="54">
                  <c:v>0.83849900000000233</c:v>
                </c:pt>
                <c:pt idx="55">
                  <c:v>0.87316999999999823</c:v>
                </c:pt>
                <c:pt idx="56">
                  <c:v>0.82222599999999701</c:v>
                </c:pt>
                <c:pt idx="57">
                  <c:v>0.86799599999999799</c:v>
                </c:pt>
                <c:pt idx="58">
                  <c:v>0.80995100000000164</c:v>
                </c:pt>
                <c:pt idx="59">
                  <c:v>0.82435100000000006</c:v>
                </c:pt>
                <c:pt idx="60">
                  <c:v>0.81986099999999951</c:v>
                </c:pt>
                <c:pt idx="61">
                  <c:v>0.83730900000000119</c:v>
                </c:pt>
                <c:pt idx="62">
                  <c:v>0.80664699999999812</c:v>
                </c:pt>
                <c:pt idx="63">
                  <c:v>0.83922400000000152</c:v>
                </c:pt>
                <c:pt idx="64">
                  <c:v>0.83354399999999984</c:v>
                </c:pt>
                <c:pt idx="65">
                  <c:v>0.84558900000000037</c:v>
                </c:pt>
                <c:pt idx="66">
                  <c:v>0.8377990000000004</c:v>
                </c:pt>
                <c:pt idx="67">
                  <c:v>0.82669999999999888</c:v>
                </c:pt>
                <c:pt idx="68">
                  <c:v>0.81962599999999952</c:v>
                </c:pt>
                <c:pt idx="69">
                  <c:v>0.8566679999999991</c:v>
                </c:pt>
                <c:pt idx="70">
                  <c:v>0.83872200000000063</c:v>
                </c:pt>
                <c:pt idx="71">
                  <c:v>0.8380270000000003</c:v>
                </c:pt>
                <c:pt idx="72">
                  <c:v>0.78259100000000004</c:v>
                </c:pt>
                <c:pt idx="73">
                  <c:v>0.8047620000000002</c:v>
                </c:pt>
                <c:pt idx="74">
                  <c:v>0.86257000000000161</c:v>
                </c:pt>
                <c:pt idx="75">
                  <c:v>0.83448500000000081</c:v>
                </c:pt>
                <c:pt idx="76">
                  <c:v>0.85478600000000071</c:v>
                </c:pt>
                <c:pt idx="77">
                  <c:v>0.7851770000000009</c:v>
                </c:pt>
                <c:pt idx="78">
                  <c:v>0.82833899999999971</c:v>
                </c:pt>
                <c:pt idx="79">
                  <c:v>0.85146600000000205</c:v>
                </c:pt>
                <c:pt idx="80">
                  <c:v>0.82031600000000182</c:v>
                </c:pt>
                <c:pt idx="81">
                  <c:v>0.8455699999999986</c:v>
                </c:pt>
                <c:pt idx="82">
                  <c:v>0.81749399999999994</c:v>
                </c:pt>
                <c:pt idx="83">
                  <c:v>0.83328999999999809</c:v>
                </c:pt>
                <c:pt idx="84">
                  <c:v>0.8189150000000005</c:v>
                </c:pt>
                <c:pt idx="85">
                  <c:v>0.91115200000000129</c:v>
                </c:pt>
                <c:pt idx="86">
                  <c:v>0.79437599999999975</c:v>
                </c:pt>
                <c:pt idx="87">
                  <c:v>0.85526000000000124</c:v>
                </c:pt>
                <c:pt idx="88">
                  <c:v>0.8247959999999992</c:v>
                </c:pt>
                <c:pt idx="89">
                  <c:v>0.83565699999999765</c:v>
                </c:pt>
                <c:pt idx="90">
                  <c:v>0.85712600000000094</c:v>
                </c:pt>
                <c:pt idx="91">
                  <c:v>0.82622599999999835</c:v>
                </c:pt>
                <c:pt idx="92">
                  <c:v>0.81653400000000076</c:v>
                </c:pt>
                <c:pt idx="93">
                  <c:v>0.84531499999999937</c:v>
                </c:pt>
                <c:pt idx="94">
                  <c:v>0.84602800000000045</c:v>
                </c:pt>
                <c:pt idx="95">
                  <c:v>0.8634839999999997</c:v>
                </c:pt>
                <c:pt idx="96">
                  <c:v>0.83824000000000254</c:v>
                </c:pt>
                <c:pt idx="97">
                  <c:v>0.8660989999999984</c:v>
                </c:pt>
                <c:pt idx="98">
                  <c:v>0.87716199999999844</c:v>
                </c:pt>
                <c:pt idx="99">
                  <c:v>0.87598200000000048</c:v>
                </c:pt>
                <c:pt idx="100">
                  <c:v>0.85642200000000201</c:v>
                </c:pt>
                <c:pt idx="101">
                  <c:v>0.86182300000000112</c:v>
                </c:pt>
                <c:pt idx="102">
                  <c:v>0.87315100000000001</c:v>
                </c:pt>
                <c:pt idx="103">
                  <c:v>0.89790700000000001</c:v>
                </c:pt>
                <c:pt idx="104">
                  <c:v>0.90263099999999952</c:v>
                </c:pt>
                <c:pt idx="105">
                  <c:v>0.90429299999999913</c:v>
                </c:pt>
                <c:pt idx="106">
                  <c:v>0.88895000000000124</c:v>
                </c:pt>
                <c:pt idx="107">
                  <c:v>0.89554199999999895</c:v>
                </c:pt>
                <c:pt idx="108">
                  <c:v>0.92314700000000016</c:v>
                </c:pt>
                <c:pt idx="109">
                  <c:v>0.93634799999999885</c:v>
                </c:pt>
                <c:pt idx="110">
                  <c:v>0.94012599999999935</c:v>
                </c:pt>
                <c:pt idx="111">
                  <c:v>0.91441799999999773</c:v>
                </c:pt>
                <c:pt idx="112">
                  <c:v>0.94459700000000169</c:v>
                </c:pt>
                <c:pt idx="113">
                  <c:v>0.93540399999999835</c:v>
                </c:pt>
                <c:pt idx="114">
                  <c:v>0.96607200000000049</c:v>
                </c:pt>
                <c:pt idx="115">
                  <c:v>0.94835899999999995</c:v>
                </c:pt>
                <c:pt idx="116">
                  <c:v>0.96392900000000026</c:v>
                </c:pt>
                <c:pt idx="117">
                  <c:v>1.0290220000000012</c:v>
                </c:pt>
                <c:pt idx="118">
                  <c:v>0.97524999999999906</c:v>
                </c:pt>
                <c:pt idx="119">
                  <c:v>0.97523400000000038</c:v>
                </c:pt>
                <c:pt idx="120">
                  <c:v>1.0016280000000002</c:v>
                </c:pt>
                <c:pt idx="121">
                  <c:v>1.0370190000000008</c:v>
                </c:pt>
                <c:pt idx="122">
                  <c:v>1.0653380000000006</c:v>
                </c:pt>
                <c:pt idx="123">
                  <c:v>1.058012999999999</c:v>
                </c:pt>
                <c:pt idx="124">
                  <c:v>1.0655539999999988</c:v>
                </c:pt>
                <c:pt idx="125">
                  <c:v>1.0686119999999981</c:v>
                </c:pt>
                <c:pt idx="126">
                  <c:v>1.0973800000000011</c:v>
                </c:pt>
                <c:pt idx="127">
                  <c:v>1.1294470000000025</c:v>
                </c:pt>
                <c:pt idx="128">
                  <c:v>1.1666900000000027</c:v>
                </c:pt>
                <c:pt idx="129">
                  <c:v>1.1660070000000005</c:v>
                </c:pt>
                <c:pt idx="130">
                  <c:v>1.1602980000000009</c:v>
                </c:pt>
                <c:pt idx="131">
                  <c:v>1.1636220000000002</c:v>
                </c:pt>
                <c:pt idx="132">
                  <c:v>1.1951870000000007</c:v>
                </c:pt>
                <c:pt idx="133">
                  <c:v>1.2664049999999989</c:v>
                </c:pt>
                <c:pt idx="134">
                  <c:v>1.2732400000000013</c:v>
                </c:pt>
                <c:pt idx="135">
                  <c:v>1.2930640000000011</c:v>
                </c:pt>
                <c:pt idx="136">
                  <c:v>1.2977200000000018</c:v>
                </c:pt>
                <c:pt idx="137">
                  <c:v>1.3538790000000027</c:v>
                </c:pt>
                <c:pt idx="138">
                  <c:v>1.3833400000000005</c:v>
                </c:pt>
                <c:pt idx="139">
                  <c:v>1.391572</c:v>
                </c:pt>
                <c:pt idx="140">
                  <c:v>1.4351759999999985</c:v>
                </c:pt>
                <c:pt idx="141">
                  <c:v>1.4773909999999972</c:v>
                </c:pt>
                <c:pt idx="142">
                  <c:v>1.5184050000000013</c:v>
                </c:pt>
                <c:pt idx="143">
                  <c:v>1.5242520000000006</c:v>
                </c:pt>
                <c:pt idx="144">
                  <c:v>1.5832340000000009</c:v>
                </c:pt>
                <c:pt idx="145">
                  <c:v>1.5803790000000006</c:v>
                </c:pt>
                <c:pt idx="146">
                  <c:v>1.6352810000000026</c:v>
                </c:pt>
                <c:pt idx="147">
                  <c:v>1.638107999999999</c:v>
                </c:pt>
                <c:pt idx="148">
                  <c:v>1.6901730000000015</c:v>
                </c:pt>
                <c:pt idx="149">
                  <c:v>1.7144420000000018</c:v>
                </c:pt>
                <c:pt idx="150">
                  <c:v>1.7551720000000017</c:v>
                </c:pt>
                <c:pt idx="151">
                  <c:v>1.780856</c:v>
                </c:pt>
                <c:pt idx="152">
                  <c:v>1.8374069999999989</c:v>
                </c:pt>
                <c:pt idx="153">
                  <c:v>1.8123949999999986</c:v>
                </c:pt>
                <c:pt idx="154">
                  <c:v>1.9564430000000002</c:v>
                </c:pt>
                <c:pt idx="155">
                  <c:v>1.981613000000003</c:v>
                </c:pt>
                <c:pt idx="156">
                  <c:v>2.0405610000000003</c:v>
                </c:pt>
                <c:pt idx="157">
                  <c:v>2.0605389999999986</c:v>
                </c:pt>
                <c:pt idx="158">
                  <c:v>2.1429590000000012</c:v>
                </c:pt>
                <c:pt idx="159">
                  <c:v>2.1500069999999987</c:v>
                </c:pt>
                <c:pt idx="160">
                  <c:v>2.2131850000000028</c:v>
                </c:pt>
                <c:pt idx="161">
                  <c:v>2.217841</c:v>
                </c:pt>
                <c:pt idx="162">
                  <c:v>2.3017240000000001</c:v>
                </c:pt>
                <c:pt idx="163">
                  <c:v>2.4044409999999985</c:v>
                </c:pt>
                <c:pt idx="164">
                  <c:v>2.4046050000000001</c:v>
                </c:pt>
                <c:pt idx="165">
                  <c:v>2.4476340000000008</c:v>
                </c:pt>
                <c:pt idx="166">
                  <c:v>2.4938040000000008</c:v>
                </c:pt>
                <c:pt idx="167">
                  <c:v>2.5701059999999991</c:v>
                </c:pt>
                <c:pt idx="168">
                  <c:v>2.6209819999999979</c:v>
                </c:pt>
                <c:pt idx="169">
                  <c:v>2.70336</c:v>
                </c:pt>
                <c:pt idx="170">
                  <c:v>2.7343480000000007</c:v>
                </c:pt>
                <c:pt idx="171">
                  <c:v>2.8003660000000004</c:v>
                </c:pt>
                <c:pt idx="172">
                  <c:v>2.8660439999999987</c:v>
                </c:pt>
                <c:pt idx="173">
                  <c:v>2.9674979999999991</c:v>
                </c:pt>
                <c:pt idx="174">
                  <c:v>3.0161820000000006</c:v>
                </c:pt>
                <c:pt idx="175">
                  <c:v>3.0951450000000023</c:v>
                </c:pt>
                <c:pt idx="176">
                  <c:v>3.1182940000000023</c:v>
                </c:pt>
                <c:pt idx="177">
                  <c:v>3.169552000000003</c:v>
                </c:pt>
                <c:pt idx="178">
                  <c:v>3.2316980000000015</c:v>
                </c:pt>
                <c:pt idx="179">
                  <c:v>3.3157539999999983</c:v>
                </c:pt>
                <c:pt idx="180">
                  <c:v>3.3875029999999988</c:v>
                </c:pt>
                <c:pt idx="181">
                  <c:v>3.4312089999999991</c:v>
                </c:pt>
                <c:pt idx="182">
                  <c:v>3.5225740000000023</c:v>
                </c:pt>
                <c:pt idx="183">
                  <c:v>3.6051010000000012</c:v>
                </c:pt>
                <c:pt idx="184">
                  <c:v>3.6436279999999996</c:v>
                </c:pt>
                <c:pt idx="185">
                  <c:v>3.7511930000000007</c:v>
                </c:pt>
                <c:pt idx="186">
                  <c:v>3.777904000000003</c:v>
                </c:pt>
                <c:pt idx="187">
                  <c:v>3.8188299999999984</c:v>
                </c:pt>
                <c:pt idx="188">
                  <c:v>3.940961999999999</c:v>
                </c:pt>
                <c:pt idx="189">
                  <c:v>4.0109400000000015</c:v>
                </c:pt>
                <c:pt idx="190">
                  <c:v>4.090446</c:v>
                </c:pt>
                <c:pt idx="191">
                  <c:v>4.1364650000000012</c:v>
                </c:pt>
                <c:pt idx="192">
                  <c:v>4.2328729999999979</c:v>
                </c:pt>
                <c:pt idx="193">
                  <c:v>4.3430100000000031</c:v>
                </c:pt>
                <c:pt idx="194">
                  <c:v>4.3504620000000003</c:v>
                </c:pt>
                <c:pt idx="195">
                  <c:v>4.4636449999999996</c:v>
                </c:pt>
                <c:pt idx="196">
                  <c:v>4.5271640000000026</c:v>
                </c:pt>
                <c:pt idx="197">
                  <c:v>4.596624000000002</c:v>
                </c:pt>
                <c:pt idx="198">
                  <c:v>4.7016349999999996</c:v>
                </c:pt>
                <c:pt idx="199">
                  <c:v>4.7532079999999972</c:v>
                </c:pt>
                <c:pt idx="200">
                  <c:v>4.8441210000000012</c:v>
                </c:pt>
                <c:pt idx="201">
                  <c:v>4.8992879999999985</c:v>
                </c:pt>
                <c:pt idx="202">
                  <c:v>4.9322839999999992</c:v>
                </c:pt>
                <c:pt idx="203">
                  <c:v>5.0677409999999981</c:v>
                </c:pt>
                <c:pt idx="204">
                  <c:v>5.1385989999999993</c:v>
                </c:pt>
                <c:pt idx="205">
                  <c:v>5.2361269999999998</c:v>
                </c:pt>
                <c:pt idx="206">
                  <c:v>5.3147920000000006</c:v>
                </c:pt>
                <c:pt idx="207">
                  <c:v>5.3614029999999993</c:v>
                </c:pt>
                <c:pt idx="208">
                  <c:v>5.4670019999999973</c:v>
                </c:pt>
                <c:pt idx="209">
                  <c:v>5.5627650000000024</c:v>
                </c:pt>
                <c:pt idx="210">
                  <c:v>5.597805000000001</c:v>
                </c:pt>
                <c:pt idx="211">
                  <c:v>5.6852310000000017</c:v>
                </c:pt>
                <c:pt idx="212">
                  <c:v>5.7910850000000025</c:v>
                </c:pt>
                <c:pt idx="213">
                  <c:v>5.8429539999999989</c:v>
                </c:pt>
                <c:pt idx="214">
                  <c:v>5.9238900000000001</c:v>
                </c:pt>
                <c:pt idx="215">
                  <c:v>6.0129439999999974</c:v>
                </c:pt>
                <c:pt idx="216">
                  <c:v>6.1074570000000001</c:v>
                </c:pt>
                <c:pt idx="217">
                  <c:v>6.2034080000000031</c:v>
                </c:pt>
                <c:pt idx="218">
                  <c:v>6.2469970000000004</c:v>
                </c:pt>
                <c:pt idx="219">
                  <c:v>6.3860520000000029</c:v>
                </c:pt>
                <c:pt idx="220">
                  <c:v>6.4269309999999997</c:v>
                </c:pt>
                <c:pt idx="221">
                  <c:v>6.5334649999999961</c:v>
                </c:pt>
                <c:pt idx="222">
                  <c:v>6.5947969999999962</c:v>
                </c:pt>
                <c:pt idx="223">
                  <c:v>6.6612140000000011</c:v>
                </c:pt>
                <c:pt idx="224">
                  <c:v>6.7297709999999995</c:v>
                </c:pt>
                <c:pt idx="225">
                  <c:v>6.8413190000000021</c:v>
                </c:pt>
                <c:pt idx="226">
                  <c:v>6.8931310000000039</c:v>
                </c:pt>
                <c:pt idx="227">
                  <c:v>6.9892569999999949</c:v>
                </c:pt>
                <c:pt idx="228">
                  <c:v>7.0819569999999956</c:v>
                </c:pt>
                <c:pt idx="229">
                  <c:v>7.1910970000000027</c:v>
                </c:pt>
                <c:pt idx="230">
                  <c:v>7.2440849999999983</c:v>
                </c:pt>
                <c:pt idx="231">
                  <c:v>7.3072469999999967</c:v>
                </c:pt>
                <c:pt idx="232">
                  <c:v>7.411719999999999</c:v>
                </c:pt>
                <c:pt idx="233">
                  <c:v>7.4781339999999972</c:v>
                </c:pt>
                <c:pt idx="234">
                  <c:v>7.5690409999999986</c:v>
                </c:pt>
                <c:pt idx="235">
                  <c:v>7.6487870000000022</c:v>
                </c:pt>
                <c:pt idx="236">
                  <c:v>7.7382419999999996</c:v>
                </c:pt>
                <c:pt idx="237">
                  <c:v>7.7961859999999987</c:v>
                </c:pt>
                <c:pt idx="238">
                  <c:v>7.916249999999998</c:v>
                </c:pt>
                <c:pt idx="239">
                  <c:v>7.9292750000000041</c:v>
                </c:pt>
                <c:pt idx="240">
                  <c:v>8.0445219999999971</c:v>
                </c:pt>
                <c:pt idx="241">
                  <c:v>8.1123409999999971</c:v>
                </c:pt>
                <c:pt idx="242">
                  <c:v>8.2096420000000023</c:v>
                </c:pt>
                <c:pt idx="243">
                  <c:v>8.2810380000000023</c:v>
                </c:pt>
                <c:pt idx="244">
                  <c:v>8.335802000000001</c:v>
                </c:pt>
                <c:pt idx="245">
                  <c:v>8.4705340000000042</c:v>
                </c:pt>
                <c:pt idx="246">
                  <c:v>8.5409560000000013</c:v>
                </c:pt>
                <c:pt idx="247">
                  <c:v>8.5840649999999989</c:v>
                </c:pt>
                <c:pt idx="248">
                  <c:v>8.625275000000002</c:v>
                </c:pt>
                <c:pt idx="249">
                  <c:v>8.7540469999999999</c:v>
                </c:pt>
                <c:pt idx="250">
                  <c:v>8.8283270000000016</c:v>
                </c:pt>
                <c:pt idx="251">
                  <c:v>8.8834850000000039</c:v>
                </c:pt>
                <c:pt idx="252">
                  <c:v>8.9391160000000021</c:v>
                </c:pt>
                <c:pt idx="253">
                  <c:v>9.0422529999999988</c:v>
                </c:pt>
                <c:pt idx="254">
                  <c:v>9.1032160000000033</c:v>
                </c:pt>
                <c:pt idx="255">
                  <c:v>9.1837340000000012</c:v>
                </c:pt>
                <c:pt idx="256">
                  <c:v>9.2290709999999976</c:v>
                </c:pt>
                <c:pt idx="257">
                  <c:v>9.3228560000000016</c:v>
                </c:pt>
                <c:pt idx="258">
                  <c:v>9.413020999999997</c:v>
                </c:pt>
                <c:pt idx="259">
                  <c:v>9.4744170000000025</c:v>
                </c:pt>
                <c:pt idx="260">
                  <c:v>9.5489109999999968</c:v>
                </c:pt>
                <c:pt idx="261">
                  <c:v>9.645980999999999</c:v>
                </c:pt>
                <c:pt idx="262">
                  <c:v>9.6755510000000022</c:v>
                </c:pt>
                <c:pt idx="263">
                  <c:v>9.7825970000000027</c:v>
                </c:pt>
                <c:pt idx="264">
                  <c:v>9.7887009999999997</c:v>
                </c:pt>
                <c:pt idx="265">
                  <c:v>9.9130629999999975</c:v>
                </c:pt>
                <c:pt idx="266">
                  <c:v>9.9710440000000027</c:v>
                </c:pt>
                <c:pt idx="267">
                  <c:v>10.101407000000002</c:v>
                </c:pt>
                <c:pt idx="268">
                  <c:v>10.128496999999999</c:v>
                </c:pt>
                <c:pt idx="269">
                  <c:v>10.157293999999997</c:v>
                </c:pt>
                <c:pt idx="270">
                  <c:v>10.240136</c:v>
                </c:pt>
                <c:pt idx="271">
                  <c:v>10.319310000000002</c:v>
                </c:pt>
                <c:pt idx="272">
                  <c:v>10.353595999999996</c:v>
                </c:pt>
                <c:pt idx="273">
                  <c:v>10.423424000000004</c:v>
                </c:pt>
                <c:pt idx="274">
                  <c:v>10.528230999999998</c:v>
                </c:pt>
                <c:pt idx="275">
                  <c:v>10.544802000000001</c:v>
                </c:pt>
                <c:pt idx="276">
                  <c:v>10.612742000000001</c:v>
                </c:pt>
                <c:pt idx="277">
                  <c:v>10.664627999999997</c:v>
                </c:pt>
                <c:pt idx="278">
                  <c:v>10.731238999999999</c:v>
                </c:pt>
                <c:pt idx="279">
                  <c:v>10.858924999999999</c:v>
                </c:pt>
                <c:pt idx="280">
                  <c:v>10.843828999999999</c:v>
                </c:pt>
                <c:pt idx="281">
                  <c:v>10.947902000000003</c:v>
                </c:pt>
                <c:pt idx="282">
                  <c:v>10.990804999999998</c:v>
                </c:pt>
                <c:pt idx="283">
                  <c:v>11.049750000000003</c:v>
                </c:pt>
                <c:pt idx="284">
                  <c:v>11.126730999999999</c:v>
                </c:pt>
                <c:pt idx="285">
                  <c:v>11.148987000000002</c:v>
                </c:pt>
                <c:pt idx="286">
                  <c:v>11.241571999999998</c:v>
                </c:pt>
                <c:pt idx="287">
                  <c:v>11.237336000000003</c:v>
                </c:pt>
                <c:pt idx="288">
                  <c:v>11.359370999999996</c:v>
                </c:pt>
                <c:pt idx="289">
                  <c:v>11.425165</c:v>
                </c:pt>
                <c:pt idx="290">
                  <c:v>11.442224000000003</c:v>
                </c:pt>
                <c:pt idx="291">
                  <c:v>11.495452000000004</c:v>
                </c:pt>
                <c:pt idx="292">
                  <c:v>11.607215</c:v>
                </c:pt>
                <c:pt idx="293">
                  <c:v>11.596179000000003</c:v>
                </c:pt>
                <c:pt idx="294">
                  <c:v>11.700333000000001</c:v>
                </c:pt>
                <c:pt idx="295">
                  <c:v>11.747995</c:v>
                </c:pt>
                <c:pt idx="296">
                  <c:v>11.754869000000003</c:v>
                </c:pt>
                <c:pt idx="297">
                  <c:v>11.869553999999997</c:v>
                </c:pt>
                <c:pt idx="298">
                  <c:v>11.900598000000002</c:v>
                </c:pt>
                <c:pt idx="299">
                  <c:v>11.936781</c:v>
                </c:pt>
                <c:pt idx="300">
                  <c:v>11.985952000000001</c:v>
                </c:pt>
                <c:pt idx="301">
                  <c:v>12.060705000000002</c:v>
                </c:pt>
                <c:pt idx="302">
                  <c:v>12.090150999999999</c:v>
                </c:pt>
                <c:pt idx="303">
                  <c:v>12.143771000000001</c:v>
                </c:pt>
                <c:pt idx="304">
                  <c:v>12.184863999999997</c:v>
                </c:pt>
                <c:pt idx="305">
                  <c:v>12.233791</c:v>
                </c:pt>
                <c:pt idx="306">
                  <c:v>12.262805999999998</c:v>
                </c:pt>
                <c:pt idx="307">
                  <c:v>12.307966999999998</c:v>
                </c:pt>
                <c:pt idx="308">
                  <c:v>12.374573999999999</c:v>
                </c:pt>
                <c:pt idx="309">
                  <c:v>12.412177</c:v>
                </c:pt>
                <c:pt idx="310">
                  <c:v>12.418224000000002</c:v>
                </c:pt>
                <c:pt idx="311">
                  <c:v>12.510035999999996</c:v>
                </c:pt>
                <c:pt idx="312">
                  <c:v>12.561209999999996</c:v>
                </c:pt>
                <c:pt idx="313">
                  <c:v>12.582224999999998</c:v>
                </c:pt>
                <c:pt idx="314">
                  <c:v>12.601510000000001</c:v>
                </c:pt>
                <c:pt idx="315">
                  <c:v>12.686636999999997</c:v>
                </c:pt>
                <c:pt idx="316">
                  <c:v>12.706382000000001</c:v>
                </c:pt>
                <c:pt idx="317">
                  <c:v>12.758555999999999</c:v>
                </c:pt>
                <c:pt idx="318">
                  <c:v>12.791007</c:v>
                </c:pt>
                <c:pt idx="319">
                  <c:v>12.850960999999998</c:v>
                </c:pt>
                <c:pt idx="320">
                  <c:v>12.892928999999995</c:v>
                </c:pt>
                <c:pt idx="321">
                  <c:v>12.917669000000004</c:v>
                </c:pt>
                <c:pt idx="322">
                  <c:v>12.980682000000002</c:v>
                </c:pt>
                <c:pt idx="323">
                  <c:v>13.006250999999999</c:v>
                </c:pt>
                <c:pt idx="324">
                  <c:v>13.042302000000003</c:v>
                </c:pt>
                <c:pt idx="325">
                  <c:v>13.061975</c:v>
                </c:pt>
                <c:pt idx="326">
                  <c:v>13.070657000000001</c:v>
                </c:pt>
                <c:pt idx="327">
                  <c:v>13.157613000000001</c:v>
                </c:pt>
                <c:pt idx="328">
                  <c:v>13.179979000000003</c:v>
                </c:pt>
                <c:pt idx="329">
                  <c:v>13.192322999999998</c:v>
                </c:pt>
                <c:pt idx="330">
                  <c:v>13.257980999999997</c:v>
                </c:pt>
                <c:pt idx="331">
                  <c:v>13.279724999999999</c:v>
                </c:pt>
                <c:pt idx="332">
                  <c:v>13.300129999999999</c:v>
                </c:pt>
                <c:pt idx="333">
                  <c:v>13.362068000000004</c:v>
                </c:pt>
                <c:pt idx="334">
                  <c:v>13.413535</c:v>
                </c:pt>
                <c:pt idx="335">
                  <c:v>13.399301999999999</c:v>
                </c:pt>
                <c:pt idx="336">
                  <c:v>13.486170000000001</c:v>
                </c:pt>
                <c:pt idx="337">
                  <c:v>13.461112</c:v>
                </c:pt>
                <c:pt idx="338">
                  <c:v>13.549213999999999</c:v>
                </c:pt>
                <c:pt idx="339">
                  <c:v>13.550516999999996</c:v>
                </c:pt>
                <c:pt idx="340">
                  <c:v>13.605169</c:v>
                </c:pt>
                <c:pt idx="341">
                  <c:v>13.61619</c:v>
                </c:pt>
                <c:pt idx="342">
                  <c:v>13.648318</c:v>
                </c:pt>
                <c:pt idx="343">
                  <c:v>13.681472000000003</c:v>
                </c:pt>
                <c:pt idx="344">
                  <c:v>13.697108000000004</c:v>
                </c:pt>
                <c:pt idx="345">
                  <c:v>13.767427000000001</c:v>
                </c:pt>
                <c:pt idx="346">
                  <c:v>13.786337999999997</c:v>
                </c:pt>
                <c:pt idx="347">
                  <c:v>13.806844999999999</c:v>
                </c:pt>
                <c:pt idx="348">
                  <c:v>13.859112</c:v>
                </c:pt>
                <c:pt idx="349">
                  <c:v>13.879636000000001</c:v>
                </c:pt>
                <c:pt idx="350">
                  <c:v>13.881592999999999</c:v>
                </c:pt>
                <c:pt idx="351">
                  <c:v>13.925138999999998</c:v>
                </c:pt>
                <c:pt idx="352">
                  <c:v>13.931729000000004</c:v>
                </c:pt>
                <c:pt idx="353">
                  <c:v>13.956886999999998</c:v>
                </c:pt>
                <c:pt idx="354">
                  <c:v>13.968288000000005</c:v>
                </c:pt>
                <c:pt idx="355">
                  <c:v>14.031062000000002</c:v>
                </c:pt>
                <c:pt idx="356">
                  <c:v>14.053043000000002</c:v>
                </c:pt>
                <c:pt idx="357">
                  <c:v>14.067137000000002</c:v>
                </c:pt>
                <c:pt idx="358">
                  <c:v>14.114756</c:v>
                </c:pt>
                <c:pt idx="359">
                  <c:v>14.132224000000001</c:v>
                </c:pt>
                <c:pt idx="360">
                  <c:v>14.136744000000004</c:v>
                </c:pt>
                <c:pt idx="361">
                  <c:v>14.167952999999997</c:v>
                </c:pt>
                <c:pt idx="362">
                  <c:v>14.195931999999999</c:v>
                </c:pt>
                <c:pt idx="363">
                  <c:v>14.185908000000001</c:v>
                </c:pt>
                <c:pt idx="364">
                  <c:v>14.216459999999998</c:v>
                </c:pt>
                <c:pt idx="365">
                  <c:v>14.275980999999998</c:v>
                </c:pt>
                <c:pt idx="366">
                  <c:v>14.264170999999997</c:v>
                </c:pt>
                <c:pt idx="367">
                  <c:v>14.290946999999999</c:v>
                </c:pt>
                <c:pt idx="368">
                  <c:v>14.319817000000004</c:v>
                </c:pt>
                <c:pt idx="369">
                  <c:v>14.289568000000003</c:v>
                </c:pt>
                <c:pt idx="370">
                  <c:v>14.349998999999997</c:v>
                </c:pt>
                <c:pt idx="371">
                  <c:v>14.364283</c:v>
                </c:pt>
                <c:pt idx="372">
                  <c:v>14.400098</c:v>
                </c:pt>
                <c:pt idx="373">
                  <c:v>14.395280999999997</c:v>
                </c:pt>
                <c:pt idx="374">
                  <c:v>14.447782999999998</c:v>
                </c:pt>
                <c:pt idx="375">
                  <c:v>14.450933000000003</c:v>
                </c:pt>
                <c:pt idx="376">
                  <c:v>14.453991000000002</c:v>
                </c:pt>
                <c:pt idx="377">
                  <c:v>14.482435000000002</c:v>
                </c:pt>
                <c:pt idx="378">
                  <c:v>14.478861999999999</c:v>
                </c:pt>
                <c:pt idx="379">
                  <c:v>14.534434000000001</c:v>
                </c:pt>
                <c:pt idx="380">
                  <c:v>14.548064999999998</c:v>
                </c:pt>
                <c:pt idx="381">
                  <c:v>14.567350999999999</c:v>
                </c:pt>
                <c:pt idx="382">
                  <c:v>14.586113000000001</c:v>
                </c:pt>
                <c:pt idx="383">
                  <c:v>14.598701000000002</c:v>
                </c:pt>
                <c:pt idx="384">
                  <c:v>14.627486000000001</c:v>
                </c:pt>
                <c:pt idx="385">
                  <c:v>14.650201999999997</c:v>
                </c:pt>
                <c:pt idx="386">
                  <c:v>14.636919000000002</c:v>
                </c:pt>
                <c:pt idx="387">
                  <c:v>14.681764000000001</c:v>
                </c:pt>
                <c:pt idx="388">
                  <c:v>14.696256999999999</c:v>
                </c:pt>
                <c:pt idx="389">
                  <c:v>14.692048</c:v>
                </c:pt>
                <c:pt idx="390">
                  <c:v>14.697616</c:v>
                </c:pt>
                <c:pt idx="391">
                  <c:v>14.754317000000004</c:v>
                </c:pt>
                <c:pt idx="392">
                  <c:v>14.743855</c:v>
                </c:pt>
                <c:pt idx="393">
                  <c:v>14.707893000000002</c:v>
                </c:pt>
                <c:pt idx="394">
                  <c:v>14.760209</c:v>
                </c:pt>
                <c:pt idx="395">
                  <c:v>14.771097000000001</c:v>
                </c:pt>
                <c:pt idx="396">
                  <c:v>14.775887000000001</c:v>
                </c:pt>
                <c:pt idx="397">
                  <c:v>14.799894999999999</c:v>
                </c:pt>
                <c:pt idx="398">
                  <c:v>14.804190999999999</c:v>
                </c:pt>
                <c:pt idx="399">
                  <c:v>14.816171999999998</c:v>
                </c:pt>
                <c:pt idx="400">
                  <c:v>14.831901999999999</c:v>
                </c:pt>
                <c:pt idx="401">
                  <c:v>14.861898000000004</c:v>
                </c:pt>
                <c:pt idx="402">
                  <c:v>14.845682</c:v>
                </c:pt>
                <c:pt idx="403">
                  <c:v>14.875810000000001</c:v>
                </c:pt>
                <c:pt idx="404">
                  <c:v>14.922765000000002</c:v>
                </c:pt>
                <c:pt idx="405">
                  <c:v>14.928351999999997</c:v>
                </c:pt>
                <c:pt idx="406">
                  <c:v>14.879373999999999</c:v>
                </c:pt>
                <c:pt idx="407">
                  <c:v>14.921846000000002</c:v>
                </c:pt>
                <c:pt idx="408">
                  <c:v>14.907450000000004</c:v>
                </c:pt>
                <c:pt idx="409">
                  <c:v>14.929686999999998</c:v>
                </c:pt>
                <c:pt idx="410">
                  <c:v>14.954183999999998</c:v>
                </c:pt>
                <c:pt idx="411">
                  <c:v>14.962802000000003</c:v>
                </c:pt>
                <c:pt idx="412">
                  <c:v>14.947654</c:v>
                </c:pt>
                <c:pt idx="413">
                  <c:v>14.911728999999998</c:v>
                </c:pt>
                <c:pt idx="414">
                  <c:v>14.986468000000002</c:v>
                </c:pt>
                <c:pt idx="415">
                  <c:v>14.978097000000002</c:v>
                </c:pt>
                <c:pt idx="416">
                  <c:v>15.014455999999996</c:v>
                </c:pt>
                <c:pt idx="417">
                  <c:v>15.023156000000004</c:v>
                </c:pt>
                <c:pt idx="418">
                  <c:v>15.001052999999999</c:v>
                </c:pt>
                <c:pt idx="419">
                  <c:v>15.051077000000003</c:v>
                </c:pt>
                <c:pt idx="420">
                  <c:v>14.985476999999999</c:v>
                </c:pt>
                <c:pt idx="421">
                  <c:v>15.056198999999999</c:v>
                </c:pt>
                <c:pt idx="422">
                  <c:v>15.045649000000001</c:v>
                </c:pt>
                <c:pt idx="423">
                  <c:v>15.078198999999998</c:v>
                </c:pt>
                <c:pt idx="424">
                  <c:v>15.024344000000003</c:v>
                </c:pt>
                <c:pt idx="425">
                  <c:v>15.052437000000001</c:v>
                </c:pt>
                <c:pt idx="426">
                  <c:v>15.071568000000003</c:v>
                </c:pt>
                <c:pt idx="427">
                  <c:v>15.065763999999998</c:v>
                </c:pt>
                <c:pt idx="428">
                  <c:v>15.074067000000003</c:v>
                </c:pt>
                <c:pt idx="429">
                  <c:v>15.047834000000002</c:v>
                </c:pt>
                <c:pt idx="430">
                  <c:v>15.049597000000002</c:v>
                </c:pt>
                <c:pt idx="431">
                  <c:v>15.08108</c:v>
                </c:pt>
                <c:pt idx="432">
                  <c:v>15.112600999999998</c:v>
                </c:pt>
                <c:pt idx="433">
                  <c:v>15.108132999999999</c:v>
                </c:pt>
                <c:pt idx="434">
                  <c:v>15.112676</c:v>
                </c:pt>
                <c:pt idx="435">
                  <c:v>15.128697000000003</c:v>
                </c:pt>
                <c:pt idx="436">
                  <c:v>15.141767000000005</c:v>
                </c:pt>
                <c:pt idx="437">
                  <c:v>15.105119999999999</c:v>
                </c:pt>
                <c:pt idx="438">
                  <c:v>15.126871999999999</c:v>
                </c:pt>
                <c:pt idx="439">
                  <c:v>15.103052999999996</c:v>
                </c:pt>
                <c:pt idx="440">
                  <c:v>15.110686999999999</c:v>
                </c:pt>
                <c:pt idx="441">
                  <c:v>15.130482000000004</c:v>
                </c:pt>
                <c:pt idx="442">
                  <c:v>15.132774999999999</c:v>
                </c:pt>
                <c:pt idx="443">
                  <c:v>15.119964</c:v>
                </c:pt>
                <c:pt idx="444">
                  <c:v>15.123662000000003</c:v>
                </c:pt>
                <c:pt idx="445">
                  <c:v>15.147321999999999</c:v>
                </c:pt>
                <c:pt idx="446">
                  <c:v>15.184550000000002</c:v>
                </c:pt>
                <c:pt idx="447">
                  <c:v>15.135793</c:v>
                </c:pt>
                <c:pt idx="448">
                  <c:v>15.151571000000001</c:v>
                </c:pt>
                <c:pt idx="449">
                  <c:v>15.150528000000001</c:v>
                </c:pt>
                <c:pt idx="450">
                  <c:v>15.153464</c:v>
                </c:pt>
                <c:pt idx="451">
                  <c:v>15.187667000000001</c:v>
                </c:pt>
                <c:pt idx="452">
                  <c:v>15.177177</c:v>
                </c:pt>
                <c:pt idx="453">
                  <c:v>15.193197999999999</c:v>
                </c:pt>
                <c:pt idx="454">
                  <c:v>15.155463000000005</c:v>
                </c:pt>
                <c:pt idx="455">
                  <c:v>15.164974999999998</c:v>
                </c:pt>
                <c:pt idx="456">
                  <c:v>15.212007</c:v>
                </c:pt>
                <c:pt idx="457">
                  <c:v>15.198112999999999</c:v>
                </c:pt>
                <c:pt idx="458">
                  <c:v>15.184220000000003</c:v>
                </c:pt>
                <c:pt idx="459">
                  <c:v>15.180975000000004</c:v>
                </c:pt>
                <c:pt idx="460">
                  <c:v>15.199924999999997</c:v>
                </c:pt>
                <c:pt idx="461">
                  <c:v>15.172103000000003</c:v>
                </c:pt>
                <c:pt idx="462">
                  <c:v>15.206574999999997</c:v>
                </c:pt>
                <c:pt idx="463">
                  <c:v>15.151426999999998</c:v>
                </c:pt>
                <c:pt idx="464">
                  <c:v>15.132296</c:v>
                </c:pt>
                <c:pt idx="465">
                  <c:v>15.172612999999998</c:v>
                </c:pt>
                <c:pt idx="466">
                  <c:v>15.216734000000002</c:v>
                </c:pt>
                <c:pt idx="467">
                  <c:v>15.169279999999997</c:v>
                </c:pt>
                <c:pt idx="468">
                  <c:v>15.174094000000004</c:v>
                </c:pt>
                <c:pt idx="469">
                  <c:v>15.215047000000002</c:v>
                </c:pt>
                <c:pt idx="470">
                  <c:v>15.223911999999999</c:v>
                </c:pt>
                <c:pt idx="471">
                  <c:v>15.146373999999998</c:v>
                </c:pt>
                <c:pt idx="472">
                  <c:v>15.145837</c:v>
                </c:pt>
                <c:pt idx="473">
                  <c:v>15.182025999999997</c:v>
                </c:pt>
                <c:pt idx="474">
                  <c:v>15.161701000000001</c:v>
                </c:pt>
                <c:pt idx="475">
                  <c:v>15.176063999999997</c:v>
                </c:pt>
                <c:pt idx="476">
                  <c:v>15.206374</c:v>
                </c:pt>
                <c:pt idx="477">
                  <c:v>15.163196000000003</c:v>
                </c:pt>
                <c:pt idx="478">
                  <c:v>15.172223000000002</c:v>
                </c:pt>
                <c:pt idx="479">
                  <c:v>15.158122000000002</c:v>
                </c:pt>
                <c:pt idx="480">
                  <c:v>15.131572000000002</c:v>
                </c:pt>
                <c:pt idx="481">
                  <c:v>15.172257000000002</c:v>
                </c:pt>
                <c:pt idx="482">
                  <c:v>15.160029999999999</c:v>
                </c:pt>
                <c:pt idx="483">
                  <c:v>15.132264000000003</c:v>
                </c:pt>
                <c:pt idx="484">
                  <c:v>15.149264000000002</c:v>
                </c:pt>
                <c:pt idx="485">
                  <c:v>15.166751999999999</c:v>
                </c:pt>
                <c:pt idx="486">
                  <c:v>15.148354999999999</c:v>
                </c:pt>
                <c:pt idx="487">
                  <c:v>15.139445000000002</c:v>
                </c:pt>
                <c:pt idx="488">
                  <c:v>15.140453000000004</c:v>
                </c:pt>
                <c:pt idx="489">
                  <c:v>15.166035999999998</c:v>
                </c:pt>
                <c:pt idx="490">
                  <c:v>15.145056000000004</c:v>
                </c:pt>
                <c:pt idx="491">
                  <c:v>15.097221000000001</c:v>
                </c:pt>
                <c:pt idx="492">
                  <c:v>15.140380000000004</c:v>
                </c:pt>
                <c:pt idx="493">
                  <c:v>15.109852</c:v>
                </c:pt>
                <c:pt idx="494">
                  <c:v>15.102990000000002</c:v>
                </c:pt>
                <c:pt idx="495">
                  <c:v>15.133150000000001</c:v>
                </c:pt>
                <c:pt idx="496">
                  <c:v>15.134068000000003</c:v>
                </c:pt>
                <c:pt idx="497">
                  <c:v>15.095832000000001</c:v>
                </c:pt>
                <c:pt idx="498">
                  <c:v>15.110364000000001</c:v>
                </c:pt>
                <c:pt idx="499">
                  <c:v>15.097139000000002</c:v>
                </c:pt>
                <c:pt idx="500">
                  <c:v>15.089919999999999</c:v>
                </c:pt>
                <c:pt idx="501">
                  <c:v>15.099427000000002</c:v>
                </c:pt>
                <c:pt idx="502">
                  <c:v>15.100107999999999</c:v>
                </c:pt>
                <c:pt idx="503">
                  <c:v>15.050511999999998</c:v>
                </c:pt>
                <c:pt idx="504">
                  <c:v>15.114471999999999</c:v>
                </c:pt>
                <c:pt idx="505">
                  <c:v>15.061588999999998</c:v>
                </c:pt>
                <c:pt idx="506">
                  <c:v>15.108055</c:v>
                </c:pt>
                <c:pt idx="507">
                  <c:v>15.050336999999999</c:v>
                </c:pt>
                <c:pt idx="508">
                  <c:v>15.022914999999998</c:v>
                </c:pt>
                <c:pt idx="509">
                  <c:v>15.063286000000005</c:v>
                </c:pt>
                <c:pt idx="510">
                  <c:v>15.073136000000002</c:v>
                </c:pt>
                <c:pt idx="511">
                  <c:v>15.016390000000001</c:v>
                </c:pt>
                <c:pt idx="512">
                  <c:v>15.024978999999998</c:v>
                </c:pt>
                <c:pt idx="513">
                  <c:v>15.029394000000003</c:v>
                </c:pt>
                <c:pt idx="514">
                  <c:v>15.048101000000003</c:v>
                </c:pt>
                <c:pt idx="515">
                  <c:v>15.071994</c:v>
                </c:pt>
                <c:pt idx="516">
                  <c:v>15.013747000000002</c:v>
                </c:pt>
                <c:pt idx="517">
                  <c:v>15.007758000000003</c:v>
                </c:pt>
                <c:pt idx="518">
                  <c:v>15.015389000000003</c:v>
                </c:pt>
                <c:pt idx="519">
                  <c:v>14.941054000000001</c:v>
                </c:pt>
                <c:pt idx="520">
                  <c:v>14.989166999999998</c:v>
                </c:pt>
                <c:pt idx="521">
                  <c:v>14.952886000000003</c:v>
                </c:pt>
                <c:pt idx="522">
                  <c:v>14.987670999999999</c:v>
                </c:pt>
                <c:pt idx="523">
                  <c:v>14.980658999999999</c:v>
                </c:pt>
                <c:pt idx="524">
                  <c:v>14.941983999999998</c:v>
                </c:pt>
                <c:pt idx="525">
                  <c:v>14.947175000000001</c:v>
                </c:pt>
                <c:pt idx="526">
                  <c:v>14.980796999999995</c:v>
                </c:pt>
                <c:pt idx="527">
                  <c:v>14.956373999999997</c:v>
                </c:pt>
                <c:pt idx="528">
                  <c:v>14.924583999999999</c:v>
                </c:pt>
                <c:pt idx="529">
                  <c:v>14.964596</c:v>
                </c:pt>
                <c:pt idx="530">
                  <c:v>14.942016000000002</c:v>
                </c:pt>
                <c:pt idx="531">
                  <c:v>14.935431000000001</c:v>
                </c:pt>
                <c:pt idx="532">
                  <c:v>14.967103000000002</c:v>
                </c:pt>
                <c:pt idx="533">
                  <c:v>14.922498000000001</c:v>
                </c:pt>
                <c:pt idx="534">
                  <c:v>14.885261</c:v>
                </c:pt>
                <c:pt idx="535">
                  <c:v>14.906047000000001</c:v>
                </c:pt>
                <c:pt idx="536">
                  <c:v>14.896982000000001</c:v>
                </c:pt>
                <c:pt idx="537">
                  <c:v>14.893193999999998</c:v>
                </c:pt>
                <c:pt idx="538">
                  <c:v>14.915369000000002</c:v>
                </c:pt>
                <c:pt idx="539">
                  <c:v>14.887185000000002</c:v>
                </c:pt>
                <c:pt idx="540">
                  <c:v>14.873679000000003</c:v>
                </c:pt>
                <c:pt idx="541">
                  <c:v>14.857859000000001</c:v>
                </c:pt>
                <c:pt idx="542">
                  <c:v>14.834074999999999</c:v>
                </c:pt>
                <c:pt idx="543">
                  <c:v>14.833022000000003</c:v>
                </c:pt>
                <c:pt idx="544">
                  <c:v>14.872354999999999</c:v>
                </c:pt>
                <c:pt idx="545">
                  <c:v>14.812764000000001</c:v>
                </c:pt>
                <c:pt idx="546">
                  <c:v>14.842884000000002</c:v>
                </c:pt>
                <c:pt idx="547">
                  <c:v>14.830445999999998</c:v>
                </c:pt>
                <c:pt idx="548">
                  <c:v>14.804343999999997</c:v>
                </c:pt>
                <c:pt idx="549">
                  <c:v>14.782896000000004</c:v>
                </c:pt>
                <c:pt idx="550">
                  <c:v>14.766468</c:v>
                </c:pt>
                <c:pt idx="551">
                  <c:v>14.803398000000001</c:v>
                </c:pt>
                <c:pt idx="552">
                  <c:v>14.787913</c:v>
                </c:pt>
                <c:pt idx="553">
                  <c:v>14.747440999999998</c:v>
                </c:pt>
                <c:pt idx="554">
                  <c:v>14.724216999999996</c:v>
                </c:pt>
                <c:pt idx="555">
                  <c:v>14.755246</c:v>
                </c:pt>
                <c:pt idx="556">
                  <c:v>14.707177000000001</c:v>
                </c:pt>
                <c:pt idx="557">
                  <c:v>14.694784000000002</c:v>
                </c:pt>
                <c:pt idx="558">
                  <c:v>14.706748000000001</c:v>
                </c:pt>
                <c:pt idx="559">
                  <c:v>14.730661999999999</c:v>
                </c:pt>
                <c:pt idx="560">
                  <c:v>14.674851999999998</c:v>
                </c:pt>
                <c:pt idx="561">
                  <c:v>14.734862000000003</c:v>
                </c:pt>
                <c:pt idx="562">
                  <c:v>14.676804000000001</c:v>
                </c:pt>
                <c:pt idx="563">
                  <c:v>14.699197000000002</c:v>
                </c:pt>
                <c:pt idx="564">
                  <c:v>14.659618000000002</c:v>
                </c:pt>
                <c:pt idx="565">
                  <c:v>14.657971000000003</c:v>
                </c:pt>
                <c:pt idx="566">
                  <c:v>14.686929000000003</c:v>
                </c:pt>
                <c:pt idx="567">
                  <c:v>14.621823999999997</c:v>
                </c:pt>
                <c:pt idx="568">
                  <c:v>14.638605999999999</c:v>
                </c:pt>
                <c:pt idx="569">
                  <c:v>14.643751000000002</c:v>
                </c:pt>
                <c:pt idx="570">
                  <c:v>14.599550999999998</c:v>
                </c:pt>
                <c:pt idx="571">
                  <c:v>14.588038000000001</c:v>
                </c:pt>
                <c:pt idx="572">
                  <c:v>14.566821999999998</c:v>
                </c:pt>
                <c:pt idx="573">
                  <c:v>14.582221999999998</c:v>
                </c:pt>
                <c:pt idx="574">
                  <c:v>14.574108999999996</c:v>
                </c:pt>
                <c:pt idx="575">
                  <c:v>14.60088</c:v>
                </c:pt>
                <c:pt idx="576">
                  <c:v>14.583915999999999</c:v>
                </c:pt>
                <c:pt idx="577">
                  <c:v>14.516884000000001</c:v>
                </c:pt>
                <c:pt idx="578">
                  <c:v>14.565493</c:v>
                </c:pt>
                <c:pt idx="579">
                  <c:v>14.552605999999997</c:v>
                </c:pt>
                <c:pt idx="580">
                  <c:v>14.511995999999996</c:v>
                </c:pt>
                <c:pt idx="581">
                  <c:v>14.498237999999997</c:v>
                </c:pt>
                <c:pt idx="582">
                  <c:v>14.493117000000002</c:v>
                </c:pt>
                <c:pt idx="583">
                  <c:v>14.48358</c:v>
                </c:pt>
                <c:pt idx="584">
                  <c:v>14.500147999999996</c:v>
                </c:pt>
                <c:pt idx="585">
                  <c:v>14.469153999999996</c:v>
                </c:pt>
                <c:pt idx="586">
                  <c:v>14.459801000000002</c:v>
                </c:pt>
                <c:pt idx="587">
                  <c:v>14.479342999999997</c:v>
                </c:pt>
                <c:pt idx="588">
                  <c:v>14.423876000000003</c:v>
                </c:pt>
                <c:pt idx="589">
                  <c:v>14.446942999999997</c:v>
                </c:pt>
                <c:pt idx="590">
                  <c:v>14.385810999999997</c:v>
                </c:pt>
                <c:pt idx="591">
                  <c:v>14.409521000000005</c:v>
                </c:pt>
                <c:pt idx="592">
                  <c:v>14.410851000000001</c:v>
                </c:pt>
                <c:pt idx="593">
                  <c:v>14.395721000000002</c:v>
                </c:pt>
                <c:pt idx="594">
                  <c:v>14.397754999999997</c:v>
                </c:pt>
                <c:pt idx="595">
                  <c:v>14.384402000000001</c:v>
                </c:pt>
                <c:pt idx="596">
                  <c:v>14.364176999999998</c:v>
                </c:pt>
                <c:pt idx="597">
                  <c:v>14.385867000000001</c:v>
                </c:pt>
                <c:pt idx="598">
                  <c:v>14.350477000000001</c:v>
                </c:pt>
                <c:pt idx="599">
                  <c:v>14.346995</c:v>
                </c:pt>
                <c:pt idx="600">
                  <c:v>14.306535999999998</c:v>
                </c:pt>
                <c:pt idx="601">
                  <c:v>14.297853999999997</c:v>
                </c:pt>
                <c:pt idx="602">
                  <c:v>14.289746999999998</c:v>
                </c:pt>
                <c:pt idx="603">
                  <c:v>14.29513</c:v>
                </c:pt>
                <c:pt idx="604">
                  <c:v>14.286825000000004</c:v>
                </c:pt>
                <c:pt idx="605">
                  <c:v>14.318050999999997</c:v>
                </c:pt>
                <c:pt idx="606">
                  <c:v>14.239940000000004</c:v>
                </c:pt>
                <c:pt idx="607">
                  <c:v>14.238581000000003</c:v>
                </c:pt>
                <c:pt idx="608">
                  <c:v>14.234615000000002</c:v>
                </c:pt>
                <c:pt idx="609">
                  <c:v>14.233848999999999</c:v>
                </c:pt>
                <c:pt idx="610">
                  <c:v>14.224531000000002</c:v>
                </c:pt>
                <c:pt idx="611">
                  <c:v>14.214569999999998</c:v>
                </c:pt>
                <c:pt idx="612">
                  <c:v>14.219285999999997</c:v>
                </c:pt>
                <c:pt idx="613">
                  <c:v>14.185576000000001</c:v>
                </c:pt>
                <c:pt idx="614">
                  <c:v>14.194974999999999</c:v>
                </c:pt>
                <c:pt idx="615">
                  <c:v>14.175580000000004</c:v>
                </c:pt>
                <c:pt idx="616">
                  <c:v>14.167303999999998</c:v>
                </c:pt>
                <c:pt idx="617">
                  <c:v>14.176022</c:v>
                </c:pt>
                <c:pt idx="618">
                  <c:v>14.138843000000001</c:v>
                </c:pt>
                <c:pt idx="619">
                  <c:v>14.110268000000001</c:v>
                </c:pt>
                <c:pt idx="620">
                  <c:v>14.118909000000002</c:v>
                </c:pt>
                <c:pt idx="621">
                  <c:v>14.132619999999999</c:v>
                </c:pt>
                <c:pt idx="622">
                  <c:v>14.121250999999997</c:v>
                </c:pt>
                <c:pt idx="623">
                  <c:v>14.120308000000001</c:v>
                </c:pt>
                <c:pt idx="624">
                  <c:v>14.091336999999999</c:v>
                </c:pt>
                <c:pt idx="625">
                  <c:v>14.072185000000001</c:v>
                </c:pt>
                <c:pt idx="626">
                  <c:v>14.085073999999999</c:v>
                </c:pt>
                <c:pt idx="627">
                  <c:v>14.053290999999998</c:v>
                </c:pt>
                <c:pt idx="628">
                  <c:v>14.047547000000002</c:v>
                </c:pt>
                <c:pt idx="629">
                  <c:v>14.007164999999997</c:v>
                </c:pt>
                <c:pt idx="630">
                  <c:v>14.029430000000001</c:v>
                </c:pt>
                <c:pt idx="631">
                  <c:v>13.989730000000002</c:v>
                </c:pt>
                <c:pt idx="632">
                  <c:v>14.004538</c:v>
                </c:pt>
                <c:pt idx="633">
                  <c:v>13.982079000000002</c:v>
                </c:pt>
                <c:pt idx="634">
                  <c:v>14.001722999999998</c:v>
                </c:pt>
                <c:pt idx="635">
                  <c:v>13.976931</c:v>
                </c:pt>
                <c:pt idx="636">
                  <c:v>13.962595000000004</c:v>
                </c:pt>
                <c:pt idx="637">
                  <c:v>13.943698999999999</c:v>
                </c:pt>
                <c:pt idx="638">
                  <c:v>13.927573000000002</c:v>
                </c:pt>
                <c:pt idx="639">
                  <c:v>13.921513999999998</c:v>
                </c:pt>
                <c:pt idx="640">
                  <c:v>13.895517999999996</c:v>
                </c:pt>
                <c:pt idx="641">
                  <c:v>13.890817000000002</c:v>
                </c:pt>
                <c:pt idx="642">
                  <c:v>13.854490000000002</c:v>
                </c:pt>
                <c:pt idx="643">
                  <c:v>13.830915999999998</c:v>
                </c:pt>
                <c:pt idx="644">
                  <c:v>13.861738000000003</c:v>
                </c:pt>
                <c:pt idx="645">
                  <c:v>13.853173999999999</c:v>
                </c:pt>
                <c:pt idx="646">
                  <c:v>13.815051</c:v>
                </c:pt>
                <c:pt idx="647">
                  <c:v>13.833586000000004</c:v>
                </c:pt>
                <c:pt idx="648">
                  <c:v>13.804450999999997</c:v>
                </c:pt>
                <c:pt idx="649">
                  <c:v>13.839239999999997</c:v>
                </c:pt>
                <c:pt idx="650">
                  <c:v>13.828041000000002</c:v>
                </c:pt>
                <c:pt idx="651">
                  <c:v>13.794061000000003</c:v>
                </c:pt>
                <c:pt idx="652">
                  <c:v>13.820102000000002</c:v>
                </c:pt>
                <c:pt idx="653">
                  <c:v>13.758447000000004</c:v>
                </c:pt>
                <c:pt idx="654">
                  <c:v>13.743341000000001</c:v>
                </c:pt>
                <c:pt idx="655">
                  <c:v>13.767590000000002</c:v>
                </c:pt>
                <c:pt idx="656">
                  <c:v>13.750926999999997</c:v>
                </c:pt>
                <c:pt idx="657">
                  <c:v>13.711877999999999</c:v>
                </c:pt>
                <c:pt idx="658">
                  <c:v>13.722311000000005</c:v>
                </c:pt>
                <c:pt idx="659">
                  <c:v>13.694359000000002</c:v>
                </c:pt>
                <c:pt idx="660">
                  <c:v>13.708148000000001</c:v>
                </c:pt>
                <c:pt idx="661">
                  <c:v>13.695583000000003</c:v>
                </c:pt>
                <c:pt idx="662">
                  <c:v>13.680613000000001</c:v>
                </c:pt>
                <c:pt idx="663">
                  <c:v>13.651182000000002</c:v>
                </c:pt>
                <c:pt idx="664">
                  <c:v>13.672187000000001</c:v>
                </c:pt>
                <c:pt idx="665">
                  <c:v>13.634862999999996</c:v>
                </c:pt>
                <c:pt idx="666">
                  <c:v>13.623806000000002</c:v>
                </c:pt>
                <c:pt idx="667">
                  <c:v>13.588683000000003</c:v>
                </c:pt>
                <c:pt idx="668">
                  <c:v>13.626878000000001</c:v>
                </c:pt>
                <c:pt idx="669">
                  <c:v>13.570884</c:v>
                </c:pt>
                <c:pt idx="670">
                  <c:v>13.580931</c:v>
                </c:pt>
                <c:pt idx="671">
                  <c:v>13.576712999999998</c:v>
                </c:pt>
                <c:pt idx="672">
                  <c:v>13.557452000000001</c:v>
                </c:pt>
                <c:pt idx="673">
                  <c:v>13.533101000000002</c:v>
                </c:pt>
                <c:pt idx="674">
                  <c:v>13.575369999999999</c:v>
                </c:pt>
                <c:pt idx="675">
                  <c:v>13.530715000000001</c:v>
                </c:pt>
                <c:pt idx="676">
                  <c:v>13.504077000000002</c:v>
                </c:pt>
                <c:pt idx="677">
                  <c:v>13.512499999999999</c:v>
                </c:pt>
                <c:pt idx="678">
                  <c:v>13.476500000000001</c:v>
                </c:pt>
                <c:pt idx="679">
                  <c:v>13.477187000000001</c:v>
                </c:pt>
                <c:pt idx="680">
                  <c:v>13.457072000000004</c:v>
                </c:pt>
                <c:pt idx="681">
                  <c:v>13.493097000000002</c:v>
                </c:pt>
                <c:pt idx="682">
                  <c:v>13.463138000000001</c:v>
                </c:pt>
                <c:pt idx="683">
                  <c:v>13.432199000000004</c:v>
                </c:pt>
                <c:pt idx="684">
                  <c:v>13.430029000000001</c:v>
                </c:pt>
                <c:pt idx="685">
                  <c:v>13.412236</c:v>
                </c:pt>
                <c:pt idx="686">
                  <c:v>13.392150000000001</c:v>
                </c:pt>
                <c:pt idx="687">
                  <c:v>13.373427000000003</c:v>
                </c:pt>
                <c:pt idx="688">
                  <c:v>13.398288000000001</c:v>
                </c:pt>
                <c:pt idx="689">
                  <c:v>13.367942999999997</c:v>
                </c:pt>
                <c:pt idx="690">
                  <c:v>13.340104</c:v>
                </c:pt>
                <c:pt idx="691">
                  <c:v>13.342364000000003</c:v>
                </c:pt>
                <c:pt idx="692">
                  <c:v>13.304933000000002</c:v>
                </c:pt>
                <c:pt idx="693">
                  <c:v>13.300456000000001</c:v>
                </c:pt>
                <c:pt idx="694">
                  <c:v>13.294008000000002</c:v>
                </c:pt>
                <c:pt idx="695">
                  <c:v>13.256985000000004</c:v>
                </c:pt>
                <c:pt idx="696">
                  <c:v>13.264661999999998</c:v>
                </c:pt>
                <c:pt idx="697">
                  <c:v>13.226231000000002</c:v>
                </c:pt>
                <c:pt idx="698">
                  <c:v>13.265210000000003</c:v>
                </c:pt>
                <c:pt idx="699">
                  <c:v>13.246699</c:v>
                </c:pt>
                <c:pt idx="700">
                  <c:v>13.250943000000003</c:v>
                </c:pt>
                <c:pt idx="701">
                  <c:v>13.191467000000003</c:v>
                </c:pt>
                <c:pt idx="702">
                  <c:v>13.189103000000003</c:v>
                </c:pt>
                <c:pt idx="703">
                  <c:v>13.196937000000002</c:v>
                </c:pt>
                <c:pt idx="704">
                  <c:v>13.153542000000002</c:v>
                </c:pt>
                <c:pt idx="705">
                  <c:v>13.167227999999998</c:v>
                </c:pt>
                <c:pt idx="706">
                  <c:v>13.160262999999997</c:v>
                </c:pt>
                <c:pt idx="707">
                  <c:v>13.122547000000001</c:v>
                </c:pt>
                <c:pt idx="708">
                  <c:v>13.144258000000004</c:v>
                </c:pt>
                <c:pt idx="709">
                  <c:v>13.141634000000003</c:v>
                </c:pt>
                <c:pt idx="710">
                  <c:v>13.130005000000001</c:v>
                </c:pt>
                <c:pt idx="711">
                  <c:v>13.104818000000002</c:v>
                </c:pt>
                <c:pt idx="712">
                  <c:v>13.112183999999996</c:v>
                </c:pt>
                <c:pt idx="713">
                  <c:v>13.125102000000002</c:v>
                </c:pt>
                <c:pt idx="714">
                  <c:v>13.047072999999997</c:v>
                </c:pt>
                <c:pt idx="715">
                  <c:v>13.074283999999999</c:v>
                </c:pt>
                <c:pt idx="716">
                  <c:v>13.072338000000002</c:v>
                </c:pt>
                <c:pt idx="717">
                  <c:v>13.054916999999996</c:v>
                </c:pt>
                <c:pt idx="718">
                  <c:v>13.001576999999997</c:v>
                </c:pt>
                <c:pt idx="719">
                  <c:v>13.009206999999996</c:v>
                </c:pt>
                <c:pt idx="720">
                  <c:v>13.034168999999999</c:v>
                </c:pt>
                <c:pt idx="721">
                  <c:v>12.981586000000004</c:v>
                </c:pt>
                <c:pt idx="722">
                  <c:v>12.995004999999999</c:v>
                </c:pt>
                <c:pt idx="723">
                  <c:v>12.940133000000003</c:v>
                </c:pt>
                <c:pt idx="724">
                  <c:v>12.863493000000002</c:v>
                </c:pt>
                <c:pt idx="725">
                  <c:v>12.964934999999997</c:v>
                </c:pt>
                <c:pt idx="726">
                  <c:v>12.936396999999999</c:v>
                </c:pt>
                <c:pt idx="727">
                  <c:v>12.930674000000003</c:v>
                </c:pt>
                <c:pt idx="728">
                  <c:v>12.911704999999998</c:v>
                </c:pt>
                <c:pt idx="729">
                  <c:v>12.868983</c:v>
                </c:pt>
                <c:pt idx="730">
                  <c:v>12.869214000000003</c:v>
                </c:pt>
                <c:pt idx="731">
                  <c:v>12.865840000000002</c:v>
                </c:pt>
                <c:pt idx="732">
                  <c:v>12.869415999999998</c:v>
                </c:pt>
                <c:pt idx="733">
                  <c:v>12.861659</c:v>
                </c:pt>
                <c:pt idx="734">
                  <c:v>12.882538999999998</c:v>
                </c:pt>
                <c:pt idx="735">
                  <c:v>12.823813999999995</c:v>
                </c:pt>
                <c:pt idx="736">
                  <c:v>12.807000999999996</c:v>
                </c:pt>
                <c:pt idx="737">
                  <c:v>12.802079999999997</c:v>
                </c:pt>
                <c:pt idx="738">
                  <c:v>12.788233999999999</c:v>
                </c:pt>
                <c:pt idx="739">
                  <c:v>12.790399999999998</c:v>
                </c:pt>
                <c:pt idx="740">
                  <c:v>12.807025999999997</c:v>
                </c:pt>
                <c:pt idx="741">
                  <c:v>12.719000000000001</c:v>
                </c:pt>
                <c:pt idx="742">
                  <c:v>12.734359999999999</c:v>
                </c:pt>
                <c:pt idx="743">
                  <c:v>12.738386999999996</c:v>
                </c:pt>
                <c:pt idx="744">
                  <c:v>12.743047999999998</c:v>
                </c:pt>
                <c:pt idx="745">
                  <c:v>12.729859999999999</c:v>
                </c:pt>
                <c:pt idx="746">
                  <c:v>12.738636</c:v>
                </c:pt>
                <c:pt idx="747">
                  <c:v>12.700104000000003</c:v>
                </c:pt>
                <c:pt idx="748">
                  <c:v>12.650368999999998</c:v>
                </c:pt>
                <c:pt idx="749">
                  <c:v>12.642782999999998</c:v>
                </c:pt>
                <c:pt idx="750">
                  <c:v>12.643146999999999</c:v>
                </c:pt>
                <c:pt idx="751">
                  <c:v>12.638560000000002</c:v>
                </c:pt>
                <c:pt idx="752">
                  <c:v>12.603339999999996</c:v>
                </c:pt>
                <c:pt idx="753">
                  <c:v>12.605063999999999</c:v>
                </c:pt>
                <c:pt idx="754">
                  <c:v>12.626145999999999</c:v>
                </c:pt>
                <c:pt idx="755">
                  <c:v>12.594363999999999</c:v>
                </c:pt>
                <c:pt idx="756">
                  <c:v>12.597494000000001</c:v>
                </c:pt>
                <c:pt idx="757">
                  <c:v>12.577376999999998</c:v>
                </c:pt>
                <c:pt idx="758">
                  <c:v>12.557198</c:v>
                </c:pt>
                <c:pt idx="759">
                  <c:v>12.562868000000002</c:v>
                </c:pt>
                <c:pt idx="760">
                  <c:v>12.519577000000002</c:v>
                </c:pt>
                <c:pt idx="761">
                  <c:v>12.546835999999999</c:v>
                </c:pt>
                <c:pt idx="762">
                  <c:v>12.527305999999999</c:v>
                </c:pt>
                <c:pt idx="763">
                  <c:v>12.465299000000002</c:v>
                </c:pt>
                <c:pt idx="764">
                  <c:v>12.514319</c:v>
                </c:pt>
                <c:pt idx="765">
                  <c:v>12.476602999999997</c:v>
                </c:pt>
                <c:pt idx="766">
                  <c:v>12.450571999999998</c:v>
                </c:pt>
                <c:pt idx="767">
                  <c:v>12.490295</c:v>
                </c:pt>
                <c:pt idx="768">
                  <c:v>12.441179999999996</c:v>
                </c:pt>
                <c:pt idx="769">
                  <c:v>12.416795</c:v>
                </c:pt>
                <c:pt idx="770">
                  <c:v>12.360634999999998</c:v>
                </c:pt>
                <c:pt idx="771">
                  <c:v>12.418235999999997</c:v>
                </c:pt>
                <c:pt idx="772">
                  <c:v>12.413931999999999</c:v>
                </c:pt>
                <c:pt idx="773">
                  <c:v>12.395234999999996</c:v>
                </c:pt>
                <c:pt idx="774">
                  <c:v>12.382947000000001</c:v>
                </c:pt>
                <c:pt idx="775">
                  <c:v>12.342442000000002</c:v>
                </c:pt>
                <c:pt idx="776">
                  <c:v>12.341332999999999</c:v>
                </c:pt>
                <c:pt idx="777">
                  <c:v>12.340242</c:v>
                </c:pt>
                <c:pt idx="778">
                  <c:v>12.303450999999999</c:v>
                </c:pt>
                <c:pt idx="779">
                  <c:v>12.317881000000003</c:v>
                </c:pt>
                <c:pt idx="780">
                  <c:v>12.289044999999998</c:v>
                </c:pt>
                <c:pt idx="781">
                  <c:v>12.285094000000001</c:v>
                </c:pt>
                <c:pt idx="782">
                  <c:v>12.267664</c:v>
                </c:pt>
                <c:pt idx="783">
                  <c:v>12.265092000000003</c:v>
                </c:pt>
                <c:pt idx="784">
                  <c:v>12.234646999999995</c:v>
                </c:pt>
                <c:pt idx="785">
                  <c:v>12.234129000000003</c:v>
                </c:pt>
                <c:pt idx="786">
                  <c:v>12.229004</c:v>
                </c:pt>
                <c:pt idx="787">
                  <c:v>12.219747000000002</c:v>
                </c:pt>
                <c:pt idx="788">
                  <c:v>12.238502999999998</c:v>
                </c:pt>
                <c:pt idx="789">
                  <c:v>12.147626000000002</c:v>
                </c:pt>
                <c:pt idx="790">
                  <c:v>12.213763</c:v>
                </c:pt>
                <c:pt idx="791">
                  <c:v>12.153072999999999</c:v>
                </c:pt>
                <c:pt idx="792">
                  <c:v>12.227720000000001</c:v>
                </c:pt>
                <c:pt idx="793">
                  <c:v>12.176377999999996</c:v>
                </c:pt>
                <c:pt idx="794">
                  <c:v>12.135335999999999</c:v>
                </c:pt>
                <c:pt idx="795">
                  <c:v>12.138683999999998</c:v>
                </c:pt>
                <c:pt idx="796">
                  <c:v>12.120626999999999</c:v>
                </c:pt>
                <c:pt idx="797">
                  <c:v>12.103470000000002</c:v>
                </c:pt>
                <c:pt idx="798">
                  <c:v>12.110289999999999</c:v>
                </c:pt>
                <c:pt idx="799">
                  <c:v>12.112031999999999</c:v>
                </c:pt>
                <c:pt idx="800">
                  <c:v>12.094589999999997</c:v>
                </c:pt>
                <c:pt idx="801">
                  <c:v>12.062111999999999</c:v>
                </c:pt>
                <c:pt idx="802">
                  <c:v>12.044459999999997</c:v>
                </c:pt>
                <c:pt idx="803">
                  <c:v>12.090606000000001</c:v>
                </c:pt>
                <c:pt idx="804">
                  <c:v>12.045276000000001</c:v>
                </c:pt>
                <c:pt idx="805">
                  <c:v>12.002141000000002</c:v>
                </c:pt>
                <c:pt idx="806">
                  <c:v>12.031293999999999</c:v>
                </c:pt>
                <c:pt idx="807">
                  <c:v>11.968098000000001</c:v>
                </c:pt>
                <c:pt idx="808">
                  <c:v>11.954371000000002</c:v>
                </c:pt>
                <c:pt idx="809">
                  <c:v>12.011559999999999</c:v>
                </c:pt>
                <c:pt idx="810">
                  <c:v>11.973319</c:v>
                </c:pt>
                <c:pt idx="811">
                  <c:v>11.980801999999997</c:v>
                </c:pt>
                <c:pt idx="812">
                  <c:v>11.931825999999997</c:v>
                </c:pt>
                <c:pt idx="813">
                  <c:v>11.894124000000001</c:v>
                </c:pt>
                <c:pt idx="814">
                  <c:v>11.902929</c:v>
                </c:pt>
                <c:pt idx="815">
                  <c:v>11.915887000000001</c:v>
                </c:pt>
                <c:pt idx="816">
                  <c:v>11.886720000000004</c:v>
                </c:pt>
                <c:pt idx="817">
                  <c:v>11.877040000000001</c:v>
                </c:pt>
                <c:pt idx="818">
                  <c:v>11.848634000000001</c:v>
                </c:pt>
                <c:pt idx="819">
                  <c:v>11.856236999999997</c:v>
                </c:pt>
                <c:pt idx="820">
                  <c:v>11.832814000000003</c:v>
                </c:pt>
                <c:pt idx="821">
                  <c:v>11.824336999999996</c:v>
                </c:pt>
                <c:pt idx="822">
                  <c:v>11.812310000000004</c:v>
                </c:pt>
                <c:pt idx="823">
                  <c:v>11.792631999999998</c:v>
                </c:pt>
                <c:pt idx="824">
                  <c:v>11.795146000000003</c:v>
                </c:pt>
                <c:pt idx="825">
                  <c:v>11.789297000000005</c:v>
                </c:pt>
                <c:pt idx="826">
                  <c:v>11.797986000000002</c:v>
                </c:pt>
                <c:pt idx="827">
                  <c:v>11.727433000000001</c:v>
                </c:pt>
                <c:pt idx="828">
                  <c:v>11.773019000000001</c:v>
                </c:pt>
                <c:pt idx="829">
                  <c:v>11.739184000000002</c:v>
                </c:pt>
                <c:pt idx="830">
                  <c:v>11.731938000000003</c:v>
                </c:pt>
                <c:pt idx="831">
                  <c:v>11.701967</c:v>
                </c:pt>
                <c:pt idx="832">
                  <c:v>11.723508000000002</c:v>
                </c:pt>
                <c:pt idx="833">
                  <c:v>11.731707999999998</c:v>
                </c:pt>
                <c:pt idx="834">
                  <c:v>11.693686</c:v>
                </c:pt>
                <c:pt idx="835">
                  <c:v>11.643765000000002</c:v>
                </c:pt>
                <c:pt idx="836">
                  <c:v>11.652450999999999</c:v>
                </c:pt>
                <c:pt idx="837">
                  <c:v>11.619605</c:v>
                </c:pt>
                <c:pt idx="838">
                  <c:v>11.670364000000003</c:v>
                </c:pt>
                <c:pt idx="839">
                  <c:v>11.639469000000002</c:v>
                </c:pt>
                <c:pt idx="840">
                  <c:v>11.617230000000003</c:v>
                </c:pt>
                <c:pt idx="841">
                  <c:v>11.577682999999997</c:v>
                </c:pt>
                <c:pt idx="842">
                  <c:v>11.572588999999997</c:v>
                </c:pt>
                <c:pt idx="843">
                  <c:v>11.575969999999998</c:v>
                </c:pt>
                <c:pt idx="844">
                  <c:v>11.545983000000003</c:v>
                </c:pt>
                <c:pt idx="845">
                  <c:v>11.576477000000001</c:v>
                </c:pt>
                <c:pt idx="846">
                  <c:v>11.560336</c:v>
                </c:pt>
                <c:pt idx="847">
                  <c:v>11.531848999999998</c:v>
                </c:pt>
                <c:pt idx="848">
                  <c:v>11.483114</c:v>
                </c:pt>
                <c:pt idx="849">
                  <c:v>11.465456999999997</c:v>
                </c:pt>
                <c:pt idx="850">
                  <c:v>11.545489999999997</c:v>
                </c:pt>
                <c:pt idx="851">
                  <c:v>11.449227</c:v>
                </c:pt>
                <c:pt idx="852">
                  <c:v>11.484839000000001</c:v>
                </c:pt>
                <c:pt idx="853">
                  <c:v>11.437252999999998</c:v>
                </c:pt>
                <c:pt idx="854">
                  <c:v>11.446764999999999</c:v>
                </c:pt>
                <c:pt idx="855">
                  <c:v>11.486117</c:v>
                </c:pt>
                <c:pt idx="856">
                  <c:v>11.449073999999996</c:v>
                </c:pt>
                <c:pt idx="857">
                  <c:v>11.431509999999999</c:v>
                </c:pt>
                <c:pt idx="858">
                  <c:v>11.403775</c:v>
                </c:pt>
                <c:pt idx="859">
                  <c:v>11.412144999999999</c:v>
                </c:pt>
                <c:pt idx="860">
                  <c:v>11.400627</c:v>
                </c:pt>
                <c:pt idx="861">
                  <c:v>11.339039000000003</c:v>
                </c:pt>
                <c:pt idx="862">
                  <c:v>11.319157000000004</c:v>
                </c:pt>
                <c:pt idx="863">
                  <c:v>11.359118999999996</c:v>
                </c:pt>
                <c:pt idx="864">
                  <c:v>11.336656000000001</c:v>
                </c:pt>
                <c:pt idx="865">
                  <c:v>11.331767000000003</c:v>
                </c:pt>
                <c:pt idx="866">
                  <c:v>11.315125000000002</c:v>
                </c:pt>
                <c:pt idx="867">
                  <c:v>11.286705999999999</c:v>
                </c:pt>
                <c:pt idx="868">
                  <c:v>11.287942999999999</c:v>
                </c:pt>
                <c:pt idx="869">
                  <c:v>11.257095000000003</c:v>
                </c:pt>
                <c:pt idx="870">
                  <c:v>11.241456000000003</c:v>
                </c:pt>
                <c:pt idx="871">
                  <c:v>11.265630999999999</c:v>
                </c:pt>
                <c:pt idx="872">
                  <c:v>11.277077999999999</c:v>
                </c:pt>
                <c:pt idx="873">
                  <c:v>11.260992999999999</c:v>
                </c:pt>
                <c:pt idx="874">
                  <c:v>11.207531999999997</c:v>
                </c:pt>
                <c:pt idx="875">
                  <c:v>11.210931000000002</c:v>
                </c:pt>
                <c:pt idx="876">
                  <c:v>11.180575999999999</c:v>
                </c:pt>
                <c:pt idx="877">
                  <c:v>11.192504</c:v>
                </c:pt>
                <c:pt idx="878">
                  <c:v>11.150020999999999</c:v>
                </c:pt>
                <c:pt idx="879">
                  <c:v>11.201044999999997</c:v>
                </c:pt>
                <c:pt idx="880">
                  <c:v>11.180370999999997</c:v>
                </c:pt>
                <c:pt idx="881">
                  <c:v>11.165416999999998</c:v>
                </c:pt>
                <c:pt idx="882">
                  <c:v>11.169291999999999</c:v>
                </c:pt>
                <c:pt idx="883">
                  <c:v>11.143549</c:v>
                </c:pt>
                <c:pt idx="884">
                  <c:v>11.098274000000004</c:v>
                </c:pt>
                <c:pt idx="885">
                  <c:v>11.097833000000001</c:v>
                </c:pt>
                <c:pt idx="886">
                  <c:v>11.093304999999997</c:v>
                </c:pt>
                <c:pt idx="887">
                  <c:v>11.107334000000002</c:v>
                </c:pt>
                <c:pt idx="888">
                  <c:v>11.069897000000001</c:v>
                </c:pt>
                <c:pt idx="889">
                  <c:v>11.043088000000004</c:v>
                </c:pt>
                <c:pt idx="890">
                  <c:v>11.039519000000002</c:v>
                </c:pt>
                <c:pt idx="891">
                  <c:v>11.063921999999998</c:v>
                </c:pt>
                <c:pt idx="892">
                  <c:v>11.008981999999996</c:v>
                </c:pt>
                <c:pt idx="893">
                  <c:v>10.986327999999997</c:v>
                </c:pt>
                <c:pt idx="894">
                  <c:v>11.016711999999998</c:v>
                </c:pt>
                <c:pt idx="895">
                  <c:v>10.995338999999998</c:v>
                </c:pt>
                <c:pt idx="896">
                  <c:v>11.010100000000001</c:v>
                </c:pt>
                <c:pt idx="897">
                  <c:v>10.964483999999999</c:v>
                </c:pt>
                <c:pt idx="898">
                  <c:v>10.940298000000002</c:v>
                </c:pt>
                <c:pt idx="899">
                  <c:v>10.981991000000001</c:v>
                </c:pt>
                <c:pt idx="900">
                  <c:v>10.928809000000001</c:v>
                </c:pt>
                <c:pt idx="901">
                  <c:v>10.929099000000001</c:v>
                </c:pt>
                <c:pt idx="902">
                  <c:v>10.912078999999995</c:v>
                </c:pt>
                <c:pt idx="903">
                  <c:v>10.904961</c:v>
                </c:pt>
                <c:pt idx="904">
                  <c:v>10.852411</c:v>
                </c:pt>
                <c:pt idx="905">
                  <c:v>10.911096000000004</c:v>
                </c:pt>
                <c:pt idx="906">
                  <c:v>10.875745999999999</c:v>
                </c:pt>
                <c:pt idx="907">
                  <c:v>10.871672000000004</c:v>
                </c:pt>
                <c:pt idx="908">
                  <c:v>10.843464000000001</c:v>
                </c:pt>
                <c:pt idx="909">
                  <c:v>10.851337999999998</c:v>
                </c:pt>
                <c:pt idx="910">
                  <c:v>10.821577000000001</c:v>
                </c:pt>
                <c:pt idx="911">
                  <c:v>10.832775999999999</c:v>
                </c:pt>
                <c:pt idx="912">
                  <c:v>10.805537999999999</c:v>
                </c:pt>
                <c:pt idx="913">
                  <c:v>10.758950000000002</c:v>
                </c:pt>
                <c:pt idx="914">
                  <c:v>10.777392000000003</c:v>
                </c:pt>
                <c:pt idx="915">
                  <c:v>10.796900999999998</c:v>
                </c:pt>
                <c:pt idx="916">
                  <c:v>10.781783999999998</c:v>
                </c:pt>
                <c:pt idx="917">
                  <c:v>10.746123999999998</c:v>
                </c:pt>
                <c:pt idx="918">
                  <c:v>10.735976000000001</c:v>
                </c:pt>
                <c:pt idx="919">
                  <c:v>10.735403999999999</c:v>
                </c:pt>
                <c:pt idx="920">
                  <c:v>10.731524999999998</c:v>
                </c:pt>
                <c:pt idx="921">
                  <c:v>10.712115999999998</c:v>
                </c:pt>
                <c:pt idx="922">
                  <c:v>10.693638999999997</c:v>
                </c:pt>
                <c:pt idx="923">
                  <c:v>10.693984999999998</c:v>
                </c:pt>
                <c:pt idx="924">
                  <c:v>10.706482999999999</c:v>
                </c:pt>
                <c:pt idx="925">
                  <c:v>10.639281000000004</c:v>
                </c:pt>
                <c:pt idx="926">
                  <c:v>10.651378999999999</c:v>
                </c:pt>
                <c:pt idx="927">
                  <c:v>10.657862000000002</c:v>
                </c:pt>
                <c:pt idx="928">
                  <c:v>10.647646999999999</c:v>
                </c:pt>
                <c:pt idx="929">
                  <c:v>10.610760000000003</c:v>
                </c:pt>
                <c:pt idx="930">
                  <c:v>10.623318999999999</c:v>
                </c:pt>
                <c:pt idx="931">
                  <c:v>10.578268999999999</c:v>
                </c:pt>
                <c:pt idx="932">
                  <c:v>10.612514999999998</c:v>
                </c:pt>
                <c:pt idx="933">
                  <c:v>10.584390000000003</c:v>
                </c:pt>
                <c:pt idx="934">
                  <c:v>10.565425999999999</c:v>
                </c:pt>
                <c:pt idx="935">
                  <c:v>10.550067000000002</c:v>
                </c:pt>
                <c:pt idx="936">
                  <c:v>10.556201999999995</c:v>
                </c:pt>
                <c:pt idx="937">
                  <c:v>10.516846000000001</c:v>
                </c:pt>
                <c:pt idx="938">
                  <c:v>10.531804000000001</c:v>
                </c:pt>
                <c:pt idx="939">
                  <c:v>10.536774999999999</c:v>
                </c:pt>
                <c:pt idx="940">
                  <c:v>10.475327</c:v>
                </c:pt>
                <c:pt idx="941">
                  <c:v>10.500011000000004</c:v>
                </c:pt>
                <c:pt idx="942">
                  <c:v>10.486308999999999</c:v>
                </c:pt>
                <c:pt idx="943">
                  <c:v>10.513507000000004</c:v>
                </c:pt>
                <c:pt idx="944">
                  <c:v>10.489680999999997</c:v>
                </c:pt>
                <c:pt idx="945">
                  <c:v>10.497124000000003</c:v>
                </c:pt>
                <c:pt idx="946">
                  <c:v>10.438548000000001</c:v>
                </c:pt>
                <c:pt idx="947">
                  <c:v>10.422393999999997</c:v>
                </c:pt>
                <c:pt idx="948">
                  <c:v>10.459156000000004</c:v>
                </c:pt>
                <c:pt idx="949">
                  <c:v>10.404212000000001</c:v>
                </c:pt>
                <c:pt idx="950">
                  <c:v>10.445795000000004</c:v>
                </c:pt>
                <c:pt idx="951">
                  <c:v>10.375277999999998</c:v>
                </c:pt>
                <c:pt idx="952">
                  <c:v>10.391290000000001</c:v>
                </c:pt>
                <c:pt idx="953">
                  <c:v>10.375602999999998</c:v>
                </c:pt>
                <c:pt idx="954">
                  <c:v>10.370477000000001</c:v>
                </c:pt>
                <c:pt idx="955">
                  <c:v>10.349530999999999</c:v>
                </c:pt>
                <c:pt idx="956">
                  <c:v>10.328069000000003</c:v>
                </c:pt>
                <c:pt idx="957">
                  <c:v>10.320756999999997</c:v>
                </c:pt>
                <c:pt idx="958">
                  <c:v>10.351051000000002</c:v>
                </c:pt>
                <c:pt idx="959">
                  <c:v>10.291271000000002</c:v>
                </c:pt>
                <c:pt idx="960">
                  <c:v>10.287336</c:v>
                </c:pt>
                <c:pt idx="961">
                  <c:v>10.298758999999997</c:v>
                </c:pt>
                <c:pt idx="962">
                  <c:v>10.266655999999998</c:v>
                </c:pt>
                <c:pt idx="963">
                  <c:v>10.266317000000001</c:v>
                </c:pt>
                <c:pt idx="964">
                  <c:v>10.250267000000004</c:v>
                </c:pt>
                <c:pt idx="965">
                  <c:v>10.22437</c:v>
                </c:pt>
                <c:pt idx="966">
                  <c:v>10.238711999999996</c:v>
                </c:pt>
                <c:pt idx="967">
                  <c:v>10.236431</c:v>
                </c:pt>
                <c:pt idx="968">
                  <c:v>10.238109000000001</c:v>
                </c:pt>
                <c:pt idx="969">
                  <c:v>10.176024000000002</c:v>
                </c:pt>
                <c:pt idx="970">
                  <c:v>10.218051999999997</c:v>
                </c:pt>
                <c:pt idx="971">
                  <c:v>10.193977</c:v>
                </c:pt>
                <c:pt idx="972">
                  <c:v>10.152179999999998</c:v>
                </c:pt>
                <c:pt idx="973">
                  <c:v>10.172578999999999</c:v>
                </c:pt>
                <c:pt idx="974">
                  <c:v>10.149485999999996</c:v>
                </c:pt>
                <c:pt idx="975">
                  <c:v>10.152782000000002</c:v>
                </c:pt>
                <c:pt idx="976">
                  <c:v>10.148352999999997</c:v>
                </c:pt>
                <c:pt idx="977">
                  <c:v>10.118619000000002</c:v>
                </c:pt>
                <c:pt idx="978">
                  <c:v>10.122743</c:v>
                </c:pt>
                <c:pt idx="979">
                  <c:v>10.112301999999996</c:v>
                </c:pt>
                <c:pt idx="980">
                  <c:v>10.090934999999998</c:v>
                </c:pt>
                <c:pt idx="981">
                  <c:v>10.097439999999999</c:v>
                </c:pt>
                <c:pt idx="982">
                  <c:v>10.068925999999998</c:v>
                </c:pt>
                <c:pt idx="983">
                  <c:v>10.096175999999996</c:v>
                </c:pt>
                <c:pt idx="984">
                  <c:v>10.049441999999996</c:v>
                </c:pt>
                <c:pt idx="985">
                  <c:v>10.044256999999998</c:v>
                </c:pt>
                <c:pt idx="986">
                  <c:v>10.036083000000001</c:v>
                </c:pt>
                <c:pt idx="987">
                  <c:v>10.026035000000004</c:v>
                </c:pt>
                <c:pt idx="988">
                  <c:v>10.022497000000001</c:v>
                </c:pt>
                <c:pt idx="989">
                  <c:v>9.9916649999999976</c:v>
                </c:pt>
                <c:pt idx="990">
                  <c:v>9.9779489999999988</c:v>
                </c:pt>
                <c:pt idx="991">
                  <c:v>9.9724090000000025</c:v>
                </c:pt>
                <c:pt idx="992">
                  <c:v>9.9623610000000014</c:v>
                </c:pt>
                <c:pt idx="993">
                  <c:v>9.9581850000000003</c:v>
                </c:pt>
                <c:pt idx="994">
                  <c:v>9.9898589999999992</c:v>
                </c:pt>
                <c:pt idx="995">
                  <c:v>9.906251000000001</c:v>
                </c:pt>
                <c:pt idx="996">
                  <c:v>9.9140729999999984</c:v>
                </c:pt>
                <c:pt idx="997">
                  <c:v>9.9003939999999986</c:v>
                </c:pt>
                <c:pt idx="998">
                  <c:v>9.9027049999999974</c:v>
                </c:pt>
                <c:pt idx="999">
                  <c:v>9.866302000000001</c:v>
                </c:pt>
                <c:pt idx="1000">
                  <c:v>9.8893659999999954</c:v>
                </c:pt>
                <c:pt idx="1001">
                  <c:v>9.8438839999999992</c:v>
                </c:pt>
                <c:pt idx="1002">
                  <c:v>9.8924129999999977</c:v>
                </c:pt>
                <c:pt idx="1003">
                  <c:v>9.8642429999999983</c:v>
                </c:pt>
                <c:pt idx="1004">
                  <c:v>9.8660219999999974</c:v>
                </c:pt>
                <c:pt idx="1005">
                  <c:v>9.8766750000000023</c:v>
                </c:pt>
                <c:pt idx="1006">
                  <c:v>9.8440200000000004</c:v>
                </c:pt>
                <c:pt idx="1007">
                  <c:v>9.8192020000000007</c:v>
                </c:pt>
                <c:pt idx="1008">
                  <c:v>9.8004350000000002</c:v>
                </c:pt>
                <c:pt idx="1009">
                  <c:v>9.8093579999999996</c:v>
                </c:pt>
                <c:pt idx="1010">
                  <c:v>9.7740170000000006</c:v>
                </c:pt>
                <c:pt idx="1011">
                  <c:v>9.8097150000000042</c:v>
                </c:pt>
                <c:pt idx="1012">
                  <c:v>9.7563989999999983</c:v>
                </c:pt>
                <c:pt idx="1013">
                  <c:v>9.7530089999999987</c:v>
                </c:pt>
                <c:pt idx="1014">
                  <c:v>9.765742000000003</c:v>
                </c:pt>
                <c:pt idx="1015">
                  <c:v>9.7355630000000026</c:v>
                </c:pt>
                <c:pt idx="1016">
                  <c:v>9.7080789999999979</c:v>
                </c:pt>
                <c:pt idx="1017">
                  <c:v>9.743586999999998</c:v>
                </c:pt>
                <c:pt idx="1018">
                  <c:v>9.6553700000000013</c:v>
                </c:pt>
                <c:pt idx="1019">
                  <c:v>9.6960230000000003</c:v>
                </c:pt>
                <c:pt idx="1020">
                  <c:v>9.6888100000000001</c:v>
                </c:pt>
                <c:pt idx="1021">
                  <c:v>9.6871590000000012</c:v>
                </c:pt>
                <c:pt idx="1022">
                  <c:v>9.6633829999999996</c:v>
                </c:pt>
                <c:pt idx="1023">
                  <c:v>9.6744160000000008</c:v>
                </c:pt>
                <c:pt idx="1024">
                  <c:v>9.6732509999999969</c:v>
                </c:pt>
                <c:pt idx="1025">
                  <c:v>9.6430979999999984</c:v>
                </c:pt>
                <c:pt idx="1026">
                  <c:v>9.599225999999998</c:v>
                </c:pt>
                <c:pt idx="1027">
                  <c:v>9.6179050000000004</c:v>
                </c:pt>
                <c:pt idx="1028">
                  <c:v>9.6155709999999956</c:v>
                </c:pt>
                <c:pt idx="1029">
                  <c:v>9.5962730000000001</c:v>
                </c:pt>
                <c:pt idx="1030">
                  <c:v>9.5959350000000008</c:v>
                </c:pt>
                <c:pt idx="1031">
                  <c:v>9.5625260000000019</c:v>
                </c:pt>
                <c:pt idx="1032">
                  <c:v>9.5438860000000005</c:v>
                </c:pt>
                <c:pt idx="1033">
                  <c:v>9.578517999999999</c:v>
                </c:pt>
                <c:pt idx="1034">
                  <c:v>9.5101999999999975</c:v>
                </c:pt>
                <c:pt idx="1035">
                  <c:v>9.4756849999999986</c:v>
                </c:pt>
                <c:pt idx="1036">
                  <c:v>9.5599699999999999</c:v>
                </c:pt>
                <c:pt idx="1037">
                  <c:v>9.5297110000000025</c:v>
                </c:pt>
                <c:pt idx="1038">
                  <c:v>9.5305739999999979</c:v>
                </c:pt>
                <c:pt idx="1039">
                  <c:v>9.5010199999999969</c:v>
                </c:pt>
                <c:pt idx="1040">
                  <c:v>9.4952850000000026</c:v>
                </c:pt>
                <c:pt idx="1041">
                  <c:v>9.4986110000000004</c:v>
                </c:pt>
                <c:pt idx="1042">
                  <c:v>9.4268790000000031</c:v>
                </c:pt>
                <c:pt idx="1043">
                  <c:v>9.4427179999999993</c:v>
                </c:pt>
                <c:pt idx="1044">
                  <c:v>9.4430620000000012</c:v>
                </c:pt>
                <c:pt idx="1045">
                  <c:v>9.4296129999999998</c:v>
                </c:pt>
                <c:pt idx="1046">
                  <c:v>9.4485369999999982</c:v>
                </c:pt>
                <c:pt idx="1047">
                  <c:v>9.4473979999999997</c:v>
                </c:pt>
                <c:pt idx="1048">
                  <c:v>9.4286120000000011</c:v>
                </c:pt>
                <c:pt idx="1049">
                  <c:v>9.4150000000000027</c:v>
                </c:pt>
                <c:pt idx="1050">
                  <c:v>9.4047030000000014</c:v>
                </c:pt>
                <c:pt idx="1051">
                  <c:v>9.4013980000000004</c:v>
                </c:pt>
                <c:pt idx="1052">
                  <c:v>9.3804939999999988</c:v>
                </c:pt>
                <c:pt idx="1053">
                  <c:v>9.4019109999999984</c:v>
                </c:pt>
                <c:pt idx="1054">
                  <c:v>9.338201999999999</c:v>
                </c:pt>
                <c:pt idx="1055">
                  <c:v>9.3704000000000001</c:v>
                </c:pt>
                <c:pt idx="1056">
                  <c:v>9.3245130000000032</c:v>
                </c:pt>
                <c:pt idx="1057">
                  <c:v>9.3390920000000008</c:v>
                </c:pt>
                <c:pt idx="1058">
                  <c:v>9.2577389999999973</c:v>
                </c:pt>
                <c:pt idx="1059">
                  <c:v>9.3346979999999995</c:v>
                </c:pt>
                <c:pt idx="1060">
                  <c:v>9.3259419999999977</c:v>
                </c:pt>
                <c:pt idx="1061">
                  <c:v>9.2921289999999992</c:v>
                </c:pt>
                <c:pt idx="1062">
                  <c:v>9.3211039999999983</c:v>
                </c:pt>
                <c:pt idx="1063">
                  <c:v>9.2706579999999974</c:v>
                </c:pt>
                <c:pt idx="1064">
                  <c:v>9.2691950000000034</c:v>
                </c:pt>
                <c:pt idx="1065">
                  <c:v>9.2731090000000016</c:v>
                </c:pt>
                <c:pt idx="1066">
                  <c:v>9.2540840000000024</c:v>
                </c:pt>
                <c:pt idx="1067">
                  <c:v>9.2470700000000008</c:v>
                </c:pt>
                <c:pt idx="1068">
                  <c:v>9.2195900000000002</c:v>
                </c:pt>
                <c:pt idx="1069">
                  <c:v>9.2161329999999992</c:v>
                </c:pt>
                <c:pt idx="1070">
                  <c:v>9.1837380000000017</c:v>
                </c:pt>
                <c:pt idx="1071">
                  <c:v>9.198675999999999</c:v>
                </c:pt>
                <c:pt idx="1072">
                  <c:v>9.2083110000000019</c:v>
                </c:pt>
                <c:pt idx="1073">
                  <c:v>9.2041419999999974</c:v>
                </c:pt>
                <c:pt idx="1074">
                  <c:v>9.1635970000000029</c:v>
                </c:pt>
                <c:pt idx="1075">
                  <c:v>9.1798430000000018</c:v>
                </c:pt>
                <c:pt idx="1076">
                  <c:v>9.1060209999999984</c:v>
                </c:pt>
                <c:pt idx="1077">
                  <c:v>9.147865000000003</c:v>
                </c:pt>
                <c:pt idx="1078">
                  <c:v>9.1387080000000012</c:v>
                </c:pt>
                <c:pt idx="1079">
                  <c:v>9.1028239999999983</c:v>
                </c:pt>
                <c:pt idx="1080">
                  <c:v>9.1255700000000033</c:v>
                </c:pt>
                <c:pt idx="1081">
                  <c:v>9.1331060000000015</c:v>
                </c:pt>
                <c:pt idx="1082">
                  <c:v>9.0875050000000037</c:v>
                </c:pt>
                <c:pt idx="1083">
                  <c:v>9.0755570000000034</c:v>
                </c:pt>
                <c:pt idx="1084">
                  <c:v>9.0784660000000024</c:v>
                </c:pt>
                <c:pt idx="1085">
                  <c:v>9.044906000000001</c:v>
                </c:pt>
                <c:pt idx="1086">
                  <c:v>9.0815040000000025</c:v>
                </c:pt>
                <c:pt idx="1087">
                  <c:v>9.0536499999999975</c:v>
                </c:pt>
                <c:pt idx="1088">
                  <c:v>9.0667120000000025</c:v>
                </c:pt>
                <c:pt idx="1089">
                  <c:v>9.0490140000000032</c:v>
                </c:pt>
                <c:pt idx="1090">
                  <c:v>9.0098830000000021</c:v>
                </c:pt>
                <c:pt idx="1091">
                  <c:v>9.0290590000000002</c:v>
                </c:pt>
                <c:pt idx="1092">
                  <c:v>8.9801700000000011</c:v>
                </c:pt>
                <c:pt idx="1093">
                  <c:v>9.0037680000000009</c:v>
                </c:pt>
                <c:pt idx="1094">
                  <c:v>9.0295800000000028</c:v>
                </c:pt>
                <c:pt idx="1095">
                  <c:v>8.9677700000000016</c:v>
                </c:pt>
                <c:pt idx="1096">
                  <c:v>8.9392479999999992</c:v>
                </c:pt>
                <c:pt idx="1097">
                  <c:v>8.9959699999999962</c:v>
                </c:pt>
                <c:pt idx="1098">
                  <c:v>8.9384699999999988</c:v>
                </c:pt>
                <c:pt idx="1099">
                  <c:v>8.9423579999999987</c:v>
                </c:pt>
                <c:pt idx="1100">
                  <c:v>8.9416200000000039</c:v>
                </c:pt>
                <c:pt idx="1101">
                  <c:v>8.9274669999999965</c:v>
                </c:pt>
                <c:pt idx="1102">
                  <c:v>8.8690539999999984</c:v>
                </c:pt>
                <c:pt idx="1103">
                  <c:v>8.9405280000000005</c:v>
                </c:pt>
                <c:pt idx="1104">
                  <c:v>8.9025259999999982</c:v>
                </c:pt>
                <c:pt idx="1105">
                  <c:v>8.8652709999999999</c:v>
                </c:pt>
                <c:pt idx="1106">
                  <c:v>8.8453990000000005</c:v>
                </c:pt>
                <c:pt idx="1107">
                  <c:v>8.878029999999999</c:v>
                </c:pt>
                <c:pt idx="1108">
                  <c:v>8.8353609999999989</c:v>
                </c:pt>
                <c:pt idx="1109">
                  <c:v>8.8958899999999979</c:v>
                </c:pt>
                <c:pt idx="1110">
                  <c:v>8.8546620000000011</c:v>
                </c:pt>
                <c:pt idx="1111">
                  <c:v>8.8751279999999966</c:v>
                </c:pt>
                <c:pt idx="1112">
                  <c:v>8.8618680000000012</c:v>
                </c:pt>
                <c:pt idx="1113">
                  <c:v>8.7962479999999985</c:v>
                </c:pt>
                <c:pt idx="1114">
                  <c:v>8.819424000000005</c:v>
                </c:pt>
                <c:pt idx="1115">
                  <c:v>8.8193899999999985</c:v>
                </c:pt>
                <c:pt idx="1116">
                  <c:v>8.796636000000003</c:v>
                </c:pt>
                <c:pt idx="1117">
                  <c:v>8.7599130000000009</c:v>
                </c:pt>
                <c:pt idx="1118">
                  <c:v>8.7885080000000002</c:v>
                </c:pt>
                <c:pt idx="1119">
                  <c:v>8.7451520000000009</c:v>
                </c:pt>
                <c:pt idx="1120">
                  <c:v>8.7426479999999991</c:v>
                </c:pt>
                <c:pt idx="1121">
                  <c:v>8.728828</c:v>
                </c:pt>
                <c:pt idx="1122">
                  <c:v>8.7558219999999984</c:v>
                </c:pt>
                <c:pt idx="1123">
                  <c:v>8.6929229999999968</c:v>
                </c:pt>
                <c:pt idx="1124">
                  <c:v>8.7053540000000034</c:v>
                </c:pt>
                <c:pt idx="1125">
                  <c:v>8.7081719999999976</c:v>
                </c:pt>
                <c:pt idx="1126">
                  <c:v>8.7167150000000007</c:v>
                </c:pt>
                <c:pt idx="1127">
                  <c:v>8.7039289999999987</c:v>
                </c:pt>
                <c:pt idx="1128">
                  <c:v>8.6747969999999981</c:v>
                </c:pt>
                <c:pt idx="1129">
                  <c:v>8.6817570000000011</c:v>
                </c:pt>
                <c:pt idx="1130">
                  <c:v>8.6326439999999955</c:v>
                </c:pt>
                <c:pt idx="1131">
                  <c:v>8.6506219999999985</c:v>
                </c:pt>
                <c:pt idx="1132">
                  <c:v>8.6825689999999973</c:v>
                </c:pt>
                <c:pt idx="1133">
                  <c:v>8.6096710000000023</c:v>
                </c:pt>
                <c:pt idx="1134">
                  <c:v>8.6122259999999997</c:v>
                </c:pt>
                <c:pt idx="1135">
                  <c:v>8.5755120000000034</c:v>
                </c:pt>
                <c:pt idx="1136">
                  <c:v>8.6639090000000003</c:v>
                </c:pt>
                <c:pt idx="1137">
                  <c:v>8.620707000000003</c:v>
                </c:pt>
                <c:pt idx="1138">
                  <c:v>8.5800649999999976</c:v>
                </c:pt>
                <c:pt idx="1139">
                  <c:v>8.5669789999999999</c:v>
                </c:pt>
                <c:pt idx="1140">
                  <c:v>8.6036439999999992</c:v>
                </c:pt>
                <c:pt idx="1141">
                  <c:v>8.548452000000001</c:v>
                </c:pt>
                <c:pt idx="1142">
                  <c:v>8.5494319999999995</c:v>
                </c:pt>
                <c:pt idx="1143">
                  <c:v>8.5577089999999991</c:v>
                </c:pt>
                <c:pt idx="1144">
                  <c:v>8.568639000000001</c:v>
                </c:pt>
                <c:pt idx="1145">
                  <c:v>8.5068969999999986</c:v>
                </c:pt>
                <c:pt idx="1146">
                  <c:v>8.5290880000000016</c:v>
                </c:pt>
                <c:pt idx="1147">
                  <c:v>8.4822729999999957</c:v>
                </c:pt>
                <c:pt idx="1148">
                  <c:v>8.4908099999999962</c:v>
                </c:pt>
                <c:pt idx="1149">
                  <c:v>8.5262950000000011</c:v>
                </c:pt>
                <c:pt idx="1150">
                  <c:v>8.507595000000002</c:v>
                </c:pt>
                <c:pt idx="1151">
                  <c:v>8.4838469999999973</c:v>
                </c:pt>
                <c:pt idx="1152">
                  <c:v>8.4512209999999968</c:v>
                </c:pt>
                <c:pt idx="1153">
                  <c:v>8.4521160000000002</c:v>
                </c:pt>
                <c:pt idx="1154">
                  <c:v>8.429902000000002</c:v>
                </c:pt>
                <c:pt idx="1155">
                  <c:v>8.4175030000000035</c:v>
                </c:pt>
                <c:pt idx="1156">
                  <c:v>8.4629760000000012</c:v>
                </c:pt>
                <c:pt idx="1157">
                  <c:v>8.4225649999999987</c:v>
                </c:pt>
                <c:pt idx="1158">
                  <c:v>8.4186080000000025</c:v>
                </c:pt>
                <c:pt idx="1159">
                  <c:v>8.3878800000000027</c:v>
                </c:pt>
                <c:pt idx="1160">
                  <c:v>8.4038350000000008</c:v>
                </c:pt>
                <c:pt idx="1161">
                  <c:v>8.3831250000000033</c:v>
                </c:pt>
                <c:pt idx="1162">
                  <c:v>8.3677080000000039</c:v>
                </c:pt>
                <c:pt idx="1163">
                  <c:v>8.3839109999999977</c:v>
                </c:pt>
                <c:pt idx="1164">
                  <c:v>8.3643859999999961</c:v>
                </c:pt>
                <c:pt idx="1165">
                  <c:v>8.3341540000000016</c:v>
                </c:pt>
                <c:pt idx="1166">
                  <c:v>8.3327230000000014</c:v>
                </c:pt>
                <c:pt idx="1167">
                  <c:v>8.3281030000000023</c:v>
                </c:pt>
                <c:pt idx="1168">
                  <c:v>8.3081190000000014</c:v>
                </c:pt>
                <c:pt idx="1169">
                  <c:v>8.285111999999998</c:v>
                </c:pt>
                <c:pt idx="1170">
                  <c:v>8.3043300000000002</c:v>
                </c:pt>
                <c:pt idx="1171">
                  <c:v>8.2865869999999973</c:v>
                </c:pt>
                <c:pt idx="1172">
                  <c:v>8.2605960000000032</c:v>
                </c:pt>
                <c:pt idx="1173">
                  <c:v>8.285179000000003</c:v>
                </c:pt>
                <c:pt idx="1174">
                  <c:v>8.2626829999999991</c:v>
                </c:pt>
                <c:pt idx="1175">
                  <c:v>8.2723370000000038</c:v>
                </c:pt>
                <c:pt idx="1176">
                  <c:v>8.309745000000003</c:v>
                </c:pt>
                <c:pt idx="1177">
                  <c:v>8.2076570000000011</c:v>
                </c:pt>
                <c:pt idx="1178">
                  <c:v>8.2514350000000007</c:v>
                </c:pt>
                <c:pt idx="1179">
                  <c:v>8.2690730000000023</c:v>
                </c:pt>
                <c:pt idx="1180">
                  <c:v>8.2047260000000009</c:v>
                </c:pt>
                <c:pt idx="1181">
                  <c:v>8.2481230000000032</c:v>
                </c:pt>
                <c:pt idx="1182">
                  <c:v>8.1989699999999992</c:v>
                </c:pt>
                <c:pt idx="1183">
                  <c:v>8.191872</c:v>
                </c:pt>
                <c:pt idx="1184">
                  <c:v>8.1974060000000009</c:v>
                </c:pt>
                <c:pt idx="1185">
                  <c:v>8.1714829999999985</c:v>
                </c:pt>
                <c:pt idx="1186">
                  <c:v>8.1663099999999993</c:v>
                </c:pt>
                <c:pt idx="1187">
                  <c:v>8.169511</c:v>
                </c:pt>
                <c:pt idx="1188">
                  <c:v>8.1621030000000019</c:v>
                </c:pt>
                <c:pt idx="1189">
                  <c:v>8.1244290000000028</c:v>
                </c:pt>
                <c:pt idx="1190">
                  <c:v>8.1185929999999971</c:v>
                </c:pt>
                <c:pt idx="1191">
                  <c:v>8.1005199999999959</c:v>
                </c:pt>
                <c:pt idx="1192">
                  <c:v>8.1391229999999979</c:v>
                </c:pt>
                <c:pt idx="1193">
                  <c:v>8.1007549999999995</c:v>
                </c:pt>
                <c:pt idx="1194">
                  <c:v>8.1354870000000012</c:v>
                </c:pt>
                <c:pt idx="1195">
                  <c:v>8.0630779999999973</c:v>
                </c:pt>
                <c:pt idx="1196">
                  <c:v>8.1065939999999976</c:v>
                </c:pt>
                <c:pt idx="1197">
                  <c:v>8.0954599999999992</c:v>
                </c:pt>
                <c:pt idx="1198">
                  <c:v>8.0629920000000048</c:v>
                </c:pt>
                <c:pt idx="1199">
                  <c:v>8.0622030000000002</c:v>
                </c:pt>
                <c:pt idx="1200">
                  <c:v>8.045185</c:v>
                </c:pt>
                <c:pt idx="1201">
                  <c:v>8.0557799999999986</c:v>
                </c:pt>
                <c:pt idx="1202">
                  <c:v>8.0215460000000007</c:v>
                </c:pt>
                <c:pt idx="1203">
                  <c:v>8.0268100000000011</c:v>
                </c:pt>
                <c:pt idx="1204">
                  <c:v>8.0071399999999997</c:v>
                </c:pt>
                <c:pt idx="1205">
                  <c:v>7.9803779999999982</c:v>
                </c:pt>
                <c:pt idx="1206">
                  <c:v>8.0296620000000019</c:v>
                </c:pt>
                <c:pt idx="1207">
                  <c:v>8.0030149999999978</c:v>
                </c:pt>
                <c:pt idx="1208">
                  <c:v>7.9900079999999996</c:v>
                </c:pt>
                <c:pt idx="1209">
                  <c:v>7.9863500000000016</c:v>
                </c:pt>
                <c:pt idx="1210">
                  <c:v>7.9839420000000025</c:v>
                </c:pt>
                <c:pt idx="1211">
                  <c:v>7.9824970000000022</c:v>
                </c:pt>
                <c:pt idx="1212">
                  <c:v>7.9297090000000026</c:v>
                </c:pt>
                <c:pt idx="1213">
                  <c:v>7.9504940000000026</c:v>
                </c:pt>
                <c:pt idx="1214">
                  <c:v>7.9172569999999993</c:v>
                </c:pt>
                <c:pt idx="1215">
                  <c:v>7.9552429999999958</c:v>
                </c:pt>
                <c:pt idx="1216">
                  <c:v>7.9194309999999994</c:v>
                </c:pt>
                <c:pt idx="1217">
                  <c:v>7.9330010000000009</c:v>
                </c:pt>
                <c:pt idx="1218">
                  <c:v>7.9074060000000017</c:v>
                </c:pt>
                <c:pt idx="1219">
                  <c:v>7.8799800000000033</c:v>
                </c:pt>
                <c:pt idx="1220">
                  <c:v>7.8895910000000029</c:v>
                </c:pt>
                <c:pt idx="1221">
                  <c:v>7.9274640000000005</c:v>
                </c:pt>
                <c:pt idx="1222">
                  <c:v>7.8654089999999997</c:v>
                </c:pt>
                <c:pt idx="1223">
                  <c:v>7.9020359999999989</c:v>
                </c:pt>
                <c:pt idx="1224">
                  <c:v>7.852097999999998</c:v>
                </c:pt>
                <c:pt idx="1225">
                  <c:v>7.8639949999999992</c:v>
                </c:pt>
                <c:pt idx="1226">
                  <c:v>7.8372080000000004</c:v>
                </c:pt>
                <c:pt idx="1227">
                  <c:v>7.8477719999999955</c:v>
                </c:pt>
                <c:pt idx="1228">
                  <c:v>7.8234120000000011</c:v>
                </c:pt>
                <c:pt idx="1229">
                  <c:v>7.8528450000000021</c:v>
                </c:pt>
                <c:pt idx="1230">
                  <c:v>7.8463610000000017</c:v>
                </c:pt>
                <c:pt idx="1231">
                  <c:v>7.8369950000000017</c:v>
                </c:pt>
                <c:pt idx="1232">
                  <c:v>7.8199140000000007</c:v>
                </c:pt>
                <c:pt idx="1233">
                  <c:v>7.8069269999999982</c:v>
                </c:pt>
                <c:pt idx="1234">
                  <c:v>7.7759439999999991</c:v>
                </c:pt>
                <c:pt idx="1235">
                  <c:v>7.7635620000000003</c:v>
                </c:pt>
                <c:pt idx="1236">
                  <c:v>7.7694700000000019</c:v>
                </c:pt>
                <c:pt idx="1237">
                  <c:v>7.788682000000005</c:v>
                </c:pt>
                <c:pt idx="1238">
                  <c:v>7.7420899999999975</c:v>
                </c:pt>
                <c:pt idx="1239">
                  <c:v>7.7574569999999987</c:v>
                </c:pt>
                <c:pt idx="1240">
                  <c:v>7.7423540000000024</c:v>
                </c:pt>
                <c:pt idx="1241">
                  <c:v>7.7525839999999988</c:v>
                </c:pt>
                <c:pt idx="1242">
                  <c:v>7.733940999999998</c:v>
                </c:pt>
                <c:pt idx="1243">
                  <c:v>7.7066050000000033</c:v>
                </c:pt>
                <c:pt idx="1244">
                  <c:v>7.7067770000000024</c:v>
                </c:pt>
                <c:pt idx="1245">
                  <c:v>7.7010719999999964</c:v>
                </c:pt>
                <c:pt idx="1246">
                  <c:v>7.7064380000000021</c:v>
                </c:pt>
                <c:pt idx="1247">
                  <c:v>7.6725080000000041</c:v>
                </c:pt>
                <c:pt idx="1248">
                  <c:v>7.6733469999999997</c:v>
                </c:pt>
                <c:pt idx="1249">
                  <c:v>7.6678360000000012</c:v>
                </c:pt>
                <c:pt idx="1250">
                  <c:v>7.6628749999999997</c:v>
                </c:pt>
                <c:pt idx="1251">
                  <c:v>7.627281</c:v>
                </c:pt>
                <c:pt idx="1252">
                  <c:v>7.6555360000000015</c:v>
                </c:pt>
                <c:pt idx="1253">
                  <c:v>7.6150739999999999</c:v>
                </c:pt>
                <c:pt idx="1254">
                  <c:v>7.6268600000000042</c:v>
                </c:pt>
                <c:pt idx="1255">
                  <c:v>7.6237220000000008</c:v>
                </c:pt>
                <c:pt idx="1256">
                  <c:v>7.6306890000000003</c:v>
                </c:pt>
                <c:pt idx="1257">
                  <c:v>7.6362510000000015</c:v>
                </c:pt>
                <c:pt idx="1258">
                  <c:v>7.6104440000000046</c:v>
                </c:pt>
                <c:pt idx="1259">
                  <c:v>7.6103349999999992</c:v>
                </c:pt>
                <c:pt idx="1260">
                  <c:v>7.6112939999999973</c:v>
                </c:pt>
                <c:pt idx="1261">
                  <c:v>7.5888170000000024</c:v>
                </c:pt>
                <c:pt idx="1262">
                  <c:v>7.5660670000000003</c:v>
                </c:pt>
                <c:pt idx="1263">
                  <c:v>7.5542939999999952</c:v>
                </c:pt>
                <c:pt idx="1264">
                  <c:v>7.5517590000000041</c:v>
                </c:pt>
                <c:pt idx="1265">
                  <c:v>7.5295129999999979</c:v>
                </c:pt>
                <c:pt idx="1266">
                  <c:v>7.5329549999999976</c:v>
                </c:pt>
                <c:pt idx="1267">
                  <c:v>7.544277000000001</c:v>
                </c:pt>
                <c:pt idx="1268">
                  <c:v>7.5158290000000001</c:v>
                </c:pt>
                <c:pt idx="1269">
                  <c:v>7.4948699999999988</c:v>
                </c:pt>
                <c:pt idx="1270">
                  <c:v>7.5199310000000033</c:v>
                </c:pt>
                <c:pt idx="1271">
                  <c:v>7.5157469999999975</c:v>
                </c:pt>
                <c:pt idx="1272">
                  <c:v>7.5040680000000002</c:v>
                </c:pt>
                <c:pt idx="1273">
                  <c:v>7.499607000000001</c:v>
                </c:pt>
                <c:pt idx="1274">
                  <c:v>7.425461999999996</c:v>
                </c:pt>
                <c:pt idx="1275">
                  <c:v>7.4486850000000011</c:v>
                </c:pt>
                <c:pt idx="1276">
                  <c:v>7.4697319999999969</c:v>
                </c:pt>
                <c:pt idx="1277">
                  <c:v>7.4485470000000014</c:v>
                </c:pt>
                <c:pt idx="1278">
                  <c:v>7.4367449999999984</c:v>
                </c:pt>
                <c:pt idx="1279">
                  <c:v>7.453356000000003</c:v>
                </c:pt>
                <c:pt idx="1280">
                  <c:v>7.4654330000000044</c:v>
                </c:pt>
                <c:pt idx="1281">
                  <c:v>7.4457929999999983</c:v>
                </c:pt>
                <c:pt idx="1282">
                  <c:v>7.3977580000000032</c:v>
                </c:pt>
                <c:pt idx="1283">
                  <c:v>7.4065410000000007</c:v>
                </c:pt>
                <c:pt idx="1284">
                  <c:v>7.4337379999999982</c:v>
                </c:pt>
                <c:pt idx="1285">
                  <c:v>7.4313629999999975</c:v>
                </c:pt>
                <c:pt idx="1286">
                  <c:v>7.4087189999999978</c:v>
                </c:pt>
                <c:pt idx="1287">
                  <c:v>7.3607420000000019</c:v>
                </c:pt>
                <c:pt idx="1288">
                  <c:v>7.3544080000000029</c:v>
                </c:pt>
                <c:pt idx="1289">
                  <c:v>7.3710109999999993</c:v>
                </c:pt>
                <c:pt idx="1290">
                  <c:v>7.3435399999999973</c:v>
                </c:pt>
                <c:pt idx="1291">
                  <c:v>7.3364239999999974</c:v>
                </c:pt>
                <c:pt idx="1292">
                  <c:v>7.3567779999999985</c:v>
                </c:pt>
                <c:pt idx="1293">
                  <c:v>7.3788460000000029</c:v>
                </c:pt>
                <c:pt idx="1294">
                  <c:v>7.3043980000000026</c:v>
                </c:pt>
                <c:pt idx="1295">
                  <c:v>7.2751719999999978</c:v>
                </c:pt>
                <c:pt idx="1296">
                  <c:v>7.3200610000000026</c:v>
                </c:pt>
                <c:pt idx="1297">
                  <c:v>7.2910780000000024</c:v>
                </c:pt>
                <c:pt idx="1298">
                  <c:v>7.3045019999999958</c:v>
                </c:pt>
                <c:pt idx="1299">
                  <c:v>7.2773439999999994</c:v>
                </c:pt>
                <c:pt idx="1300">
                  <c:v>7.294833999999998</c:v>
                </c:pt>
                <c:pt idx="1301">
                  <c:v>7.2838449999999995</c:v>
                </c:pt>
                <c:pt idx="1302">
                  <c:v>7.2971869999999974</c:v>
                </c:pt>
                <c:pt idx="1303">
                  <c:v>7.2354749999999974</c:v>
                </c:pt>
                <c:pt idx="1304">
                  <c:v>7.2602799999999981</c:v>
                </c:pt>
                <c:pt idx="1305">
                  <c:v>7.2354470000000006</c:v>
                </c:pt>
                <c:pt idx="1306">
                  <c:v>7.2629819999999974</c:v>
                </c:pt>
                <c:pt idx="1307">
                  <c:v>7.223355999999999</c:v>
                </c:pt>
                <c:pt idx="1308">
                  <c:v>7.2133970000000005</c:v>
                </c:pt>
                <c:pt idx="1309">
                  <c:v>7.2140459999999997</c:v>
                </c:pt>
                <c:pt idx="1310">
                  <c:v>7.208750000000002</c:v>
                </c:pt>
                <c:pt idx="1311">
                  <c:v>7.2054660000000013</c:v>
                </c:pt>
                <c:pt idx="1312">
                  <c:v>7.1992639999999994</c:v>
                </c:pt>
                <c:pt idx="1313">
                  <c:v>7.1753329999999984</c:v>
                </c:pt>
                <c:pt idx="1314">
                  <c:v>7.1908130000000021</c:v>
                </c:pt>
                <c:pt idx="1315">
                  <c:v>7.1740879999999976</c:v>
                </c:pt>
                <c:pt idx="1316">
                  <c:v>7.1944780000000002</c:v>
                </c:pt>
                <c:pt idx="1317">
                  <c:v>7.1846950000000049</c:v>
                </c:pt>
                <c:pt idx="1318">
                  <c:v>7.1555999999999997</c:v>
                </c:pt>
                <c:pt idx="1319">
                  <c:v>7.1420910000000042</c:v>
                </c:pt>
                <c:pt idx="1320">
                  <c:v>7.1145650000000025</c:v>
                </c:pt>
                <c:pt idx="1321">
                  <c:v>7.1360159999999979</c:v>
                </c:pt>
                <c:pt idx="1322">
                  <c:v>7.1392670000000003</c:v>
                </c:pt>
                <c:pt idx="1323">
                  <c:v>7.1032750000000036</c:v>
                </c:pt>
                <c:pt idx="1324">
                  <c:v>7.1157310000000003</c:v>
                </c:pt>
                <c:pt idx="1325">
                  <c:v>7.1515210000000025</c:v>
                </c:pt>
                <c:pt idx="1326">
                  <c:v>7.1088030000000018</c:v>
                </c:pt>
                <c:pt idx="1327">
                  <c:v>7.0926690000000008</c:v>
                </c:pt>
                <c:pt idx="1328">
                  <c:v>7.0783840000000033</c:v>
                </c:pt>
                <c:pt idx="1329">
                  <c:v>7.0270709999999994</c:v>
                </c:pt>
                <c:pt idx="1330">
                  <c:v>7.0785409999999978</c:v>
                </c:pt>
                <c:pt idx="1331">
                  <c:v>7.0355579999999982</c:v>
                </c:pt>
                <c:pt idx="1332">
                  <c:v>7.0382229999999986</c:v>
                </c:pt>
                <c:pt idx="1333">
                  <c:v>7.055022000000001</c:v>
                </c:pt>
                <c:pt idx="1334">
                  <c:v>7.0447999999999986</c:v>
                </c:pt>
                <c:pt idx="1335">
                  <c:v>7.0605250000000019</c:v>
                </c:pt>
                <c:pt idx="1336">
                  <c:v>7.0219149999999999</c:v>
                </c:pt>
                <c:pt idx="1337">
                  <c:v>7.0405789999999975</c:v>
                </c:pt>
                <c:pt idx="1338">
                  <c:v>7.0472839999999977</c:v>
                </c:pt>
                <c:pt idx="1339">
                  <c:v>7.002205</c:v>
                </c:pt>
                <c:pt idx="1340">
                  <c:v>7.0062120000000014</c:v>
                </c:pt>
                <c:pt idx="1341">
                  <c:v>6.9450640000000021</c:v>
                </c:pt>
                <c:pt idx="1342">
                  <c:v>6.9938040000000008</c:v>
                </c:pt>
                <c:pt idx="1343">
                  <c:v>6.9759909999999969</c:v>
                </c:pt>
                <c:pt idx="1344">
                  <c:v>6.9510179999999977</c:v>
                </c:pt>
                <c:pt idx="1345">
                  <c:v>6.9807790000000018</c:v>
                </c:pt>
                <c:pt idx="1346">
                  <c:v>6.9259010000000032</c:v>
                </c:pt>
                <c:pt idx="1347">
                  <c:v>6.8936320000000002</c:v>
                </c:pt>
                <c:pt idx="1348">
                  <c:v>6.9373199999999997</c:v>
                </c:pt>
                <c:pt idx="1349">
                  <c:v>6.9476950000000031</c:v>
                </c:pt>
                <c:pt idx="1350">
                  <c:v>6.9292479999999976</c:v>
                </c:pt>
                <c:pt idx="1351">
                  <c:v>6.9749780000000001</c:v>
                </c:pt>
                <c:pt idx="1352">
                  <c:v>6.9030360000000002</c:v>
                </c:pt>
                <c:pt idx="1353">
                  <c:v>6.8796750000000024</c:v>
                </c:pt>
                <c:pt idx="1354">
                  <c:v>6.928325000000001</c:v>
                </c:pt>
                <c:pt idx="1355">
                  <c:v>6.8807039999999979</c:v>
                </c:pt>
                <c:pt idx="1356">
                  <c:v>6.8694459999999999</c:v>
                </c:pt>
                <c:pt idx="1357">
                  <c:v>6.8616330000000012</c:v>
                </c:pt>
                <c:pt idx="1358">
                  <c:v>6.8630950000000013</c:v>
                </c:pt>
                <c:pt idx="1359">
                  <c:v>6.8386549999999993</c:v>
                </c:pt>
                <c:pt idx="1360">
                  <c:v>6.828242000000003</c:v>
                </c:pt>
                <c:pt idx="1361">
                  <c:v>6.8892829999999989</c:v>
                </c:pt>
                <c:pt idx="1362">
                  <c:v>6.8255789999999976</c:v>
                </c:pt>
                <c:pt idx="1363">
                  <c:v>6.8940440000000009</c:v>
                </c:pt>
                <c:pt idx="1364">
                  <c:v>6.8638439999999967</c:v>
                </c:pt>
                <c:pt idx="1365">
                  <c:v>6.8360380000000021</c:v>
                </c:pt>
                <c:pt idx="1366">
                  <c:v>6.7858010000000029</c:v>
                </c:pt>
                <c:pt idx="1367">
                  <c:v>6.7993719999999982</c:v>
                </c:pt>
                <c:pt idx="1368">
                  <c:v>6.7535169999999987</c:v>
                </c:pt>
                <c:pt idx="1369">
                  <c:v>6.8242959999999968</c:v>
                </c:pt>
                <c:pt idx="1370">
                  <c:v>6.7945969999999996</c:v>
                </c:pt>
                <c:pt idx="1371">
                  <c:v>6.7820609999999988</c:v>
                </c:pt>
                <c:pt idx="1372">
                  <c:v>6.7596229999999977</c:v>
                </c:pt>
                <c:pt idx="1373">
                  <c:v>6.776290000000003</c:v>
                </c:pt>
                <c:pt idx="1374">
                  <c:v>6.7695889999999999</c:v>
                </c:pt>
                <c:pt idx="1375">
                  <c:v>6.7305369999999982</c:v>
                </c:pt>
                <c:pt idx="1376">
                  <c:v>6.7551790000000018</c:v>
                </c:pt>
                <c:pt idx="1377">
                  <c:v>6.7880530000000014</c:v>
                </c:pt>
                <c:pt idx="1378">
                  <c:v>6.7491909999999997</c:v>
                </c:pt>
                <c:pt idx="1379">
                  <c:v>6.7141309999999983</c:v>
                </c:pt>
                <c:pt idx="1380">
                  <c:v>6.7560070000000003</c:v>
                </c:pt>
                <c:pt idx="1381">
                  <c:v>6.7239639999999987</c:v>
                </c:pt>
                <c:pt idx="1382">
                  <c:v>6.7345650000000035</c:v>
                </c:pt>
                <c:pt idx="1383">
                  <c:v>6.7006529999999991</c:v>
                </c:pt>
                <c:pt idx="1384">
                  <c:v>6.680651000000001</c:v>
                </c:pt>
                <c:pt idx="1385">
                  <c:v>6.6941200000000016</c:v>
                </c:pt>
                <c:pt idx="1386">
                  <c:v>6.703274000000004</c:v>
                </c:pt>
                <c:pt idx="1387">
                  <c:v>6.6631840000000011</c:v>
                </c:pt>
                <c:pt idx="1388">
                  <c:v>6.6988210000000024</c:v>
                </c:pt>
                <c:pt idx="1389">
                  <c:v>6.648138000000003</c:v>
                </c:pt>
                <c:pt idx="1390">
                  <c:v>6.6184779999999996</c:v>
                </c:pt>
                <c:pt idx="1391">
                  <c:v>6.6418910000000011</c:v>
                </c:pt>
                <c:pt idx="1392">
                  <c:v>6.6487790000000011</c:v>
                </c:pt>
                <c:pt idx="1393">
                  <c:v>6.6267930000000028</c:v>
                </c:pt>
                <c:pt idx="1394">
                  <c:v>6.6152959999999972</c:v>
                </c:pt>
                <c:pt idx="1395">
                  <c:v>6.6134599999999999</c:v>
                </c:pt>
                <c:pt idx="1396">
                  <c:v>6.6260839999999988</c:v>
                </c:pt>
                <c:pt idx="1397">
                  <c:v>6.6610200000000006</c:v>
                </c:pt>
                <c:pt idx="1398">
                  <c:v>6.5868180000000009</c:v>
                </c:pt>
                <c:pt idx="1399">
                  <c:v>6.6268309999999992</c:v>
                </c:pt>
                <c:pt idx="1400">
                  <c:v>6.6062199999999969</c:v>
                </c:pt>
                <c:pt idx="1401">
                  <c:v>6.5712520000000012</c:v>
                </c:pt>
                <c:pt idx="1402">
                  <c:v>6.5720489999999963</c:v>
                </c:pt>
                <c:pt idx="1403">
                  <c:v>6.5790360000000021</c:v>
                </c:pt>
                <c:pt idx="1404">
                  <c:v>6.5756009999999954</c:v>
                </c:pt>
                <c:pt idx="1405">
                  <c:v>6.5406739999999992</c:v>
                </c:pt>
                <c:pt idx="1406">
                  <c:v>6.5474189999999979</c:v>
                </c:pt>
                <c:pt idx="1407">
                  <c:v>6.5589820000000039</c:v>
                </c:pt>
                <c:pt idx="1408">
                  <c:v>6.5820850000000029</c:v>
                </c:pt>
                <c:pt idx="1409">
                  <c:v>6.5860690000000019</c:v>
                </c:pt>
                <c:pt idx="1410">
                  <c:v>6.5063010000000006</c:v>
                </c:pt>
                <c:pt idx="1411">
                  <c:v>6.5069470000000038</c:v>
                </c:pt>
                <c:pt idx="1412">
                  <c:v>6.5234909999999999</c:v>
                </c:pt>
                <c:pt idx="1413">
                  <c:v>6.4887879999999996</c:v>
                </c:pt>
                <c:pt idx="1414">
                  <c:v>6.5047789999999992</c:v>
                </c:pt>
                <c:pt idx="1415">
                  <c:v>6.4784389999999981</c:v>
                </c:pt>
                <c:pt idx="1416">
                  <c:v>6.4988139999999994</c:v>
                </c:pt>
                <c:pt idx="1417">
                  <c:v>6.4731720000000017</c:v>
                </c:pt>
                <c:pt idx="1418">
                  <c:v>6.4669449999999955</c:v>
                </c:pt>
                <c:pt idx="1419">
                  <c:v>6.4506060000000041</c:v>
                </c:pt>
                <c:pt idx="1420">
                  <c:v>6.4312940000000012</c:v>
                </c:pt>
                <c:pt idx="1421">
                  <c:v>6.486694</c:v>
                </c:pt>
                <c:pt idx="1422">
                  <c:v>6.4264789999999969</c:v>
                </c:pt>
                <c:pt idx="1423">
                  <c:v>6.4541310000000003</c:v>
                </c:pt>
                <c:pt idx="1424">
                  <c:v>6.4199629999999992</c:v>
                </c:pt>
                <c:pt idx="1425">
                  <c:v>6.4210159999999981</c:v>
                </c:pt>
                <c:pt idx="1426">
                  <c:v>6.4388859999999966</c:v>
                </c:pt>
                <c:pt idx="1427">
                  <c:v>6.4043339999999986</c:v>
                </c:pt>
                <c:pt idx="1428">
                  <c:v>6.4359470000000023</c:v>
                </c:pt>
                <c:pt idx="1429">
                  <c:v>6.4017979999999994</c:v>
                </c:pt>
                <c:pt idx="1430">
                  <c:v>6.4101419999999969</c:v>
                </c:pt>
                <c:pt idx="1431">
                  <c:v>6.4055340000000029</c:v>
                </c:pt>
                <c:pt idx="1432">
                  <c:v>6.372800999999999</c:v>
                </c:pt>
                <c:pt idx="1433">
                  <c:v>6.3537730000000003</c:v>
                </c:pt>
                <c:pt idx="1434">
                  <c:v>6.3575530000000029</c:v>
                </c:pt>
                <c:pt idx="1435">
                  <c:v>6.3802589999999988</c:v>
                </c:pt>
                <c:pt idx="1436">
                  <c:v>6.3868959999999966</c:v>
                </c:pt>
                <c:pt idx="1437">
                  <c:v>6.3364410000000007</c:v>
                </c:pt>
                <c:pt idx="1438">
                  <c:v>6.3237060000000014</c:v>
                </c:pt>
                <c:pt idx="1439">
                  <c:v>6.3220230000000015</c:v>
                </c:pt>
                <c:pt idx="1440">
                  <c:v>6.3444160000000025</c:v>
                </c:pt>
                <c:pt idx="1441">
                  <c:v>6.3257440000000038</c:v>
                </c:pt>
                <c:pt idx="1442">
                  <c:v>6.2790860000000031</c:v>
                </c:pt>
                <c:pt idx="1443">
                  <c:v>6.4084660000000042</c:v>
                </c:pt>
                <c:pt idx="1444">
                  <c:v>6.3191640000000007</c:v>
                </c:pt>
                <c:pt idx="1445">
                  <c:v>6.2801069999999974</c:v>
                </c:pt>
                <c:pt idx="1446">
                  <c:v>6.292780999999998</c:v>
                </c:pt>
                <c:pt idx="1447">
                  <c:v>6.2586459999999988</c:v>
                </c:pt>
                <c:pt idx="1448">
                  <c:v>6.2456510000000023</c:v>
                </c:pt>
                <c:pt idx="1449">
                  <c:v>6.2800020000000032</c:v>
                </c:pt>
                <c:pt idx="1450">
                  <c:v>6.2991100000000024</c:v>
                </c:pt>
                <c:pt idx="1451">
                  <c:v>6.272397999999999</c:v>
                </c:pt>
                <c:pt idx="1452">
                  <c:v>6.2422549999999966</c:v>
                </c:pt>
                <c:pt idx="1453">
                  <c:v>6.230044000000003</c:v>
                </c:pt>
                <c:pt idx="1454">
                  <c:v>6.2621640000000021</c:v>
                </c:pt>
                <c:pt idx="1455">
                  <c:v>6.2392559999999975</c:v>
                </c:pt>
                <c:pt idx="1456">
                  <c:v>6.1781410000000001</c:v>
                </c:pt>
                <c:pt idx="1457">
                  <c:v>6.2302979999999977</c:v>
                </c:pt>
                <c:pt idx="1458">
                  <c:v>6.2336619999999989</c:v>
                </c:pt>
                <c:pt idx="1459">
                  <c:v>6.2153390000000002</c:v>
                </c:pt>
                <c:pt idx="1460">
                  <c:v>6.2188629999999989</c:v>
                </c:pt>
                <c:pt idx="1461">
                  <c:v>6.1803420000000031</c:v>
                </c:pt>
                <c:pt idx="1462">
                  <c:v>6.2236319999999985</c:v>
                </c:pt>
                <c:pt idx="1463">
                  <c:v>6.188288</c:v>
                </c:pt>
                <c:pt idx="1464">
                  <c:v>6.1812310000000004</c:v>
                </c:pt>
                <c:pt idx="1465">
                  <c:v>6.1771980000000006</c:v>
                </c:pt>
                <c:pt idx="1466">
                  <c:v>6.1632149999999974</c:v>
                </c:pt>
                <c:pt idx="1467">
                  <c:v>6.1380490000000023</c:v>
                </c:pt>
                <c:pt idx="1468">
                  <c:v>6.156685999999997</c:v>
                </c:pt>
                <c:pt idx="1469">
                  <c:v>6.1401609999999991</c:v>
                </c:pt>
                <c:pt idx="1470">
                  <c:v>6.1655199999999972</c:v>
                </c:pt>
                <c:pt idx="1471">
                  <c:v>6.1117139999999992</c:v>
                </c:pt>
                <c:pt idx="1472">
                  <c:v>6.132045999999999</c:v>
                </c:pt>
                <c:pt idx="1473">
                  <c:v>6.1381650000000008</c:v>
                </c:pt>
                <c:pt idx="1474">
                  <c:v>6.1136160000000004</c:v>
                </c:pt>
                <c:pt idx="1475">
                  <c:v>6.0992910000000009</c:v>
                </c:pt>
                <c:pt idx="1476">
                  <c:v>6.1400060000000032</c:v>
                </c:pt>
                <c:pt idx="1477">
                  <c:v>6.1012690000000021</c:v>
                </c:pt>
                <c:pt idx="1478">
                  <c:v>6.0942700000000016</c:v>
                </c:pt>
                <c:pt idx="1479">
                  <c:v>6.0640810000000016</c:v>
                </c:pt>
                <c:pt idx="1480">
                  <c:v>6.0990390000000012</c:v>
                </c:pt>
                <c:pt idx="1481">
                  <c:v>6.0470570000000023</c:v>
                </c:pt>
                <c:pt idx="1482">
                  <c:v>6.0651429999999991</c:v>
                </c:pt>
                <c:pt idx="1483">
                  <c:v>6.0572510000000044</c:v>
                </c:pt>
                <c:pt idx="1484">
                  <c:v>6.0673439999999985</c:v>
                </c:pt>
                <c:pt idx="1485">
                  <c:v>6.0713220000000021</c:v>
                </c:pt>
                <c:pt idx="1486">
                  <c:v>6.0466810000000031</c:v>
                </c:pt>
                <c:pt idx="1487">
                  <c:v>6.0642050000000047</c:v>
                </c:pt>
                <c:pt idx="1488">
                  <c:v>6.0397250000000007</c:v>
                </c:pt>
                <c:pt idx="1489">
                  <c:v>6.0155069999999995</c:v>
                </c:pt>
                <c:pt idx="1490">
                  <c:v>6.0600029999999983</c:v>
                </c:pt>
                <c:pt idx="1491">
                  <c:v>6.0356040000000029</c:v>
                </c:pt>
                <c:pt idx="1492">
                  <c:v>6.0339220000000005</c:v>
                </c:pt>
                <c:pt idx="1493">
                  <c:v>6.0089399999999955</c:v>
                </c:pt>
                <c:pt idx="1494">
                  <c:v>5.9839159999999971</c:v>
                </c:pt>
                <c:pt idx="1495">
                  <c:v>6.0076140000000002</c:v>
                </c:pt>
                <c:pt idx="1496">
                  <c:v>5.9658969999999982</c:v>
                </c:pt>
                <c:pt idx="1497">
                  <c:v>5.9809699999999992</c:v>
                </c:pt>
                <c:pt idx="1498">
                  <c:v>5.9956929999999993</c:v>
                </c:pt>
                <c:pt idx="1499">
                  <c:v>5.9928760000000025</c:v>
                </c:pt>
                <c:pt idx="1500">
                  <c:v>5.9856239999999978</c:v>
                </c:pt>
                <c:pt idx="1501">
                  <c:v>5.9569909999999986</c:v>
                </c:pt>
                <c:pt idx="1502">
                  <c:v>5.9409659999999995</c:v>
                </c:pt>
                <c:pt idx="1503">
                  <c:v>5.966580000000004</c:v>
                </c:pt>
                <c:pt idx="1504">
                  <c:v>5.9259089999999972</c:v>
                </c:pt>
                <c:pt idx="1505">
                  <c:v>5.9196899999999992</c:v>
                </c:pt>
                <c:pt idx="1506">
                  <c:v>5.9518769999999996</c:v>
                </c:pt>
                <c:pt idx="1507">
                  <c:v>5.9435979999999979</c:v>
                </c:pt>
                <c:pt idx="1508">
                  <c:v>5.8910380000000018</c:v>
                </c:pt>
                <c:pt idx="1509">
                  <c:v>5.9226490000000034</c:v>
                </c:pt>
                <c:pt idx="1510">
                  <c:v>5.8876130000000018</c:v>
                </c:pt>
                <c:pt idx="1511">
                  <c:v>5.8822839999999985</c:v>
                </c:pt>
                <c:pt idx="1512">
                  <c:v>5.8728179999999988</c:v>
                </c:pt>
                <c:pt idx="1513">
                  <c:v>5.8945720000000037</c:v>
                </c:pt>
                <c:pt idx="1514">
                  <c:v>5.8699930000000009</c:v>
                </c:pt>
                <c:pt idx="1515">
                  <c:v>5.8829009999999968</c:v>
                </c:pt>
                <c:pt idx="1516">
                  <c:v>5.9031049999999965</c:v>
                </c:pt>
                <c:pt idx="1517">
                  <c:v>5.8564880000000024</c:v>
                </c:pt>
                <c:pt idx="1518">
                  <c:v>5.8719110000000008</c:v>
                </c:pt>
                <c:pt idx="1519">
                  <c:v>5.8857770000000009</c:v>
                </c:pt>
                <c:pt idx="1520">
                  <c:v>5.8405589999999989</c:v>
                </c:pt>
                <c:pt idx="1521">
                  <c:v>5.8576460000000026</c:v>
                </c:pt>
                <c:pt idx="1522">
                  <c:v>5.8690730000000002</c:v>
                </c:pt>
                <c:pt idx="1523">
                  <c:v>5.8282890000000016</c:v>
                </c:pt>
                <c:pt idx="1524">
                  <c:v>5.7941199999999995</c:v>
                </c:pt>
                <c:pt idx="1525">
                  <c:v>5.7946820000000017</c:v>
                </c:pt>
                <c:pt idx="1526">
                  <c:v>5.819700000000001</c:v>
                </c:pt>
                <c:pt idx="1527">
                  <c:v>5.8218530000000008</c:v>
                </c:pt>
                <c:pt idx="1528">
                  <c:v>5.7784870000000019</c:v>
                </c:pt>
                <c:pt idx="1529">
                  <c:v>5.8185499999999948</c:v>
                </c:pt>
                <c:pt idx="1530">
                  <c:v>5.7754799999999982</c:v>
                </c:pt>
                <c:pt idx="1531">
                  <c:v>5.7551309999999987</c:v>
                </c:pt>
                <c:pt idx="1532">
                  <c:v>5.8026339999999976</c:v>
                </c:pt>
                <c:pt idx="1533">
                  <c:v>5.7842490000000026</c:v>
                </c:pt>
                <c:pt idx="1534">
                  <c:v>5.7604009999999981</c:v>
                </c:pt>
                <c:pt idx="1535">
                  <c:v>5.7684849999999983</c:v>
                </c:pt>
                <c:pt idx="1536">
                  <c:v>5.7740770000000019</c:v>
                </c:pt>
                <c:pt idx="1537">
                  <c:v>5.7743799999999972</c:v>
                </c:pt>
                <c:pt idx="1538">
                  <c:v>5.736066000000001</c:v>
                </c:pt>
                <c:pt idx="1539">
                  <c:v>5.7399529999999999</c:v>
                </c:pt>
                <c:pt idx="1540">
                  <c:v>5.7205600000000025</c:v>
                </c:pt>
                <c:pt idx="1541">
                  <c:v>5.7060230000000018</c:v>
                </c:pt>
                <c:pt idx="1542">
                  <c:v>5.7367520000000027</c:v>
                </c:pt>
                <c:pt idx="1543">
                  <c:v>5.7151200000000024</c:v>
                </c:pt>
                <c:pt idx="1544">
                  <c:v>5.7325560000000024</c:v>
                </c:pt>
                <c:pt idx="1545">
                  <c:v>5.6853949999999998</c:v>
                </c:pt>
                <c:pt idx="1546">
                  <c:v>5.7336459999999967</c:v>
                </c:pt>
                <c:pt idx="1547">
                  <c:v>5.7215360000000004</c:v>
                </c:pt>
                <c:pt idx="1548">
                  <c:v>5.6898589999999984</c:v>
                </c:pt>
                <c:pt idx="1549">
                  <c:v>5.7279110000000024</c:v>
                </c:pt>
                <c:pt idx="1550">
                  <c:v>5.6463720000000031</c:v>
                </c:pt>
                <c:pt idx="1551">
                  <c:v>5.6744629999999994</c:v>
                </c:pt>
                <c:pt idx="1552">
                  <c:v>5.6590329999999973</c:v>
                </c:pt>
                <c:pt idx="1553">
                  <c:v>5.6611200000000004</c:v>
                </c:pt>
                <c:pt idx="1554">
                  <c:v>5.6404900000000033</c:v>
                </c:pt>
                <c:pt idx="1555">
                  <c:v>5.6255290000000002</c:v>
                </c:pt>
                <c:pt idx="1556">
                  <c:v>5.6587930000000028</c:v>
                </c:pt>
                <c:pt idx="1557">
                  <c:v>5.6332590000000025</c:v>
                </c:pt>
                <c:pt idx="1558">
                  <c:v>5.6094219999999986</c:v>
                </c:pt>
                <c:pt idx="1559">
                  <c:v>5.6302190000000003</c:v>
                </c:pt>
                <c:pt idx="1560">
                  <c:v>5.6072420000000029</c:v>
                </c:pt>
                <c:pt idx="1561">
                  <c:v>5.6183510000000041</c:v>
                </c:pt>
                <c:pt idx="1562">
                  <c:v>5.6254299999999979</c:v>
                </c:pt>
                <c:pt idx="1563">
                  <c:v>5.640385000000002</c:v>
                </c:pt>
                <c:pt idx="1564">
                  <c:v>5.6005520000000004</c:v>
                </c:pt>
                <c:pt idx="1565">
                  <c:v>5.621144000000001</c:v>
                </c:pt>
                <c:pt idx="1566">
                  <c:v>5.5508760000000024</c:v>
                </c:pt>
                <c:pt idx="1567">
                  <c:v>5.5781030000000023</c:v>
                </c:pt>
                <c:pt idx="1568">
                  <c:v>5.5670920000000024</c:v>
                </c:pt>
                <c:pt idx="1569">
                  <c:v>5.5611960000000025</c:v>
                </c:pt>
                <c:pt idx="1570">
                  <c:v>5.5839699999999972</c:v>
                </c:pt>
                <c:pt idx="1571">
                  <c:v>5.5349970000000006</c:v>
                </c:pt>
                <c:pt idx="1572">
                  <c:v>5.5105610000000027</c:v>
                </c:pt>
                <c:pt idx="1573">
                  <c:v>5.584341000000002</c:v>
                </c:pt>
                <c:pt idx="1574">
                  <c:v>5.537431999999999</c:v>
                </c:pt>
                <c:pt idx="1575">
                  <c:v>5.5523430000000005</c:v>
                </c:pt>
                <c:pt idx="1576">
                  <c:v>5.5736670000000039</c:v>
                </c:pt>
                <c:pt idx="1577">
                  <c:v>5.5406179999999985</c:v>
                </c:pt>
                <c:pt idx="1578">
                  <c:v>5.5228709999999985</c:v>
                </c:pt>
                <c:pt idx="1579">
                  <c:v>5.5243779999999987</c:v>
                </c:pt>
                <c:pt idx="1580">
                  <c:v>5.5245009999999972</c:v>
                </c:pt>
                <c:pt idx="1581">
                  <c:v>5.5449179999999991</c:v>
                </c:pt>
                <c:pt idx="1582">
                  <c:v>5.495277999999999</c:v>
                </c:pt>
                <c:pt idx="1583">
                  <c:v>5.5055279999999982</c:v>
                </c:pt>
                <c:pt idx="1584">
                  <c:v>5.4895089999999982</c:v>
                </c:pt>
                <c:pt idx="1585">
                  <c:v>5.5016379999999963</c:v>
                </c:pt>
                <c:pt idx="1586">
                  <c:v>5.4847119999999983</c:v>
                </c:pt>
                <c:pt idx="1587">
                  <c:v>5.4383789999999976</c:v>
                </c:pt>
                <c:pt idx="1588">
                  <c:v>5.4741849999999985</c:v>
                </c:pt>
                <c:pt idx="1589">
                  <c:v>5.4455470000000012</c:v>
                </c:pt>
                <c:pt idx="1590">
                  <c:v>5.4986119999999978</c:v>
                </c:pt>
                <c:pt idx="1591">
                  <c:v>5.4679059999999993</c:v>
                </c:pt>
                <c:pt idx="1592">
                  <c:v>5.4670399999999972</c:v>
                </c:pt>
                <c:pt idx="1593">
                  <c:v>5.4441140000000026</c:v>
                </c:pt>
                <c:pt idx="1594">
                  <c:v>5.4482319999999973</c:v>
                </c:pt>
                <c:pt idx="1595">
                  <c:v>5.4496270000000031</c:v>
                </c:pt>
                <c:pt idx="1596">
                  <c:v>5.4156909999999989</c:v>
                </c:pt>
                <c:pt idx="1597">
                  <c:v>5.442933</c:v>
                </c:pt>
                <c:pt idx="1598">
                  <c:v>5.4302080000000004</c:v>
                </c:pt>
                <c:pt idx="1599">
                  <c:v>5.4524020000000029</c:v>
                </c:pt>
                <c:pt idx="1600">
                  <c:v>5.3789050000000032</c:v>
                </c:pt>
                <c:pt idx="1601">
                  <c:v>5.3735209999999967</c:v>
                </c:pt>
                <c:pt idx="1602">
                  <c:v>5.4021389999999982</c:v>
                </c:pt>
                <c:pt idx="1603">
                  <c:v>5.3941960000000009</c:v>
                </c:pt>
                <c:pt idx="1604">
                  <c:v>5.3709960000000017</c:v>
                </c:pt>
                <c:pt idx="1605">
                  <c:v>5.3466080000000034</c:v>
                </c:pt>
                <c:pt idx="1606">
                  <c:v>5.3291729999999973</c:v>
                </c:pt>
                <c:pt idx="1607">
                  <c:v>5.3810520000000004</c:v>
                </c:pt>
                <c:pt idx="1608">
                  <c:v>5.4035839999999986</c:v>
                </c:pt>
                <c:pt idx="1609">
                  <c:v>5.383658999999998</c:v>
                </c:pt>
                <c:pt idx="1610">
                  <c:v>5.3739130000000017</c:v>
                </c:pt>
                <c:pt idx="1611">
                  <c:v>5.3647939999999963</c:v>
                </c:pt>
                <c:pt idx="1612">
                  <c:v>5.3783330000000014</c:v>
                </c:pt>
                <c:pt idx="1613">
                  <c:v>5.3281519999999993</c:v>
                </c:pt>
                <c:pt idx="1614">
                  <c:v>5.3307019999999987</c:v>
                </c:pt>
                <c:pt idx="1615">
                  <c:v>5.3173059999999985</c:v>
                </c:pt>
                <c:pt idx="1616">
                  <c:v>5.3406140000000022</c:v>
                </c:pt>
                <c:pt idx="1617">
                  <c:v>5.3099470000000011</c:v>
                </c:pt>
                <c:pt idx="1618">
                  <c:v>5.3115899999999954</c:v>
                </c:pt>
                <c:pt idx="1619">
                  <c:v>5.3348690000000012</c:v>
                </c:pt>
                <c:pt idx="1620">
                  <c:v>5.3234560000000037</c:v>
                </c:pt>
                <c:pt idx="1621">
                  <c:v>5.3226790000000008</c:v>
                </c:pt>
                <c:pt idx="1622">
                  <c:v>5.3169539999999955</c:v>
                </c:pt>
                <c:pt idx="1623">
                  <c:v>5.2725149999999985</c:v>
                </c:pt>
                <c:pt idx="1624">
                  <c:v>5.2973009999999974</c:v>
                </c:pt>
                <c:pt idx="1625">
                  <c:v>5.270857000000003</c:v>
                </c:pt>
                <c:pt idx="1626">
                  <c:v>5.2996000000000016</c:v>
                </c:pt>
                <c:pt idx="1627">
                  <c:v>5.2966219999999993</c:v>
                </c:pt>
                <c:pt idx="1628">
                  <c:v>5.2750689999999985</c:v>
                </c:pt>
                <c:pt idx="1629">
                  <c:v>5.2605540000000026</c:v>
                </c:pt>
                <c:pt idx="1630">
                  <c:v>5.274123000000003</c:v>
                </c:pt>
                <c:pt idx="1631">
                  <c:v>5.2598790000000015</c:v>
                </c:pt>
                <c:pt idx="1632">
                  <c:v>5.3132239999999982</c:v>
                </c:pt>
                <c:pt idx="1633">
                  <c:v>5.2699080000000009</c:v>
                </c:pt>
                <c:pt idx="1634">
                  <c:v>5.2346430000000019</c:v>
                </c:pt>
                <c:pt idx="1635">
                  <c:v>5.2302530000000012</c:v>
                </c:pt>
                <c:pt idx="1636">
                  <c:v>5.225283000000001</c:v>
                </c:pt>
                <c:pt idx="1637">
                  <c:v>5.1789500000000004</c:v>
                </c:pt>
                <c:pt idx="1638">
                  <c:v>5.2369340000000015</c:v>
                </c:pt>
                <c:pt idx="1639">
                  <c:v>5.1884699999999988</c:v>
                </c:pt>
                <c:pt idx="1640">
                  <c:v>5.1821350000000024</c:v>
                </c:pt>
                <c:pt idx="1641">
                  <c:v>5.2321000000000026</c:v>
                </c:pt>
                <c:pt idx="1642">
                  <c:v>5.2037049999999994</c:v>
                </c:pt>
                <c:pt idx="1643">
                  <c:v>5.2081690000000016</c:v>
                </c:pt>
                <c:pt idx="1644">
                  <c:v>5.2129040000000018</c:v>
                </c:pt>
                <c:pt idx="1645">
                  <c:v>5.2042380000000001</c:v>
                </c:pt>
                <c:pt idx="1646">
                  <c:v>5.2171229999999973</c:v>
                </c:pt>
                <c:pt idx="1647">
                  <c:v>5.1452420000000032</c:v>
                </c:pt>
                <c:pt idx="1648">
                  <c:v>5.1634019999999978</c:v>
                </c:pt>
                <c:pt idx="1649">
                  <c:v>5.1979399999999956</c:v>
                </c:pt>
                <c:pt idx="1650">
                  <c:v>5.1600010000000012</c:v>
                </c:pt>
                <c:pt idx="1651">
                  <c:v>5.1668140000000022</c:v>
                </c:pt>
                <c:pt idx="1652">
                  <c:v>5.1342779999999983</c:v>
                </c:pt>
                <c:pt idx="1653">
                  <c:v>5.1536639999999991</c:v>
                </c:pt>
                <c:pt idx="1654">
                  <c:v>5.1318600000000032</c:v>
                </c:pt>
                <c:pt idx="1655">
                  <c:v>5.1394359999999999</c:v>
                </c:pt>
                <c:pt idx="1656">
                  <c:v>5.1248580000000032</c:v>
                </c:pt>
                <c:pt idx="1657">
                  <c:v>5.1350359999999995</c:v>
                </c:pt>
                <c:pt idx="1658">
                  <c:v>5.1319589999999984</c:v>
                </c:pt>
                <c:pt idx="1659">
                  <c:v>5.103664000000002</c:v>
                </c:pt>
                <c:pt idx="1660">
                  <c:v>5.1087769999999963</c:v>
                </c:pt>
                <c:pt idx="1661">
                  <c:v>5.1033420000000014</c:v>
                </c:pt>
                <c:pt idx="1662">
                  <c:v>5.0856969999999997</c:v>
                </c:pt>
                <c:pt idx="1663">
                  <c:v>5.0844119999999968</c:v>
                </c:pt>
                <c:pt idx="1664">
                  <c:v>5.095171999999998</c:v>
                </c:pt>
                <c:pt idx="1665">
                  <c:v>5.1244819999999969</c:v>
                </c:pt>
                <c:pt idx="1666">
                  <c:v>5.0889019999999974</c:v>
                </c:pt>
                <c:pt idx="1667">
                  <c:v>5.0630629999999961</c:v>
                </c:pt>
                <c:pt idx="1668">
                  <c:v>5.1165719999999979</c:v>
                </c:pt>
                <c:pt idx="1669">
                  <c:v>5.0387590000000024</c:v>
                </c:pt>
                <c:pt idx="1670">
                  <c:v>5.083202</c:v>
                </c:pt>
                <c:pt idx="1671">
                  <c:v>5.0476829999999993</c:v>
                </c:pt>
                <c:pt idx="1672">
                  <c:v>5.0582839999999969</c:v>
                </c:pt>
                <c:pt idx="1673">
                  <c:v>5.0499760000000009</c:v>
                </c:pt>
                <c:pt idx="1674">
                  <c:v>5.058719</c:v>
                </c:pt>
                <c:pt idx="1675">
                  <c:v>5.0198299999999989</c:v>
                </c:pt>
                <c:pt idx="1676">
                  <c:v>5.0546790000000001</c:v>
                </c:pt>
                <c:pt idx="1677">
                  <c:v>5.0104710000000026</c:v>
                </c:pt>
                <c:pt idx="1678">
                  <c:v>5.0326580000000014</c:v>
                </c:pt>
                <c:pt idx="1679">
                  <c:v>5.0028420000000011</c:v>
                </c:pt>
                <c:pt idx="1680">
                  <c:v>5.0506800000000034</c:v>
                </c:pt>
                <c:pt idx="1681">
                  <c:v>5.0466189999999962</c:v>
                </c:pt>
                <c:pt idx="1682">
                  <c:v>5.0364070000000005</c:v>
                </c:pt>
                <c:pt idx="1683">
                  <c:v>5.0240049999999989</c:v>
                </c:pt>
                <c:pt idx="1684">
                  <c:v>4.9528429999999979</c:v>
                </c:pt>
                <c:pt idx="1685">
                  <c:v>4.9692690000000006</c:v>
                </c:pt>
                <c:pt idx="1686">
                  <c:v>5.0024809999999995</c:v>
                </c:pt>
                <c:pt idx="1687">
                  <c:v>4.9880369999999985</c:v>
                </c:pt>
                <c:pt idx="1688">
                  <c:v>4.974935999999996</c:v>
                </c:pt>
                <c:pt idx="1689">
                  <c:v>4.9470889999999983</c:v>
                </c:pt>
                <c:pt idx="1690">
                  <c:v>4.940256999999999</c:v>
                </c:pt>
                <c:pt idx="1691">
                  <c:v>4.9510660000000009</c:v>
                </c:pt>
                <c:pt idx="1692">
                  <c:v>4.9240310000000029</c:v>
                </c:pt>
                <c:pt idx="1693">
                  <c:v>4.9716580000000015</c:v>
                </c:pt>
                <c:pt idx="1694">
                  <c:v>4.9375210000000003</c:v>
                </c:pt>
                <c:pt idx="1695">
                  <c:v>4.9475840000000026</c:v>
                </c:pt>
                <c:pt idx="1696">
                  <c:v>4.9553620000000009</c:v>
                </c:pt>
                <c:pt idx="1697">
                  <c:v>4.9367199999999976</c:v>
                </c:pt>
                <c:pt idx="1698">
                  <c:v>4.9257659999999959</c:v>
                </c:pt>
                <c:pt idx="1699">
                  <c:v>4.9052570000000024</c:v>
                </c:pt>
                <c:pt idx="1700">
                  <c:v>4.9123779999999968</c:v>
                </c:pt>
                <c:pt idx="1701">
                  <c:v>4.9222530000000049</c:v>
                </c:pt>
                <c:pt idx="1702">
                  <c:v>4.9018520000000052</c:v>
                </c:pt>
                <c:pt idx="1703">
                  <c:v>4.946793999999997</c:v>
                </c:pt>
                <c:pt idx="1704">
                  <c:v>4.890152999999998</c:v>
                </c:pt>
                <c:pt idx="1705">
                  <c:v>4.9033550000000048</c:v>
                </c:pt>
                <c:pt idx="1706">
                  <c:v>4.8824550000000002</c:v>
                </c:pt>
                <c:pt idx="1707">
                  <c:v>4.8987270000000009</c:v>
                </c:pt>
                <c:pt idx="1708">
                  <c:v>4.9111059999999966</c:v>
                </c:pt>
                <c:pt idx="1709">
                  <c:v>4.8553509999999989</c:v>
                </c:pt>
                <c:pt idx="1710">
                  <c:v>4.8729059999999969</c:v>
                </c:pt>
                <c:pt idx="1711">
                  <c:v>4.8665230000000008</c:v>
                </c:pt>
                <c:pt idx="1712">
                  <c:v>4.8610249999999979</c:v>
                </c:pt>
                <c:pt idx="1713">
                  <c:v>4.873857000000001</c:v>
                </c:pt>
                <c:pt idx="1714">
                  <c:v>4.8787490000000027</c:v>
                </c:pt>
                <c:pt idx="1715">
                  <c:v>4.8796699999999973</c:v>
                </c:pt>
                <c:pt idx="1716">
                  <c:v>4.8448619999999991</c:v>
                </c:pt>
                <c:pt idx="1717">
                  <c:v>4.8561149999999991</c:v>
                </c:pt>
                <c:pt idx="1718">
                  <c:v>4.8544160000000005</c:v>
                </c:pt>
                <c:pt idx="1719">
                  <c:v>4.7874000000000017</c:v>
                </c:pt>
                <c:pt idx="1720">
                  <c:v>4.8989140000000013</c:v>
                </c:pt>
                <c:pt idx="1721">
                  <c:v>4.8273230000000034</c:v>
                </c:pt>
                <c:pt idx="1722">
                  <c:v>4.8127780000000016</c:v>
                </c:pt>
                <c:pt idx="1723">
                  <c:v>4.7771079999999984</c:v>
                </c:pt>
                <c:pt idx="1724">
                  <c:v>4.7818530000000017</c:v>
                </c:pt>
                <c:pt idx="1725">
                  <c:v>4.7673529999999964</c:v>
                </c:pt>
                <c:pt idx="1726">
                  <c:v>4.8063660000000006</c:v>
                </c:pt>
                <c:pt idx="1727">
                  <c:v>4.8345569999999967</c:v>
                </c:pt>
                <c:pt idx="1728">
                  <c:v>4.7595409999999987</c:v>
                </c:pt>
                <c:pt idx="1729">
                  <c:v>4.7656889999999983</c:v>
                </c:pt>
                <c:pt idx="1730">
                  <c:v>4.7667979999999979</c:v>
                </c:pt>
                <c:pt idx="1731">
                  <c:v>4.7537220000000033</c:v>
                </c:pt>
                <c:pt idx="1732">
                  <c:v>4.7682990000000025</c:v>
                </c:pt>
                <c:pt idx="1733">
                  <c:v>4.7624800000000036</c:v>
                </c:pt>
                <c:pt idx="1734">
                  <c:v>4.7505429999999969</c:v>
                </c:pt>
                <c:pt idx="1735">
                  <c:v>4.7503079999999969</c:v>
                </c:pt>
                <c:pt idx="1736">
                  <c:v>4.7437179999999977</c:v>
                </c:pt>
                <c:pt idx="1737">
                  <c:v>4.793959000000001</c:v>
                </c:pt>
                <c:pt idx="1738">
                  <c:v>4.707179</c:v>
                </c:pt>
                <c:pt idx="1739">
                  <c:v>4.7343910000000022</c:v>
                </c:pt>
                <c:pt idx="1740">
                  <c:v>4.684465000000003</c:v>
                </c:pt>
                <c:pt idx="1741">
                  <c:v>4.7590269999999997</c:v>
                </c:pt>
                <c:pt idx="1742">
                  <c:v>4.6992010000000022</c:v>
                </c:pt>
                <c:pt idx="1743">
                  <c:v>4.6952570000000016</c:v>
                </c:pt>
                <c:pt idx="1744">
                  <c:v>4.6755759999999995</c:v>
                </c:pt>
                <c:pt idx="1745">
                  <c:v>4.7105140000000034</c:v>
                </c:pt>
                <c:pt idx="1746">
                  <c:v>4.6698150000000034</c:v>
                </c:pt>
                <c:pt idx="1747">
                  <c:v>4.7194539999999989</c:v>
                </c:pt>
                <c:pt idx="1748">
                  <c:v>4.6712579999999981</c:v>
                </c:pt>
                <c:pt idx="1749">
                  <c:v>4.6934640000000023</c:v>
                </c:pt>
                <c:pt idx="1750">
                  <c:v>4.6732729999999982</c:v>
                </c:pt>
                <c:pt idx="1751">
                  <c:v>4.690132000000002</c:v>
                </c:pt>
                <c:pt idx="1752">
                  <c:v>4.6848109999999963</c:v>
                </c:pt>
                <c:pt idx="1753">
                  <c:v>4.674709</c:v>
                </c:pt>
                <c:pt idx="1754">
                  <c:v>4.6695800000000034</c:v>
                </c:pt>
                <c:pt idx="1755">
                  <c:v>4.6842169999999967</c:v>
                </c:pt>
                <c:pt idx="1756">
                  <c:v>4.6815460000000009</c:v>
                </c:pt>
                <c:pt idx="1757">
                  <c:v>4.6936909999999976</c:v>
                </c:pt>
                <c:pt idx="1758">
                  <c:v>4.6334800000000023</c:v>
                </c:pt>
                <c:pt idx="1759">
                  <c:v>4.6565300000000001</c:v>
                </c:pt>
                <c:pt idx="1760">
                  <c:v>4.6567660000000011</c:v>
                </c:pt>
                <c:pt idx="1761">
                  <c:v>4.6684350000000023</c:v>
                </c:pt>
                <c:pt idx="1762">
                  <c:v>4.5985809999999958</c:v>
                </c:pt>
                <c:pt idx="1763">
                  <c:v>4.6313050000000011</c:v>
                </c:pt>
                <c:pt idx="1764">
                  <c:v>4.6245290000000026</c:v>
                </c:pt>
                <c:pt idx="1765">
                  <c:v>4.6274329999999964</c:v>
                </c:pt>
                <c:pt idx="1766">
                  <c:v>4.6196549999999981</c:v>
                </c:pt>
                <c:pt idx="1767">
                  <c:v>4.5972760000000008</c:v>
                </c:pt>
                <c:pt idx="1768">
                  <c:v>4.6333680000000008</c:v>
                </c:pt>
                <c:pt idx="1769">
                  <c:v>4.6005080000000014</c:v>
                </c:pt>
                <c:pt idx="1770">
                  <c:v>4.6072999999999986</c:v>
                </c:pt>
                <c:pt idx="1771">
                  <c:v>4.5773149999999987</c:v>
                </c:pt>
                <c:pt idx="1772">
                  <c:v>4.570611999999997</c:v>
                </c:pt>
                <c:pt idx="1773">
                  <c:v>4.5831790000000012</c:v>
                </c:pt>
                <c:pt idx="1774">
                  <c:v>4.5824570000000016</c:v>
                </c:pt>
                <c:pt idx="1775">
                  <c:v>4.5850539999999995</c:v>
                </c:pt>
                <c:pt idx="1776">
                  <c:v>4.5764020000000016</c:v>
                </c:pt>
                <c:pt idx="1777">
                  <c:v>4.6043180000000028</c:v>
                </c:pt>
                <c:pt idx="1778">
                  <c:v>4.5275359999999978</c:v>
                </c:pt>
                <c:pt idx="1779">
                  <c:v>4.5600319999999996</c:v>
                </c:pt>
                <c:pt idx="1780">
                  <c:v>4.5284440000000039</c:v>
                </c:pt>
                <c:pt idx="1781">
                  <c:v>4.541754000000001</c:v>
                </c:pt>
                <c:pt idx="1782">
                  <c:v>4.5432399999999973</c:v>
                </c:pt>
                <c:pt idx="1783">
                  <c:v>4.519002000000004</c:v>
                </c:pt>
                <c:pt idx="1784">
                  <c:v>4.5267770000000027</c:v>
                </c:pt>
                <c:pt idx="1785">
                  <c:v>4.4940020000000018</c:v>
                </c:pt>
                <c:pt idx="1786">
                  <c:v>4.5130740000000031</c:v>
                </c:pt>
                <c:pt idx="1787">
                  <c:v>4.5413290000000011</c:v>
                </c:pt>
                <c:pt idx="1788">
                  <c:v>4.5079460000000005</c:v>
                </c:pt>
                <c:pt idx="1789">
                  <c:v>4.5225870000000015</c:v>
                </c:pt>
                <c:pt idx="1790">
                  <c:v>4.4954200000000029</c:v>
                </c:pt>
                <c:pt idx="1791">
                  <c:v>4.5368630000000003</c:v>
                </c:pt>
                <c:pt idx="1792">
                  <c:v>4.5035580000000017</c:v>
                </c:pt>
                <c:pt idx="1793">
                  <c:v>4.5031180000000006</c:v>
                </c:pt>
                <c:pt idx="1794">
                  <c:v>4.5106549999999999</c:v>
                </c:pt>
                <c:pt idx="1795">
                  <c:v>4.4570269999999965</c:v>
                </c:pt>
                <c:pt idx="1796">
                  <c:v>4.4610360000000036</c:v>
                </c:pt>
                <c:pt idx="1797">
                  <c:v>4.4811369999999968</c:v>
                </c:pt>
                <c:pt idx="1798">
                  <c:v>4.5061899999999966</c:v>
                </c:pt>
                <c:pt idx="1799">
                  <c:v>4.4890000000000008</c:v>
                </c:pt>
                <c:pt idx="1800">
                  <c:v>4.4689289999999957</c:v>
                </c:pt>
                <c:pt idx="1801">
                  <c:v>4.4443659999999987</c:v>
                </c:pt>
                <c:pt idx="1802">
                  <c:v>4.4732160000000043</c:v>
                </c:pt>
                <c:pt idx="1803">
                  <c:v>4.4540409999999966</c:v>
                </c:pt>
                <c:pt idx="1804">
                  <c:v>4.4493700000000018</c:v>
                </c:pt>
                <c:pt idx="1805">
                  <c:v>4.4237589999999969</c:v>
                </c:pt>
                <c:pt idx="1806">
                  <c:v>4.4561310000000027</c:v>
                </c:pt>
                <c:pt idx="1807">
                  <c:v>4.4404379999999968</c:v>
                </c:pt>
                <c:pt idx="1808">
                  <c:v>4.4296660000000045</c:v>
                </c:pt>
                <c:pt idx="1809">
                  <c:v>4.4504819999999974</c:v>
                </c:pt>
                <c:pt idx="1810">
                  <c:v>4.4482670000000013</c:v>
                </c:pt>
                <c:pt idx="1811">
                  <c:v>4.470911000000001</c:v>
                </c:pt>
                <c:pt idx="1812">
                  <c:v>4.4385919999999963</c:v>
                </c:pt>
                <c:pt idx="1813">
                  <c:v>4.4231830000000016</c:v>
                </c:pt>
                <c:pt idx="1814">
                  <c:v>4.4097760000000008</c:v>
                </c:pt>
                <c:pt idx="1815">
                  <c:v>4.3941139999999983</c:v>
                </c:pt>
                <c:pt idx="1816">
                  <c:v>4.380233999999998</c:v>
                </c:pt>
                <c:pt idx="1817">
                  <c:v>4.4032800000000023</c:v>
                </c:pt>
                <c:pt idx="1818">
                  <c:v>4.3999630000000032</c:v>
                </c:pt>
                <c:pt idx="1819">
                  <c:v>4.3798740000000009</c:v>
                </c:pt>
                <c:pt idx="1820">
                  <c:v>4.3671120000000023</c:v>
                </c:pt>
                <c:pt idx="1821">
                  <c:v>4.379605999999999</c:v>
                </c:pt>
                <c:pt idx="1822">
                  <c:v>4.375902</c:v>
                </c:pt>
                <c:pt idx="1823">
                  <c:v>4.3985570000000003</c:v>
                </c:pt>
                <c:pt idx="1824">
                  <c:v>4.3543270000000014</c:v>
                </c:pt>
                <c:pt idx="1825">
                  <c:v>4.389204000000003</c:v>
                </c:pt>
                <c:pt idx="1826">
                  <c:v>4.3747089999999993</c:v>
                </c:pt>
                <c:pt idx="1827">
                  <c:v>4.3608669999999989</c:v>
                </c:pt>
                <c:pt idx="1828">
                  <c:v>4.350757999999999</c:v>
                </c:pt>
                <c:pt idx="1829">
                  <c:v>4.3435909999999964</c:v>
                </c:pt>
                <c:pt idx="1830">
                  <c:v>4.3641219999999983</c:v>
                </c:pt>
                <c:pt idx="1831">
                  <c:v>4.346427000000002</c:v>
                </c:pt>
                <c:pt idx="1832">
                  <c:v>4.3764469999999953</c:v>
                </c:pt>
                <c:pt idx="1833">
                  <c:v>4.3478019999999979</c:v>
                </c:pt>
                <c:pt idx="1834">
                  <c:v>4.3302399999999999</c:v>
                </c:pt>
                <c:pt idx="1835">
                  <c:v>4.3391180000000027</c:v>
                </c:pt>
                <c:pt idx="1836">
                  <c:v>4.3007460000000002</c:v>
                </c:pt>
                <c:pt idx="1837">
                  <c:v>4.3398399999999988</c:v>
                </c:pt>
                <c:pt idx="1838">
                  <c:v>4.3133890000000008</c:v>
                </c:pt>
                <c:pt idx="1839">
                  <c:v>4.2925900000000006</c:v>
                </c:pt>
                <c:pt idx="1840">
                  <c:v>4.326271000000002</c:v>
                </c:pt>
                <c:pt idx="1841">
                  <c:v>4.3245299999999993</c:v>
                </c:pt>
                <c:pt idx="1842">
                  <c:v>4.3206989999999976</c:v>
                </c:pt>
                <c:pt idx="1843">
                  <c:v>4.2735569999999967</c:v>
                </c:pt>
                <c:pt idx="1844">
                  <c:v>4.3148899999999983</c:v>
                </c:pt>
                <c:pt idx="1845">
                  <c:v>4.2738069999999979</c:v>
                </c:pt>
                <c:pt idx="1846">
                  <c:v>4.3007269999999984</c:v>
                </c:pt>
                <c:pt idx="1847">
                  <c:v>4.289276000000001</c:v>
                </c:pt>
                <c:pt idx="1848">
                  <c:v>4.2620670000000018</c:v>
                </c:pt>
                <c:pt idx="1849">
                  <c:v>4.2698400000000021</c:v>
                </c:pt>
                <c:pt idx="1850">
                  <c:v>4.2865029999999962</c:v>
                </c:pt>
                <c:pt idx="1851">
                  <c:v>4.254687999999998</c:v>
                </c:pt>
                <c:pt idx="1852">
                  <c:v>4.2588969999999975</c:v>
                </c:pt>
                <c:pt idx="1853">
                  <c:v>4.2682489999999973</c:v>
                </c:pt>
                <c:pt idx="1854">
                  <c:v>4.2630680000000005</c:v>
                </c:pt>
                <c:pt idx="1855">
                  <c:v>4.2309550000000016</c:v>
                </c:pt>
                <c:pt idx="1856">
                  <c:v>4.2537210000000023</c:v>
                </c:pt>
                <c:pt idx="1857">
                  <c:v>4.2614819999999973</c:v>
                </c:pt>
                <c:pt idx="1858">
                  <c:v>4.2474239999999988</c:v>
                </c:pt>
                <c:pt idx="1859">
                  <c:v>4.2335810000000045</c:v>
                </c:pt>
                <c:pt idx="1860">
                  <c:v>4.1879019999999976</c:v>
                </c:pt>
                <c:pt idx="1861">
                  <c:v>4.2425139999999999</c:v>
                </c:pt>
                <c:pt idx="1862">
                  <c:v>4.2150589999999966</c:v>
                </c:pt>
                <c:pt idx="1863">
                  <c:v>4.2228330000000014</c:v>
                </c:pt>
                <c:pt idx="1864">
                  <c:v>4.2394940000000041</c:v>
                </c:pt>
                <c:pt idx="1865">
                  <c:v>4.1846439999999987</c:v>
                </c:pt>
                <c:pt idx="1866">
                  <c:v>4.1748020000000032</c:v>
                </c:pt>
                <c:pt idx="1867">
                  <c:v>4.2022419999999983</c:v>
                </c:pt>
                <c:pt idx="1868">
                  <c:v>4.1877150000000043</c:v>
                </c:pt>
                <c:pt idx="1869">
                  <c:v>4.1954550000000026</c:v>
                </c:pt>
                <c:pt idx="1870">
                  <c:v>4.1818960000000018</c:v>
                </c:pt>
                <c:pt idx="1871">
                  <c:v>4.1842080000000017</c:v>
                </c:pt>
                <c:pt idx="1872">
                  <c:v>4.1638759999999984</c:v>
                </c:pt>
                <c:pt idx="1873">
                  <c:v>4.1605939999999997</c:v>
                </c:pt>
                <c:pt idx="1874">
                  <c:v>4.1797340000000034</c:v>
                </c:pt>
                <c:pt idx="1875">
                  <c:v>4.1405750000000019</c:v>
                </c:pt>
                <c:pt idx="1876">
                  <c:v>4.1803080000000037</c:v>
                </c:pt>
                <c:pt idx="1877">
                  <c:v>4.1045550000000013</c:v>
                </c:pt>
                <c:pt idx="1878">
                  <c:v>4.1262730000000012</c:v>
                </c:pt>
                <c:pt idx="1879">
                  <c:v>4.1463029999999996</c:v>
                </c:pt>
                <c:pt idx="1880">
                  <c:v>4.1071110000000033</c:v>
                </c:pt>
                <c:pt idx="1881">
                  <c:v>4.1078450000000011</c:v>
                </c:pt>
                <c:pt idx="1882">
                  <c:v>4.131966000000002</c:v>
                </c:pt>
                <c:pt idx="1883">
                  <c:v>4.096505999999998</c:v>
                </c:pt>
                <c:pt idx="1884">
                  <c:v>4.1065190000000023</c:v>
                </c:pt>
                <c:pt idx="1885">
                  <c:v>4.1245459999999987</c:v>
                </c:pt>
                <c:pt idx="1886">
                  <c:v>4.137437000000002</c:v>
                </c:pt>
                <c:pt idx="1887">
                  <c:v>4.1245189999999958</c:v>
                </c:pt>
                <c:pt idx="1888">
                  <c:v>4.1219430000000017</c:v>
                </c:pt>
                <c:pt idx="1889">
                  <c:v>4.1216930000000005</c:v>
                </c:pt>
                <c:pt idx="1890">
                  <c:v>4.1068840000000044</c:v>
                </c:pt>
                <c:pt idx="1891">
                  <c:v>4.0718090000000018</c:v>
                </c:pt>
                <c:pt idx="1892">
                  <c:v>4.1067530000000012</c:v>
                </c:pt>
                <c:pt idx="1893">
                  <c:v>4.0908230000000003</c:v>
                </c:pt>
                <c:pt idx="1894">
                  <c:v>4.0708609999999972</c:v>
                </c:pt>
                <c:pt idx="1895">
                  <c:v>4.0741319999999988</c:v>
                </c:pt>
                <c:pt idx="1896">
                  <c:v>4.0988640000000025</c:v>
                </c:pt>
                <c:pt idx="1897">
                  <c:v>4.0809470000000019</c:v>
                </c:pt>
                <c:pt idx="1898">
                  <c:v>4.072542999999996</c:v>
                </c:pt>
                <c:pt idx="1899">
                  <c:v>4.0624699999999976</c:v>
                </c:pt>
                <c:pt idx="1900">
                  <c:v>4.0229199999999992</c:v>
                </c:pt>
                <c:pt idx="1901">
                  <c:v>4.0976750000000024</c:v>
                </c:pt>
                <c:pt idx="1902">
                  <c:v>4.0689880000000009</c:v>
                </c:pt>
                <c:pt idx="1903">
                  <c:v>4.0489490000000004</c:v>
                </c:pt>
                <c:pt idx="1904">
                  <c:v>4.0627239999999993</c:v>
                </c:pt>
                <c:pt idx="1905">
                  <c:v>4.0608870000000046</c:v>
                </c:pt>
                <c:pt idx="1906">
                  <c:v>4.0753780000000006</c:v>
                </c:pt>
                <c:pt idx="1907">
                  <c:v>4.0665620000000011</c:v>
                </c:pt>
                <c:pt idx="1908">
                  <c:v>4.0271979999999985</c:v>
                </c:pt>
                <c:pt idx="1909">
                  <c:v>4.0335399999999986</c:v>
                </c:pt>
                <c:pt idx="1910">
                  <c:v>4.0503219999999978</c:v>
                </c:pt>
                <c:pt idx="1911">
                  <c:v>4.0372900000000023</c:v>
                </c:pt>
                <c:pt idx="1912">
                  <c:v>4.0473140000000036</c:v>
                </c:pt>
                <c:pt idx="1913">
                  <c:v>4.0461690000000026</c:v>
                </c:pt>
                <c:pt idx="1914">
                  <c:v>4.0248870000000032</c:v>
                </c:pt>
                <c:pt idx="1915">
                  <c:v>4.0180530000000019</c:v>
                </c:pt>
                <c:pt idx="1916">
                  <c:v>4.0320490000000042</c:v>
                </c:pt>
                <c:pt idx="1917">
                  <c:v>4.0217350000000032</c:v>
                </c:pt>
                <c:pt idx="1918">
                  <c:v>3.981268</c:v>
                </c:pt>
                <c:pt idx="1919">
                  <c:v>3.9884959999999978</c:v>
                </c:pt>
                <c:pt idx="1920">
                  <c:v>4.0133759999999974</c:v>
                </c:pt>
                <c:pt idx="1921">
                  <c:v>4.025582</c:v>
                </c:pt>
                <c:pt idx="1922">
                  <c:v>4.0214049999999979</c:v>
                </c:pt>
                <c:pt idx="1923">
                  <c:v>3.9751849999999962</c:v>
                </c:pt>
                <c:pt idx="1924">
                  <c:v>3.943321000000001</c:v>
                </c:pt>
                <c:pt idx="1925">
                  <c:v>3.9599540000000033</c:v>
                </c:pt>
                <c:pt idx="1926">
                  <c:v>3.9416949999999993</c:v>
                </c:pt>
                <c:pt idx="1927">
                  <c:v>3.9982410000000002</c:v>
                </c:pt>
                <c:pt idx="1928">
                  <c:v>3.9812610000000035</c:v>
                </c:pt>
                <c:pt idx="1929">
                  <c:v>3.9688989999999968</c:v>
                </c:pt>
                <c:pt idx="1930">
                  <c:v>3.9850989999999982</c:v>
                </c:pt>
                <c:pt idx="1931">
                  <c:v>3.9647110000000012</c:v>
                </c:pt>
                <c:pt idx="1932">
                  <c:v>3.9761930000000021</c:v>
                </c:pt>
                <c:pt idx="1933">
                  <c:v>3.9761690000000023</c:v>
                </c:pt>
                <c:pt idx="1934">
                  <c:v>3.9513269999999991</c:v>
                </c:pt>
                <c:pt idx="1935">
                  <c:v>3.974066999999998</c:v>
                </c:pt>
                <c:pt idx="1936">
                  <c:v>3.9203889999999966</c:v>
                </c:pt>
                <c:pt idx="1937">
                  <c:v>3.9380540000000011</c:v>
                </c:pt>
                <c:pt idx="1938">
                  <c:v>3.9302549999999954</c:v>
                </c:pt>
                <c:pt idx="1939">
                  <c:v>3.8862340000000017</c:v>
                </c:pt>
                <c:pt idx="1940">
                  <c:v>3.930494000000003</c:v>
                </c:pt>
                <c:pt idx="1941">
                  <c:v>3.954698999999998</c:v>
                </c:pt>
                <c:pt idx="1942">
                  <c:v>3.9305030000000016</c:v>
                </c:pt>
                <c:pt idx="1943">
                  <c:v>3.9478880000000025</c:v>
                </c:pt>
                <c:pt idx="1944">
                  <c:v>3.8863979999999998</c:v>
                </c:pt>
                <c:pt idx="1945">
                  <c:v>3.9291870000000024</c:v>
                </c:pt>
                <c:pt idx="1946">
                  <c:v>3.9054889999999993</c:v>
                </c:pt>
                <c:pt idx="1947">
                  <c:v>3.9176320000000011</c:v>
                </c:pt>
                <c:pt idx="1948">
                  <c:v>3.911092</c:v>
                </c:pt>
                <c:pt idx="1949">
                  <c:v>3.8963099999999997</c:v>
                </c:pt>
                <c:pt idx="1950">
                  <c:v>3.8768849999999979</c:v>
                </c:pt>
                <c:pt idx="1951">
                  <c:v>3.925651000000002</c:v>
                </c:pt>
                <c:pt idx="1952">
                  <c:v>3.8849040000000024</c:v>
                </c:pt>
                <c:pt idx="1953">
                  <c:v>3.8703029999999998</c:v>
                </c:pt>
                <c:pt idx="1954">
                  <c:v>3.8799589999999995</c:v>
                </c:pt>
                <c:pt idx="1955">
                  <c:v>3.849965000000001</c:v>
                </c:pt>
                <c:pt idx="1956">
                  <c:v>3.896172</c:v>
                </c:pt>
                <c:pt idx="1957">
                  <c:v>3.8893149999999963</c:v>
                </c:pt>
                <c:pt idx="1958">
                  <c:v>3.8453339999999976</c:v>
                </c:pt>
                <c:pt idx="1959">
                  <c:v>3.8722260000000013</c:v>
                </c:pt>
                <c:pt idx="1960">
                  <c:v>3.8773330000000037</c:v>
                </c:pt>
                <c:pt idx="1961">
                  <c:v>3.8100580000000015</c:v>
                </c:pt>
                <c:pt idx="1962">
                  <c:v>3.8654650000000004</c:v>
                </c:pt>
                <c:pt idx="1963">
                  <c:v>3.8609779999999994</c:v>
                </c:pt>
                <c:pt idx="1964">
                  <c:v>3.8371250000000003</c:v>
                </c:pt>
                <c:pt idx="1965">
                  <c:v>3.8216269999999994</c:v>
                </c:pt>
                <c:pt idx="1966">
                  <c:v>3.8566170000000035</c:v>
                </c:pt>
                <c:pt idx="1967">
                  <c:v>3.8367030000000035</c:v>
                </c:pt>
                <c:pt idx="1968">
                  <c:v>3.8638270000000006</c:v>
                </c:pt>
                <c:pt idx="1969">
                  <c:v>3.8123100000000001</c:v>
                </c:pt>
                <c:pt idx="1970">
                  <c:v>3.8193179999999991</c:v>
                </c:pt>
                <c:pt idx="1971">
                  <c:v>3.8265839999999969</c:v>
                </c:pt>
                <c:pt idx="1972">
                  <c:v>3.8054899999999989</c:v>
                </c:pt>
                <c:pt idx="1973">
                  <c:v>3.7664300000000033</c:v>
                </c:pt>
                <c:pt idx="1974">
                  <c:v>3.8387369999999983</c:v>
                </c:pt>
                <c:pt idx="1975">
                  <c:v>3.8151469999999996</c:v>
                </c:pt>
                <c:pt idx="1976">
                  <c:v>3.7870450000000027</c:v>
                </c:pt>
                <c:pt idx="1977">
                  <c:v>3.7649439999999998</c:v>
                </c:pt>
                <c:pt idx="1978">
                  <c:v>3.8214950000000023</c:v>
                </c:pt>
                <c:pt idx="1979">
                  <c:v>3.8043310000000012</c:v>
                </c:pt>
                <c:pt idx="1980">
                  <c:v>3.7956740000000018</c:v>
                </c:pt>
                <c:pt idx="1981">
                  <c:v>3.8214649999999999</c:v>
                </c:pt>
                <c:pt idx="1982">
                  <c:v>3.787313000000001</c:v>
                </c:pt>
                <c:pt idx="1983">
                  <c:v>3.7603310000000008</c:v>
                </c:pt>
                <c:pt idx="1984">
                  <c:v>3.7760549999999995</c:v>
                </c:pt>
                <c:pt idx="1985">
                  <c:v>3.7943529999999974</c:v>
                </c:pt>
                <c:pt idx="1986">
                  <c:v>3.7551610000000011</c:v>
                </c:pt>
                <c:pt idx="1987">
                  <c:v>3.7750780000000006</c:v>
                </c:pt>
                <c:pt idx="1988">
                  <c:v>3.7495510000000003</c:v>
                </c:pt>
                <c:pt idx="1989">
                  <c:v>3.7549269999999986</c:v>
                </c:pt>
                <c:pt idx="1990">
                  <c:v>3.7459920000000011</c:v>
                </c:pt>
                <c:pt idx="1991">
                  <c:v>3.7450779999999995</c:v>
                </c:pt>
                <c:pt idx="1992">
                  <c:v>3.7636849999999953</c:v>
                </c:pt>
                <c:pt idx="1993">
                  <c:v>3.7317100000000032</c:v>
                </c:pt>
                <c:pt idx="1994">
                  <c:v>3.7558590000000009</c:v>
                </c:pt>
                <c:pt idx="1995">
                  <c:v>3.7108670000000004</c:v>
                </c:pt>
                <c:pt idx="1996">
                  <c:v>3.7451390000000018</c:v>
                </c:pt>
                <c:pt idx="1997">
                  <c:v>3.7474590000000028</c:v>
                </c:pt>
                <c:pt idx="1998">
                  <c:v>3.7188869999999987</c:v>
                </c:pt>
                <c:pt idx="1999">
                  <c:v>3.7071989999999957</c:v>
                </c:pt>
                <c:pt idx="2000">
                  <c:v>3.6760439999999974</c:v>
                </c:pt>
                <c:pt idx="2001">
                  <c:v>3.702734999999997</c:v>
                </c:pt>
                <c:pt idx="2002">
                  <c:v>3.7308899999999987</c:v>
                </c:pt>
                <c:pt idx="2003">
                  <c:v>3.6818390000000036</c:v>
                </c:pt>
                <c:pt idx="2004">
                  <c:v>3.6971160000000047</c:v>
                </c:pt>
                <c:pt idx="2005">
                  <c:v>3.6945600000000027</c:v>
                </c:pt>
                <c:pt idx="2006">
                  <c:v>3.7004579999999976</c:v>
                </c:pt>
                <c:pt idx="2007">
                  <c:v>3.732602</c:v>
                </c:pt>
                <c:pt idx="2008">
                  <c:v>3.7318490000000004</c:v>
                </c:pt>
                <c:pt idx="2009">
                  <c:v>3.6819010000000034</c:v>
                </c:pt>
                <c:pt idx="2010">
                  <c:v>3.6597210000000011</c:v>
                </c:pt>
                <c:pt idx="2011">
                  <c:v>3.6657559999999982</c:v>
                </c:pt>
                <c:pt idx="2012">
                  <c:v>3.6824280000000051</c:v>
                </c:pt>
                <c:pt idx="2013">
                  <c:v>3.6486330000000002</c:v>
                </c:pt>
                <c:pt idx="2014">
                  <c:v>3.7275540000000014</c:v>
                </c:pt>
                <c:pt idx="2015">
                  <c:v>3.6890220000000049</c:v>
                </c:pt>
                <c:pt idx="2016">
                  <c:v>3.6608930000000015</c:v>
                </c:pt>
                <c:pt idx="2017">
                  <c:v>3.6669209999999985</c:v>
                </c:pt>
                <c:pt idx="2018">
                  <c:v>3.6826849999999993</c:v>
                </c:pt>
                <c:pt idx="2019">
                  <c:v>3.6445150000000019</c:v>
                </c:pt>
                <c:pt idx="2020">
                  <c:v>3.6210199999999979</c:v>
                </c:pt>
                <c:pt idx="2021">
                  <c:v>3.6463249999999974</c:v>
                </c:pt>
                <c:pt idx="2022">
                  <c:v>3.6147120000000008</c:v>
                </c:pt>
                <c:pt idx="2023">
                  <c:v>3.609057</c:v>
                </c:pt>
                <c:pt idx="2024">
                  <c:v>3.6386379999999967</c:v>
                </c:pt>
                <c:pt idx="2025">
                  <c:v>3.615593999999998</c:v>
                </c:pt>
                <c:pt idx="2026">
                  <c:v>3.636057000000001</c:v>
                </c:pt>
                <c:pt idx="2027">
                  <c:v>3.6109609999999996</c:v>
                </c:pt>
                <c:pt idx="2028">
                  <c:v>3.6426210000000019</c:v>
                </c:pt>
                <c:pt idx="2029">
                  <c:v>3.6663350000000001</c:v>
                </c:pt>
                <c:pt idx="2030">
                  <c:v>3.6321459999999988</c:v>
                </c:pt>
                <c:pt idx="2031">
                  <c:v>3.6302220000000034</c:v>
                </c:pt>
                <c:pt idx="2032">
                  <c:v>3.5955850000000034</c:v>
                </c:pt>
                <c:pt idx="2033">
                  <c:v>3.6339719999999964</c:v>
                </c:pt>
                <c:pt idx="2034">
                  <c:v>3.5913009999999979</c:v>
                </c:pt>
                <c:pt idx="2035">
                  <c:v>3.6134249999999994</c:v>
                </c:pt>
                <c:pt idx="2036">
                  <c:v>3.6014330000000001</c:v>
                </c:pt>
                <c:pt idx="2037">
                  <c:v>3.608664000000001</c:v>
                </c:pt>
                <c:pt idx="2038">
                  <c:v>3.5772860000000009</c:v>
                </c:pt>
                <c:pt idx="2039">
                  <c:v>3.5808270000000029</c:v>
                </c:pt>
                <c:pt idx="2040">
                  <c:v>3.5885600000000011</c:v>
                </c:pt>
                <c:pt idx="2041">
                  <c:v>3.6220630000000007</c:v>
                </c:pt>
                <c:pt idx="2042">
                  <c:v>3.5323230000000017</c:v>
                </c:pt>
                <c:pt idx="2043">
                  <c:v>3.5536649999999987</c:v>
                </c:pt>
                <c:pt idx="2044">
                  <c:v>3.5695860000000046</c:v>
                </c:pt>
                <c:pt idx="2045">
                  <c:v>3.5616029999999981</c:v>
                </c:pt>
                <c:pt idx="2046">
                  <c:v>3.5496499999999962</c:v>
                </c:pt>
                <c:pt idx="2047">
                  <c:v>3.5901649999999989</c:v>
                </c:pt>
                <c:pt idx="2048">
                  <c:v>3.5574480000000008</c:v>
                </c:pt>
                <c:pt idx="2049">
                  <c:v>3.5656369999999988</c:v>
                </c:pt>
                <c:pt idx="2050">
                  <c:v>3.5632430000000035</c:v>
                </c:pt>
                <c:pt idx="2051">
                  <c:v>3.5508560000000031</c:v>
                </c:pt>
                <c:pt idx="2052">
                  <c:v>3.5236560000000026</c:v>
                </c:pt>
                <c:pt idx="2053">
                  <c:v>3.5121400000000023</c:v>
                </c:pt>
                <c:pt idx="2054">
                  <c:v>3.5314709999999998</c:v>
                </c:pt>
                <c:pt idx="2055">
                  <c:v>3.5281229999999972</c:v>
                </c:pt>
                <c:pt idx="2056">
                  <c:v>3.5175500000000035</c:v>
                </c:pt>
                <c:pt idx="2057">
                  <c:v>3.5434240000000017</c:v>
                </c:pt>
                <c:pt idx="2058">
                  <c:v>3.5337899999999962</c:v>
                </c:pt>
                <c:pt idx="2059">
                  <c:v>3.5412999999999961</c:v>
                </c:pt>
                <c:pt idx="2060">
                  <c:v>3.4885719999999978</c:v>
                </c:pt>
                <c:pt idx="2061">
                  <c:v>3.5335479999999997</c:v>
                </c:pt>
                <c:pt idx="2062">
                  <c:v>3.5408450000000009</c:v>
                </c:pt>
                <c:pt idx="2063">
                  <c:v>3.5207300000000039</c:v>
                </c:pt>
                <c:pt idx="2064">
                  <c:v>3.5035910000000037</c:v>
                </c:pt>
                <c:pt idx="2065">
                  <c:v>3.4871499999999997</c:v>
                </c:pt>
                <c:pt idx="2066">
                  <c:v>3.5195310000000006</c:v>
                </c:pt>
                <c:pt idx="2067">
                  <c:v>3.4855399999999968</c:v>
                </c:pt>
                <c:pt idx="2068">
                  <c:v>3.497952999999999</c:v>
                </c:pt>
                <c:pt idx="2069">
                  <c:v>3.4976989999999972</c:v>
                </c:pt>
                <c:pt idx="2070">
                  <c:v>3.5031180000000042</c:v>
                </c:pt>
                <c:pt idx="2071">
                  <c:v>3.4986910000000009</c:v>
                </c:pt>
                <c:pt idx="2072">
                  <c:v>3.4848590000000037</c:v>
                </c:pt>
                <c:pt idx="2073">
                  <c:v>3.4396440000000048</c:v>
                </c:pt>
                <c:pt idx="2074">
                  <c:v>3.4843050000000027</c:v>
                </c:pt>
                <c:pt idx="2075">
                  <c:v>3.4375219999999977</c:v>
                </c:pt>
                <c:pt idx="2076">
                  <c:v>3.4609820000000013</c:v>
                </c:pt>
                <c:pt idx="2077">
                  <c:v>3.4722249999999981</c:v>
                </c:pt>
                <c:pt idx="2078">
                  <c:v>3.4574410000000029</c:v>
                </c:pt>
                <c:pt idx="2079">
                  <c:v>3.4326240000000006</c:v>
                </c:pt>
                <c:pt idx="2080">
                  <c:v>3.4633770000000013</c:v>
                </c:pt>
                <c:pt idx="2081">
                  <c:v>3.4771750000000026</c:v>
                </c:pt>
                <c:pt idx="2082">
                  <c:v>3.4179269999999988</c:v>
                </c:pt>
                <c:pt idx="2083">
                  <c:v>3.4124809999999997</c:v>
                </c:pt>
                <c:pt idx="2084">
                  <c:v>3.4508490000000016</c:v>
                </c:pt>
                <c:pt idx="2085">
                  <c:v>3.4455150000000003</c:v>
                </c:pt>
                <c:pt idx="2086">
                  <c:v>3.434035999999999</c:v>
                </c:pt>
                <c:pt idx="2087">
                  <c:v>3.4598459999999989</c:v>
                </c:pt>
                <c:pt idx="2088">
                  <c:v>3.4797999999999973</c:v>
                </c:pt>
                <c:pt idx="2089">
                  <c:v>3.4150799999999997</c:v>
                </c:pt>
                <c:pt idx="2090">
                  <c:v>3.4305549999999982</c:v>
                </c:pt>
                <c:pt idx="2091">
                  <c:v>3.4371200000000002</c:v>
                </c:pt>
                <c:pt idx="2092">
                  <c:v>3.4424799999999998</c:v>
                </c:pt>
                <c:pt idx="2093">
                  <c:v>3.4169330000000002</c:v>
                </c:pt>
                <c:pt idx="2094">
                  <c:v>3.4167789999999982</c:v>
                </c:pt>
                <c:pt idx="2095">
                  <c:v>3.3885419999999975</c:v>
                </c:pt>
                <c:pt idx="2096">
                  <c:v>3.4247610000000037</c:v>
                </c:pt>
                <c:pt idx="2097">
                  <c:v>3.3856180000000009</c:v>
                </c:pt>
                <c:pt idx="2098">
                  <c:v>3.4298939999999973</c:v>
                </c:pt>
                <c:pt idx="2099">
                  <c:v>3.3958829999999978</c:v>
                </c:pt>
                <c:pt idx="2100">
                  <c:v>3.4138949999999966</c:v>
                </c:pt>
                <c:pt idx="2101">
                  <c:v>3.383230999999995</c:v>
                </c:pt>
                <c:pt idx="2102">
                  <c:v>3.400077999999997</c:v>
                </c:pt>
                <c:pt idx="2103">
                  <c:v>3.3944699999999983</c:v>
                </c:pt>
                <c:pt idx="2104">
                  <c:v>3.3867480000000008</c:v>
                </c:pt>
                <c:pt idx="2105">
                  <c:v>3.4188119999999955</c:v>
                </c:pt>
                <c:pt idx="2106">
                  <c:v>3.3759930000000011</c:v>
                </c:pt>
                <c:pt idx="2107">
                  <c:v>3.3630759999999995</c:v>
                </c:pt>
                <c:pt idx="2108">
                  <c:v>3.3788540000000005</c:v>
                </c:pt>
                <c:pt idx="2109">
                  <c:v>3.3912440000000039</c:v>
                </c:pt>
                <c:pt idx="2110">
                  <c:v>3.3828040000000001</c:v>
                </c:pt>
                <c:pt idx="2111">
                  <c:v>3.3490369999999956</c:v>
                </c:pt>
                <c:pt idx="2112">
                  <c:v>3.3769579999999983</c:v>
                </c:pt>
                <c:pt idx="2113">
                  <c:v>3.351187000000003</c:v>
                </c:pt>
                <c:pt idx="2114">
                  <c:v>3.3675379999999997</c:v>
                </c:pt>
                <c:pt idx="2115">
                  <c:v>3.3453910000000029</c:v>
                </c:pt>
                <c:pt idx="2116">
                  <c:v>3.351900999999998</c:v>
                </c:pt>
                <c:pt idx="2117">
                  <c:v>3.3384960000000028</c:v>
                </c:pt>
                <c:pt idx="2118">
                  <c:v>3.3331510000000009</c:v>
                </c:pt>
                <c:pt idx="2119">
                  <c:v>3.3137009999999982</c:v>
                </c:pt>
                <c:pt idx="2120">
                  <c:v>3.3247640000000018</c:v>
                </c:pt>
                <c:pt idx="2121">
                  <c:v>3.3575669999999995</c:v>
                </c:pt>
                <c:pt idx="2122">
                  <c:v>3.3061870000000013</c:v>
                </c:pt>
                <c:pt idx="2123">
                  <c:v>3.3603360000000038</c:v>
                </c:pt>
                <c:pt idx="2124">
                  <c:v>3.341151</c:v>
                </c:pt>
                <c:pt idx="2125">
                  <c:v>3.3326889999999985</c:v>
                </c:pt>
                <c:pt idx="2126">
                  <c:v>3.3218889999999988</c:v>
                </c:pt>
                <c:pt idx="2127">
                  <c:v>3.3052320000000002</c:v>
                </c:pt>
                <c:pt idx="2128">
                  <c:v>3.3188899999999961</c:v>
                </c:pt>
                <c:pt idx="2129">
                  <c:v>3.3273620000000044</c:v>
                </c:pt>
                <c:pt idx="2130">
                  <c:v>3.2807309999999994</c:v>
                </c:pt>
                <c:pt idx="2131">
                  <c:v>3.300341999999997</c:v>
                </c:pt>
                <c:pt idx="2132">
                  <c:v>3.2687559999999998</c:v>
                </c:pt>
                <c:pt idx="2133">
                  <c:v>3.3100099999999983</c:v>
                </c:pt>
                <c:pt idx="2134">
                  <c:v>3.3057909999999957</c:v>
                </c:pt>
                <c:pt idx="2135">
                  <c:v>3.280903999999996</c:v>
                </c:pt>
                <c:pt idx="2136">
                  <c:v>3.3133090000000038</c:v>
                </c:pt>
                <c:pt idx="2137">
                  <c:v>3.280457000000002</c:v>
                </c:pt>
                <c:pt idx="2138">
                  <c:v>3.2802700000000016</c:v>
                </c:pt>
                <c:pt idx="2139">
                  <c:v>3.2790770000000009</c:v>
                </c:pt>
                <c:pt idx="2140">
                  <c:v>3.2895949999999985</c:v>
                </c:pt>
                <c:pt idx="2141">
                  <c:v>3.265271000000002</c:v>
                </c:pt>
                <c:pt idx="2142">
                  <c:v>3.2744029999999995</c:v>
                </c:pt>
                <c:pt idx="2143">
                  <c:v>3.2666790000000034</c:v>
                </c:pt>
                <c:pt idx="2144">
                  <c:v>3.2785650000000004</c:v>
                </c:pt>
                <c:pt idx="2145">
                  <c:v>3.2582610000000045</c:v>
                </c:pt>
                <c:pt idx="2146">
                  <c:v>3.2673649999999981</c:v>
                </c:pt>
                <c:pt idx="2147">
                  <c:v>3.2298380000000044</c:v>
                </c:pt>
                <c:pt idx="2148">
                  <c:v>3.266175000000004</c:v>
                </c:pt>
                <c:pt idx="2149">
                  <c:v>3.2451280000000011</c:v>
                </c:pt>
                <c:pt idx="2150">
                  <c:v>3.2577289999999977</c:v>
                </c:pt>
                <c:pt idx="2151">
                  <c:v>3.274438</c:v>
                </c:pt>
                <c:pt idx="2152">
                  <c:v>3.2416159999999969</c:v>
                </c:pt>
                <c:pt idx="2153">
                  <c:v>3.2308190000000003</c:v>
                </c:pt>
                <c:pt idx="2154">
                  <c:v>3.2481430000000024</c:v>
                </c:pt>
                <c:pt idx="2155">
                  <c:v>3.2008639999999957</c:v>
                </c:pt>
                <c:pt idx="2156">
                  <c:v>3.2303719999999991</c:v>
                </c:pt>
                <c:pt idx="2157">
                  <c:v>3.2041009999999979</c:v>
                </c:pt>
                <c:pt idx="2158">
                  <c:v>3.2097540000000038</c:v>
                </c:pt>
                <c:pt idx="2159">
                  <c:v>3.2347969999999968</c:v>
                </c:pt>
                <c:pt idx="2160">
                  <c:v>3.1865469999999974</c:v>
                </c:pt>
                <c:pt idx="2161">
                  <c:v>3.2065009999999994</c:v>
                </c:pt>
                <c:pt idx="2162">
                  <c:v>3.2027439999999991</c:v>
                </c:pt>
                <c:pt idx="2163">
                  <c:v>3.2429009999999998</c:v>
                </c:pt>
                <c:pt idx="2164">
                  <c:v>3.2119</c:v>
                </c:pt>
                <c:pt idx="2165">
                  <c:v>3.2043320000000008</c:v>
                </c:pt>
                <c:pt idx="2166">
                  <c:v>3.2332199999999993</c:v>
                </c:pt>
                <c:pt idx="2167">
                  <c:v>3.1950329999999987</c:v>
                </c:pt>
                <c:pt idx="2168">
                  <c:v>3.1791299999999971</c:v>
                </c:pt>
                <c:pt idx="2169">
                  <c:v>3.2428729999999959</c:v>
                </c:pt>
                <c:pt idx="2170">
                  <c:v>3.2121589999999962</c:v>
                </c:pt>
                <c:pt idx="2171">
                  <c:v>3.1387840000000011</c:v>
                </c:pt>
                <c:pt idx="2172">
                  <c:v>3.181404999999998</c:v>
                </c:pt>
                <c:pt idx="2173">
                  <c:v>3.2007120000000029</c:v>
                </c:pt>
                <c:pt idx="2174">
                  <c:v>3.2140599999999999</c:v>
                </c:pt>
                <c:pt idx="2175">
                  <c:v>3.1887380000000007</c:v>
                </c:pt>
                <c:pt idx="2176">
                  <c:v>3.1589779999999976</c:v>
                </c:pt>
                <c:pt idx="2177">
                  <c:v>3.1014669999999995</c:v>
                </c:pt>
                <c:pt idx="2178">
                  <c:v>3.1617920000000019</c:v>
                </c:pt>
                <c:pt idx="2179">
                  <c:v>3.1951109999999971</c:v>
                </c:pt>
                <c:pt idx="2180">
                  <c:v>3.1374030000000026</c:v>
                </c:pt>
                <c:pt idx="2181">
                  <c:v>3.1999920000000017</c:v>
                </c:pt>
                <c:pt idx="2182">
                  <c:v>3.170265999999998</c:v>
                </c:pt>
                <c:pt idx="2183">
                  <c:v>3.1641179999999984</c:v>
                </c:pt>
                <c:pt idx="2184">
                  <c:v>3.1080980000000018</c:v>
                </c:pt>
                <c:pt idx="2185">
                  <c:v>3.1379599999999996</c:v>
                </c:pt>
                <c:pt idx="2186">
                  <c:v>3.1341910000000013</c:v>
                </c:pt>
                <c:pt idx="2187">
                  <c:v>3.1627590000000012</c:v>
                </c:pt>
                <c:pt idx="2188">
                  <c:v>3.1339659999999974</c:v>
                </c:pt>
                <c:pt idx="2189">
                  <c:v>3.1078879999999991</c:v>
                </c:pt>
                <c:pt idx="2190">
                  <c:v>3.1506089999999993</c:v>
                </c:pt>
                <c:pt idx="2191">
                  <c:v>3.1129840000000009</c:v>
                </c:pt>
                <c:pt idx="2192">
                  <c:v>3.108112000000002</c:v>
                </c:pt>
                <c:pt idx="2193">
                  <c:v>3.1374230000000018</c:v>
                </c:pt>
                <c:pt idx="2194">
                  <c:v>3.1224630000000033</c:v>
                </c:pt>
                <c:pt idx="2195">
                  <c:v>3.0945750000000025</c:v>
                </c:pt>
                <c:pt idx="2196">
                  <c:v>3.0868069999999967</c:v>
                </c:pt>
                <c:pt idx="2197">
                  <c:v>3.1403019999999984</c:v>
                </c:pt>
                <c:pt idx="2198">
                  <c:v>3.1273389999999992</c:v>
                </c:pt>
                <c:pt idx="2199">
                  <c:v>3.1170529999999985</c:v>
                </c:pt>
                <c:pt idx="2200">
                  <c:v>3.1209089999999975</c:v>
                </c:pt>
                <c:pt idx="2201">
                  <c:v>3.1274079999999955</c:v>
                </c:pt>
                <c:pt idx="2202">
                  <c:v>3.1170469999999995</c:v>
                </c:pt>
                <c:pt idx="2203">
                  <c:v>3.1131059999999984</c:v>
                </c:pt>
                <c:pt idx="2204">
                  <c:v>3.0788740000000026</c:v>
                </c:pt>
                <c:pt idx="2205">
                  <c:v>3.0894819999999967</c:v>
                </c:pt>
                <c:pt idx="2206">
                  <c:v>3.0721219999999967</c:v>
                </c:pt>
                <c:pt idx="2207">
                  <c:v>3.0767779999999973</c:v>
                </c:pt>
                <c:pt idx="2208">
                  <c:v>3.0997909999999997</c:v>
                </c:pt>
                <c:pt idx="2209">
                  <c:v>3.1016550000000009</c:v>
                </c:pt>
                <c:pt idx="2210">
                  <c:v>3.0475059999999949</c:v>
                </c:pt>
                <c:pt idx="2211">
                  <c:v>3.0737729999999992</c:v>
                </c:pt>
                <c:pt idx="2212">
                  <c:v>3.0611159999999984</c:v>
                </c:pt>
                <c:pt idx="2213">
                  <c:v>3.0985600000000026</c:v>
                </c:pt>
                <c:pt idx="2214">
                  <c:v>3.0833960000000005</c:v>
                </c:pt>
                <c:pt idx="2215">
                  <c:v>3.0983879999999999</c:v>
                </c:pt>
                <c:pt idx="2216">
                  <c:v>3.0730639999999987</c:v>
                </c:pt>
                <c:pt idx="2217">
                  <c:v>3.0690750000000016</c:v>
                </c:pt>
                <c:pt idx="2218">
                  <c:v>3.0463960000000014</c:v>
                </c:pt>
                <c:pt idx="2219">
                  <c:v>3.0705190000000009</c:v>
                </c:pt>
                <c:pt idx="2220">
                  <c:v>3.038888</c:v>
                </c:pt>
                <c:pt idx="2221">
                  <c:v>3.0637459999999983</c:v>
                </c:pt>
                <c:pt idx="2222">
                  <c:v>3.0857579999999984</c:v>
                </c:pt>
                <c:pt idx="2223">
                  <c:v>3.0895109999999981</c:v>
                </c:pt>
                <c:pt idx="2224">
                  <c:v>3.0276150000000008</c:v>
                </c:pt>
                <c:pt idx="2225">
                  <c:v>3.0663170000000051</c:v>
                </c:pt>
                <c:pt idx="2226">
                  <c:v>3.0344189999999998</c:v>
                </c:pt>
                <c:pt idx="2227">
                  <c:v>3.0259679999999989</c:v>
                </c:pt>
                <c:pt idx="2228">
                  <c:v>3.0487280000000005</c:v>
                </c:pt>
                <c:pt idx="2229">
                  <c:v>3.0398320000000005</c:v>
                </c:pt>
                <c:pt idx="2230">
                  <c:v>3.0187640000000009</c:v>
                </c:pt>
                <c:pt idx="2231">
                  <c:v>3.0384439999999984</c:v>
                </c:pt>
                <c:pt idx="2232">
                  <c:v>2.998624999999997</c:v>
                </c:pt>
                <c:pt idx="2233">
                  <c:v>3.0142880000000005</c:v>
                </c:pt>
                <c:pt idx="2234">
                  <c:v>2.9946210000000022</c:v>
                </c:pt>
                <c:pt idx="2235">
                  <c:v>3.041528999999997</c:v>
                </c:pt>
                <c:pt idx="2236">
                  <c:v>3.0271520000000045</c:v>
                </c:pt>
                <c:pt idx="2237">
                  <c:v>3.0163970000000013</c:v>
                </c:pt>
                <c:pt idx="2238">
                  <c:v>3.0096290000000003</c:v>
                </c:pt>
                <c:pt idx="2239">
                  <c:v>3.0422499999999957</c:v>
                </c:pt>
                <c:pt idx="2240">
                  <c:v>3.0068439999999974</c:v>
                </c:pt>
                <c:pt idx="2241">
                  <c:v>2.9865969999999997</c:v>
                </c:pt>
                <c:pt idx="2242">
                  <c:v>2.9932439999999971</c:v>
                </c:pt>
                <c:pt idx="2243">
                  <c:v>3.0312270000000012</c:v>
                </c:pt>
                <c:pt idx="2244">
                  <c:v>2.9679239999999965</c:v>
                </c:pt>
                <c:pt idx="2245">
                  <c:v>3.0075270000000032</c:v>
                </c:pt>
                <c:pt idx="2246">
                  <c:v>2.9739860000000036</c:v>
                </c:pt>
                <c:pt idx="2247">
                  <c:v>2.9955399999999983</c:v>
                </c:pt>
                <c:pt idx="2248">
                  <c:v>2.982447999999998</c:v>
                </c:pt>
                <c:pt idx="2249">
                  <c:v>3.0150449999999971</c:v>
                </c:pt>
                <c:pt idx="2250">
                  <c:v>2.962335000000003</c:v>
                </c:pt>
                <c:pt idx="2251">
                  <c:v>3.0354389999999967</c:v>
                </c:pt>
                <c:pt idx="2252">
                  <c:v>2.9743079999999971</c:v>
                </c:pt>
                <c:pt idx="2253">
                  <c:v>2.960637000000002</c:v>
                </c:pt>
                <c:pt idx="2254">
                  <c:v>3.000748999999999</c:v>
                </c:pt>
                <c:pt idx="2255">
                  <c:v>2.9409709999999976</c:v>
                </c:pt>
                <c:pt idx="2256">
                  <c:v>2.9470739999999971</c:v>
                </c:pt>
                <c:pt idx="2257">
                  <c:v>3.0056820000000002</c:v>
                </c:pt>
                <c:pt idx="2258">
                  <c:v>2.9583139999999979</c:v>
                </c:pt>
                <c:pt idx="2259">
                  <c:v>2.966818</c:v>
                </c:pt>
                <c:pt idx="2260">
                  <c:v>2.9628790000000009</c:v>
                </c:pt>
                <c:pt idx="2261">
                  <c:v>2.9295159999999996</c:v>
                </c:pt>
                <c:pt idx="2262">
                  <c:v>2.9194419999999965</c:v>
                </c:pt>
                <c:pt idx="2263">
                  <c:v>2.9267380000000038</c:v>
                </c:pt>
                <c:pt idx="2264">
                  <c:v>2.9888389999999987</c:v>
                </c:pt>
                <c:pt idx="2265">
                  <c:v>2.9347080000000005</c:v>
                </c:pt>
                <c:pt idx="2266">
                  <c:v>2.9288620000000023</c:v>
                </c:pt>
                <c:pt idx="2267">
                  <c:v>2.9447909999999986</c:v>
                </c:pt>
                <c:pt idx="2268">
                  <c:v>2.9225220000000043</c:v>
                </c:pt>
                <c:pt idx="2269">
                  <c:v>2.8939279999999954</c:v>
                </c:pt>
                <c:pt idx="2270">
                  <c:v>2.9274559999999994</c:v>
                </c:pt>
                <c:pt idx="2271">
                  <c:v>2.9068229999999957</c:v>
                </c:pt>
                <c:pt idx="2272">
                  <c:v>2.9332409999999989</c:v>
                </c:pt>
                <c:pt idx="2273">
                  <c:v>2.950177</c:v>
                </c:pt>
                <c:pt idx="2274">
                  <c:v>2.9423719999999953</c:v>
                </c:pt>
                <c:pt idx="2275">
                  <c:v>2.9279170000000043</c:v>
                </c:pt>
                <c:pt idx="2276">
                  <c:v>2.9275199999999977</c:v>
                </c:pt>
                <c:pt idx="2277">
                  <c:v>2.9220139999999972</c:v>
                </c:pt>
                <c:pt idx="2278">
                  <c:v>2.9342749999999995</c:v>
                </c:pt>
                <c:pt idx="2279">
                  <c:v>2.903098</c:v>
                </c:pt>
                <c:pt idx="2280">
                  <c:v>2.9082340000000002</c:v>
                </c:pt>
                <c:pt idx="2281">
                  <c:v>2.9159819999999996</c:v>
                </c:pt>
                <c:pt idx="2282">
                  <c:v>2.9098520000000008</c:v>
                </c:pt>
                <c:pt idx="2283">
                  <c:v>2.8918479999999995</c:v>
                </c:pt>
                <c:pt idx="2284">
                  <c:v>2.9026490000000038</c:v>
                </c:pt>
                <c:pt idx="2285">
                  <c:v>2.9019060000000003</c:v>
                </c:pt>
                <c:pt idx="2286">
                  <c:v>2.9225610000000017</c:v>
                </c:pt>
                <c:pt idx="2287">
                  <c:v>2.8883349999999979</c:v>
                </c:pt>
                <c:pt idx="2288">
                  <c:v>2.9099049999999984</c:v>
                </c:pt>
                <c:pt idx="2289">
                  <c:v>2.8782399999999981</c:v>
                </c:pt>
                <c:pt idx="2290">
                  <c:v>2.8946809999999985</c:v>
                </c:pt>
                <c:pt idx="2291">
                  <c:v>2.9232349999999983</c:v>
                </c:pt>
                <c:pt idx="2292">
                  <c:v>2.8981609999999982</c:v>
                </c:pt>
                <c:pt idx="2293">
                  <c:v>2.8775660000000016</c:v>
                </c:pt>
                <c:pt idx="2294">
                  <c:v>2.8776200000000003</c:v>
                </c:pt>
                <c:pt idx="2295">
                  <c:v>2.8932799999999972</c:v>
                </c:pt>
                <c:pt idx="2296">
                  <c:v>2.8405910000000034</c:v>
                </c:pt>
                <c:pt idx="2297">
                  <c:v>2.8665519999999987</c:v>
                </c:pt>
                <c:pt idx="2298">
                  <c:v>2.8919099999999993</c:v>
                </c:pt>
                <c:pt idx="2299">
                  <c:v>2.8654199999999967</c:v>
                </c:pt>
                <c:pt idx="2300">
                  <c:v>2.8520790000000034</c:v>
                </c:pt>
                <c:pt idx="2301">
                  <c:v>2.8588779999999971</c:v>
                </c:pt>
                <c:pt idx="2302">
                  <c:v>2.8573650000000015</c:v>
                </c:pt>
                <c:pt idx="2303">
                  <c:v>2.8447669999999974</c:v>
                </c:pt>
                <c:pt idx="2304">
                  <c:v>2.8218339999999991</c:v>
                </c:pt>
                <c:pt idx="2305">
                  <c:v>2.841273000000001</c:v>
                </c:pt>
                <c:pt idx="2306">
                  <c:v>2.8406030000000015</c:v>
                </c:pt>
                <c:pt idx="2307">
                  <c:v>2.8290730000000011</c:v>
                </c:pt>
                <c:pt idx="2308">
                  <c:v>2.8510889999999982</c:v>
                </c:pt>
                <c:pt idx="2309">
                  <c:v>2.8077739999999984</c:v>
                </c:pt>
                <c:pt idx="2310">
                  <c:v>2.8546499999999995</c:v>
                </c:pt>
                <c:pt idx="2311">
                  <c:v>2.8148370000000043</c:v>
                </c:pt>
                <c:pt idx="2312">
                  <c:v>2.8689859999999996</c:v>
                </c:pt>
                <c:pt idx="2313">
                  <c:v>2.8124690000000001</c:v>
                </c:pt>
                <c:pt idx="2314">
                  <c:v>2.7930019999999978</c:v>
                </c:pt>
                <c:pt idx="2315">
                  <c:v>2.8139050000000019</c:v>
                </c:pt>
                <c:pt idx="2316">
                  <c:v>2.8082770000000004</c:v>
                </c:pt>
                <c:pt idx="2317">
                  <c:v>2.802666999999996</c:v>
                </c:pt>
                <c:pt idx="2318">
                  <c:v>2.8448180000000001</c:v>
                </c:pt>
                <c:pt idx="2319">
                  <c:v>2.8085530000000034</c:v>
                </c:pt>
                <c:pt idx="2320">
                  <c:v>2.8141289999999977</c:v>
                </c:pt>
                <c:pt idx="2321">
                  <c:v>2.7909270000000035</c:v>
                </c:pt>
                <c:pt idx="2322">
                  <c:v>2.7599729999999987</c:v>
                </c:pt>
                <c:pt idx="2323">
                  <c:v>2.7949130000000046</c:v>
                </c:pt>
                <c:pt idx="2324">
                  <c:v>2.7818300000000029</c:v>
                </c:pt>
                <c:pt idx="2325">
                  <c:v>2.8017099999999999</c:v>
                </c:pt>
                <c:pt idx="2326">
                  <c:v>2.8057629999999989</c:v>
                </c:pt>
                <c:pt idx="2327">
                  <c:v>2.7984659999999977</c:v>
                </c:pt>
                <c:pt idx="2328">
                  <c:v>2.7639919999999982</c:v>
                </c:pt>
                <c:pt idx="2329">
                  <c:v>2.7494610000000037</c:v>
                </c:pt>
                <c:pt idx="2330">
                  <c:v>2.7691390000000027</c:v>
                </c:pt>
                <c:pt idx="2331">
                  <c:v>2.785381000000001</c:v>
                </c:pt>
                <c:pt idx="2332">
                  <c:v>2.7806169999999959</c:v>
                </c:pt>
                <c:pt idx="2333">
                  <c:v>2.7383859999999984</c:v>
                </c:pt>
                <c:pt idx="2334">
                  <c:v>2.7684610000000021</c:v>
                </c:pt>
                <c:pt idx="2335">
                  <c:v>2.7551179999999995</c:v>
                </c:pt>
                <c:pt idx="2336">
                  <c:v>2.7743339999999961</c:v>
                </c:pt>
                <c:pt idx="2337">
                  <c:v>2.7356390000000026</c:v>
                </c:pt>
                <c:pt idx="2338">
                  <c:v>2.7607320000000044</c:v>
                </c:pt>
                <c:pt idx="2339">
                  <c:v>2.7570419999999984</c:v>
                </c:pt>
                <c:pt idx="2340">
                  <c:v>2.7719789999999982</c:v>
                </c:pt>
                <c:pt idx="2341">
                  <c:v>2.7428880000000042</c:v>
                </c:pt>
                <c:pt idx="2342">
                  <c:v>2.7368489999999994</c:v>
                </c:pt>
                <c:pt idx="2343">
                  <c:v>2.7162209999999973</c:v>
                </c:pt>
                <c:pt idx="2344">
                  <c:v>2.7234920000000002</c:v>
                </c:pt>
                <c:pt idx="2345">
                  <c:v>2.729567000000003</c:v>
                </c:pt>
                <c:pt idx="2346">
                  <c:v>2.7443559999999998</c:v>
                </c:pt>
                <c:pt idx="2347">
                  <c:v>2.740119</c:v>
                </c:pt>
                <c:pt idx="2348">
                  <c:v>2.7197149999999972</c:v>
                </c:pt>
                <c:pt idx="2349">
                  <c:v>2.6888470000000027</c:v>
                </c:pt>
                <c:pt idx="2350">
                  <c:v>2.7305209999999995</c:v>
                </c:pt>
                <c:pt idx="2351">
                  <c:v>2.7171979999999962</c:v>
                </c:pt>
                <c:pt idx="2352">
                  <c:v>2.7582069999999952</c:v>
                </c:pt>
                <c:pt idx="2353">
                  <c:v>2.7111190000000001</c:v>
                </c:pt>
                <c:pt idx="2354">
                  <c:v>2.726303999999999</c:v>
                </c:pt>
                <c:pt idx="2355">
                  <c:v>2.7272449999999964</c:v>
                </c:pt>
                <c:pt idx="2356">
                  <c:v>2.7104289999999978</c:v>
                </c:pt>
                <c:pt idx="2357">
                  <c:v>2.711115999999997</c:v>
                </c:pt>
                <c:pt idx="2358">
                  <c:v>2.7483639999999951</c:v>
                </c:pt>
                <c:pt idx="2359">
                  <c:v>2.7047839999999965</c:v>
                </c:pt>
                <c:pt idx="2360">
                  <c:v>2.715796000000001</c:v>
                </c:pt>
                <c:pt idx="2361">
                  <c:v>2.6737999999999964</c:v>
                </c:pt>
                <c:pt idx="2362">
                  <c:v>2.6953840000000007</c:v>
                </c:pt>
                <c:pt idx="2363">
                  <c:v>2.6867009999999993</c:v>
                </c:pt>
                <c:pt idx="2364">
                  <c:v>2.7049860000000017</c:v>
                </c:pt>
                <c:pt idx="2365">
                  <c:v>2.6794569999999993</c:v>
                </c:pt>
                <c:pt idx="2366">
                  <c:v>2.6627960000000002</c:v>
                </c:pt>
                <c:pt idx="2367">
                  <c:v>2.6508439999999958</c:v>
                </c:pt>
                <c:pt idx="2368">
                  <c:v>2.7132260000000024</c:v>
                </c:pt>
                <c:pt idx="2369">
                  <c:v>2.6953789999999955</c:v>
                </c:pt>
                <c:pt idx="2370">
                  <c:v>2.6846589999999964</c:v>
                </c:pt>
                <c:pt idx="2371">
                  <c:v>2.6937810000000049</c:v>
                </c:pt>
                <c:pt idx="2372">
                  <c:v>2.6808850000000035</c:v>
                </c:pt>
                <c:pt idx="2373">
                  <c:v>2.6956589999999991</c:v>
                </c:pt>
                <c:pt idx="2374">
                  <c:v>2.657662000000002</c:v>
                </c:pt>
                <c:pt idx="2375">
                  <c:v>2.6558369999999982</c:v>
                </c:pt>
                <c:pt idx="2376">
                  <c:v>2.6831959999999988</c:v>
                </c:pt>
                <c:pt idx="2377">
                  <c:v>2.6652059999999977</c:v>
                </c:pt>
                <c:pt idx="2378">
                  <c:v>2.6647379999999998</c:v>
                </c:pt>
                <c:pt idx="2379">
                  <c:v>2.6745639999999966</c:v>
                </c:pt>
                <c:pt idx="2380">
                  <c:v>2.642902000000003</c:v>
                </c:pt>
                <c:pt idx="2381">
                  <c:v>2.6643310000000007</c:v>
                </c:pt>
                <c:pt idx="2382">
                  <c:v>2.6875190000000018</c:v>
                </c:pt>
                <c:pt idx="2383">
                  <c:v>2.6605290000000039</c:v>
                </c:pt>
                <c:pt idx="2384">
                  <c:v>2.6537310000000005</c:v>
                </c:pt>
                <c:pt idx="2385">
                  <c:v>2.6527739999999973</c:v>
                </c:pt>
                <c:pt idx="2386">
                  <c:v>2.649011999999999</c:v>
                </c:pt>
                <c:pt idx="2387">
                  <c:v>2.6522869999999976</c:v>
                </c:pt>
                <c:pt idx="2388">
                  <c:v>2.648773000000002</c:v>
                </c:pt>
                <c:pt idx="2389">
                  <c:v>2.661448</c:v>
                </c:pt>
                <c:pt idx="2390">
                  <c:v>2.5939479999999975</c:v>
                </c:pt>
                <c:pt idx="2391">
                  <c:v>2.6181280000000022</c:v>
                </c:pt>
                <c:pt idx="2392">
                  <c:v>2.6495889999999989</c:v>
                </c:pt>
                <c:pt idx="2393">
                  <c:v>2.6305840000000025</c:v>
                </c:pt>
                <c:pt idx="2394">
                  <c:v>2.6232860000000038</c:v>
                </c:pt>
                <c:pt idx="2395">
                  <c:v>2.6256510000000013</c:v>
                </c:pt>
                <c:pt idx="2396">
                  <c:v>2.6394640000000038</c:v>
                </c:pt>
                <c:pt idx="2397">
                  <c:v>2.6699590000000022</c:v>
                </c:pt>
                <c:pt idx="2398">
                  <c:v>2.6324300000000029</c:v>
                </c:pt>
                <c:pt idx="2399">
                  <c:v>2.6295959999999994</c:v>
                </c:pt>
                <c:pt idx="2400">
                  <c:v>2.5998740000000033</c:v>
                </c:pt>
                <c:pt idx="2401">
                  <c:v>2.6281980000000047</c:v>
                </c:pt>
                <c:pt idx="2402">
                  <c:v>2.6298900000000032</c:v>
                </c:pt>
                <c:pt idx="2403">
                  <c:v>2.6591730000000027</c:v>
                </c:pt>
                <c:pt idx="2404">
                  <c:v>2.5905229999999975</c:v>
                </c:pt>
                <c:pt idx="2405">
                  <c:v>2.6367249999999984</c:v>
                </c:pt>
                <c:pt idx="2406">
                  <c:v>2.6050290000000018</c:v>
                </c:pt>
                <c:pt idx="2407">
                  <c:v>2.5773509999999966</c:v>
                </c:pt>
                <c:pt idx="2408">
                  <c:v>2.5747309999999999</c:v>
                </c:pt>
                <c:pt idx="2409">
                  <c:v>2.6106809999999996</c:v>
                </c:pt>
                <c:pt idx="2410">
                  <c:v>2.5806520000000006</c:v>
                </c:pt>
                <c:pt idx="2411">
                  <c:v>2.6005679999999991</c:v>
                </c:pt>
                <c:pt idx="2412">
                  <c:v>2.6193069999999992</c:v>
                </c:pt>
                <c:pt idx="2413">
                  <c:v>2.5713199999999965</c:v>
                </c:pt>
                <c:pt idx="2414">
                  <c:v>2.5768959999999979</c:v>
                </c:pt>
                <c:pt idx="2415">
                  <c:v>2.6058070000000022</c:v>
                </c:pt>
                <c:pt idx="2416">
                  <c:v>2.5806569999999986</c:v>
                </c:pt>
                <c:pt idx="2417">
                  <c:v>2.583479999999998</c:v>
                </c:pt>
                <c:pt idx="2418">
                  <c:v>2.6019900000000007</c:v>
                </c:pt>
                <c:pt idx="2419">
                  <c:v>2.5921539999999972</c:v>
                </c:pt>
                <c:pt idx="2420">
                  <c:v>2.5595539999999986</c:v>
                </c:pt>
                <c:pt idx="2421">
                  <c:v>2.5998789999999978</c:v>
                </c:pt>
                <c:pt idx="2422">
                  <c:v>2.5743699999999983</c:v>
                </c:pt>
                <c:pt idx="2423">
                  <c:v>2.5647320000000029</c:v>
                </c:pt>
                <c:pt idx="2424">
                  <c:v>2.585132999999999</c:v>
                </c:pt>
                <c:pt idx="2425">
                  <c:v>2.5522830000000027</c:v>
                </c:pt>
                <c:pt idx="2426">
                  <c:v>2.5575069999999975</c:v>
                </c:pt>
                <c:pt idx="2427">
                  <c:v>2.5609509999999958</c:v>
                </c:pt>
                <c:pt idx="2428">
                  <c:v>2.5781209999999994</c:v>
                </c:pt>
                <c:pt idx="2429">
                  <c:v>2.5760149999999982</c:v>
                </c:pt>
                <c:pt idx="2430">
                  <c:v>2.5689780000000013</c:v>
                </c:pt>
                <c:pt idx="2431">
                  <c:v>2.5401500000000006</c:v>
                </c:pt>
                <c:pt idx="2432">
                  <c:v>2.5783910000000034</c:v>
                </c:pt>
                <c:pt idx="2433">
                  <c:v>2.5150490000000012</c:v>
                </c:pt>
                <c:pt idx="2434">
                  <c:v>2.5612169999999992</c:v>
                </c:pt>
                <c:pt idx="2435">
                  <c:v>2.5604979999999991</c:v>
                </c:pt>
                <c:pt idx="2436">
                  <c:v>2.5089649999999963</c:v>
                </c:pt>
                <c:pt idx="2437">
                  <c:v>2.5244389999999974</c:v>
                </c:pt>
                <c:pt idx="2438">
                  <c:v>2.5472080000000048</c:v>
                </c:pt>
                <c:pt idx="2439">
                  <c:v>2.5563399999999987</c:v>
                </c:pt>
                <c:pt idx="2440">
                  <c:v>2.5378279999999975</c:v>
                </c:pt>
                <c:pt idx="2441">
                  <c:v>2.5235680000000009</c:v>
                </c:pt>
                <c:pt idx="2442">
                  <c:v>2.5394089999999956</c:v>
                </c:pt>
                <c:pt idx="2443">
                  <c:v>2.5291859999999993</c:v>
                </c:pt>
                <c:pt idx="2444">
                  <c:v>2.529833</c:v>
                </c:pt>
                <c:pt idx="2445">
                  <c:v>2.512751999999999</c:v>
                </c:pt>
                <c:pt idx="2446">
                  <c:v>2.5312409999999979</c:v>
                </c:pt>
                <c:pt idx="2447">
                  <c:v>2.5399630000000037</c:v>
                </c:pt>
                <c:pt idx="2448">
                  <c:v>2.4965530000000022</c:v>
                </c:pt>
                <c:pt idx="2449">
                  <c:v>2.5059210000000007</c:v>
                </c:pt>
                <c:pt idx="2450">
                  <c:v>2.5202550000000024</c:v>
                </c:pt>
                <c:pt idx="2451">
                  <c:v>2.4923160000000024</c:v>
                </c:pt>
                <c:pt idx="2452">
                  <c:v>2.5141570000000044</c:v>
                </c:pt>
                <c:pt idx="2453">
                  <c:v>2.4909680000000023</c:v>
                </c:pt>
                <c:pt idx="2454">
                  <c:v>2.4763530000000031</c:v>
                </c:pt>
                <c:pt idx="2455">
                  <c:v>2.5038829999999983</c:v>
                </c:pt>
                <c:pt idx="2456">
                  <c:v>2.5268519999999981</c:v>
                </c:pt>
                <c:pt idx="2457">
                  <c:v>2.5350820000000027</c:v>
                </c:pt>
                <c:pt idx="2458">
                  <c:v>2.524683999999997</c:v>
                </c:pt>
                <c:pt idx="2459">
                  <c:v>2.5097340000000017</c:v>
                </c:pt>
                <c:pt idx="2460">
                  <c:v>2.5148629999999983</c:v>
                </c:pt>
                <c:pt idx="2461">
                  <c:v>2.5054620000000014</c:v>
                </c:pt>
                <c:pt idx="2462">
                  <c:v>2.4848740000000014</c:v>
                </c:pt>
                <c:pt idx="2463">
                  <c:v>2.4862809999999982</c:v>
                </c:pt>
                <c:pt idx="2464">
                  <c:v>2.4823439999999977</c:v>
                </c:pt>
                <c:pt idx="2465">
                  <c:v>2.464965000000003</c:v>
                </c:pt>
                <c:pt idx="2466">
                  <c:v>2.4436370000000025</c:v>
                </c:pt>
                <c:pt idx="2467">
                  <c:v>2.513340000000003</c:v>
                </c:pt>
                <c:pt idx="2468">
                  <c:v>2.5132559999999984</c:v>
                </c:pt>
                <c:pt idx="2469">
                  <c:v>2.4855830000000019</c:v>
                </c:pt>
                <c:pt idx="2470">
                  <c:v>2.4406140000000001</c:v>
                </c:pt>
                <c:pt idx="2471">
                  <c:v>2.3756440000000012</c:v>
                </c:pt>
                <c:pt idx="2472">
                  <c:v>2.4870570000000001</c:v>
                </c:pt>
                <c:pt idx="2473">
                  <c:v>2.4785380000000004</c:v>
                </c:pt>
                <c:pt idx="2474">
                  <c:v>2.4458139999999986</c:v>
                </c:pt>
                <c:pt idx="2475">
                  <c:v>2.4689749999999968</c:v>
                </c:pt>
                <c:pt idx="2476">
                  <c:v>2.4623789999999985</c:v>
                </c:pt>
                <c:pt idx="2477">
                  <c:v>2.4870660000000022</c:v>
                </c:pt>
                <c:pt idx="2478">
                  <c:v>2.4509199999999964</c:v>
                </c:pt>
                <c:pt idx="2479">
                  <c:v>2.4246629999999953</c:v>
                </c:pt>
                <c:pt idx="2480">
                  <c:v>2.4638519999999993</c:v>
                </c:pt>
                <c:pt idx="2481">
                  <c:v>2.4654550000000022</c:v>
                </c:pt>
                <c:pt idx="2482">
                  <c:v>2.4209369999999986</c:v>
                </c:pt>
                <c:pt idx="2483">
                  <c:v>2.426720999999997</c:v>
                </c:pt>
                <c:pt idx="2484">
                  <c:v>2.4317209999999996</c:v>
                </c:pt>
                <c:pt idx="2485">
                  <c:v>2.4270369999999986</c:v>
                </c:pt>
                <c:pt idx="2486">
                  <c:v>2.4270130000000023</c:v>
                </c:pt>
                <c:pt idx="2487">
                  <c:v>2.4577480000000023</c:v>
                </c:pt>
                <c:pt idx="2488">
                  <c:v>2.3833769999999959</c:v>
                </c:pt>
                <c:pt idx="2489">
                  <c:v>2.3982410000000023</c:v>
                </c:pt>
                <c:pt idx="2490">
                  <c:v>2.4371470000000031</c:v>
                </c:pt>
                <c:pt idx="2491">
                  <c:v>2.4380679999999977</c:v>
                </c:pt>
                <c:pt idx="2492">
                  <c:v>2.4579780000000007</c:v>
                </c:pt>
                <c:pt idx="2493">
                  <c:v>2.4638500000000008</c:v>
                </c:pt>
                <c:pt idx="2494">
                  <c:v>2.434076000000001</c:v>
                </c:pt>
                <c:pt idx="2495">
                  <c:v>2.3637680000000003</c:v>
                </c:pt>
                <c:pt idx="2496">
                  <c:v>2.4045580000000015</c:v>
                </c:pt>
                <c:pt idx="2497">
                  <c:v>2.4120410000000021</c:v>
                </c:pt>
                <c:pt idx="2498">
                  <c:v>2.4155739999999959</c:v>
                </c:pt>
                <c:pt idx="2499">
                  <c:v>2.4115849999999988</c:v>
                </c:pt>
                <c:pt idx="2500">
                  <c:v>2.4111359999999991</c:v>
                </c:pt>
                <c:pt idx="2501">
                  <c:v>2.4150880000000008</c:v>
                </c:pt>
                <c:pt idx="2502">
                  <c:v>2.4221830000000004</c:v>
                </c:pt>
                <c:pt idx="2503">
                  <c:v>2.4256630000000037</c:v>
                </c:pt>
                <c:pt idx="2504">
                  <c:v>2.3611840000000015</c:v>
                </c:pt>
                <c:pt idx="2505">
                  <c:v>2.3996480000000027</c:v>
                </c:pt>
                <c:pt idx="2506">
                  <c:v>2.381612999999998</c:v>
                </c:pt>
                <c:pt idx="2507">
                  <c:v>2.3799249999999965</c:v>
                </c:pt>
                <c:pt idx="2508">
                  <c:v>2.3935830000000031</c:v>
                </c:pt>
                <c:pt idx="2509">
                  <c:v>2.4200800000000022</c:v>
                </c:pt>
                <c:pt idx="2510">
                  <c:v>2.3675109999999968</c:v>
                </c:pt>
                <c:pt idx="2511">
                  <c:v>2.3942569999999996</c:v>
                </c:pt>
                <c:pt idx="2512">
                  <c:v>2.3891220000000004</c:v>
                </c:pt>
                <c:pt idx="2513">
                  <c:v>2.4066870000000016</c:v>
                </c:pt>
                <c:pt idx="2514">
                  <c:v>2.3867750000000036</c:v>
                </c:pt>
                <c:pt idx="2515">
                  <c:v>2.402474999999999</c:v>
                </c:pt>
                <c:pt idx="2516">
                  <c:v>2.3835300000000004</c:v>
                </c:pt>
                <c:pt idx="2517">
                  <c:v>2.3933710000000019</c:v>
                </c:pt>
                <c:pt idx="2518">
                  <c:v>2.3808979999999984</c:v>
                </c:pt>
                <c:pt idx="2519">
                  <c:v>2.3884159999999994</c:v>
                </c:pt>
                <c:pt idx="2520">
                  <c:v>2.3994579999999992</c:v>
                </c:pt>
                <c:pt idx="2521">
                  <c:v>2.3656609999999993</c:v>
                </c:pt>
                <c:pt idx="2522">
                  <c:v>2.4034239999999976</c:v>
                </c:pt>
                <c:pt idx="2523">
                  <c:v>2.357718000000002</c:v>
                </c:pt>
                <c:pt idx="2524">
                  <c:v>2.3680149999999998</c:v>
                </c:pt>
                <c:pt idx="2525">
                  <c:v>2.3605400000000003</c:v>
                </c:pt>
                <c:pt idx="2526">
                  <c:v>2.3425070000000012</c:v>
                </c:pt>
                <c:pt idx="2527">
                  <c:v>2.3575030000000012</c:v>
                </c:pt>
                <c:pt idx="2528">
                  <c:v>2.3675859999999993</c:v>
                </c:pt>
                <c:pt idx="2529">
                  <c:v>2.3635819999999974</c:v>
                </c:pt>
                <c:pt idx="2530">
                  <c:v>2.3715819999999965</c:v>
                </c:pt>
                <c:pt idx="2531">
                  <c:v>2.3410630000000019</c:v>
                </c:pt>
                <c:pt idx="2532">
                  <c:v>2.3469469999999966</c:v>
                </c:pt>
                <c:pt idx="2533">
                  <c:v>2.3692030000000024</c:v>
                </c:pt>
                <c:pt idx="2534">
                  <c:v>2.3631360000000008</c:v>
                </c:pt>
                <c:pt idx="2535">
                  <c:v>2.3232689999999963</c:v>
                </c:pt>
                <c:pt idx="2536">
                  <c:v>2.326077999999999</c:v>
                </c:pt>
                <c:pt idx="2537">
                  <c:v>2.3418399999999977</c:v>
                </c:pt>
                <c:pt idx="2538">
                  <c:v>2.3286559999999987</c:v>
                </c:pt>
                <c:pt idx="2539">
                  <c:v>2.3678239999999988</c:v>
                </c:pt>
                <c:pt idx="2540">
                  <c:v>2.3247170000000033</c:v>
                </c:pt>
                <c:pt idx="2541">
                  <c:v>2.357288999999998</c:v>
                </c:pt>
                <c:pt idx="2542">
                  <c:v>2.3373300000000015</c:v>
                </c:pt>
                <c:pt idx="2543">
                  <c:v>2.3169309999999967</c:v>
                </c:pt>
                <c:pt idx="2544">
                  <c:v>2.3167519999999975</c:v>
                </c:pt>
                <c:pt idx="2545">
                  <c:v>2.3228240000000007</c:v>
                </c:pt>
                <c:pt idx="2546">
                  <c:v>2.3378550000000011</c:v>
                </c:pt>
                <c:pt idx="2547">
                  <c:v>2.357329</c:v>
                </c:pt>
                <c:pt idx="2548">
                  <c:v>2.2813080000000028</c:v>
                </c:pt>
                <c:pt idx="2549">
                  <c:v>2.3354990000000022</c:v>
                </c:pt>
                <c:pt idx="2550">
                  <c:v>2.3406479999999981</c:v>
                </c:pt>
                <c:pt idx="2551">
                  <c:v>2.3432209999999998</c:v>
                </c:pt>
                <c:pt idx="2552">
                  <c:v>2.301515000000002</c:v>
                </c:pt>
                <c:pt idx="2553">
                  <c:v>2.3723709999999976</c:v>
                </c:pt>
                <c:pt idx="2554">
                  <c:v>2.3221190000000007</c:v>
                </c:pt>
                <c:pt idx="2555">
                  <c:v>2.3136999999999972</c:v>
                </c:pt>
                <c:pt idx="2556">
                  <c:v>2.3207310000000021</c:v>
                </c:pt>
                <c:pt idx="2557">
                  <c:v>2.2961290000000005</c:v>
                </c:pt>
                <c:pt idx="2558">
                  <c:v>2.319310999999999</c:v>
                </c:pt>
                <c:pt idx="2559">
                  <c:v>2.324265000000004</c:v>
                </c:pt>
                <c:pt idx="2560">
                  <c:v>2.3010069999999985</c:v>
                </c:pt>
                <c:pt idx="2561">
                  <c:v>2.284867000000002</c:v>
                </c:pt>
                <c:pt idx="2562">
                  <c:v>2.2986700000000013</c:v>
                </c:pt>
                <c:pt idx="2563">
                  <c:v>2.3268870000000028</c:v>
                </c:pt>
                <c:pt idx="2564">
                  <c:v>2.2647200000000041</c:v>
                </c:pt>
                <c:pt idx="2565">
                  <c:v>2.3094619999999964</c:v>
                </c:pt>
                <c:pt idx="2566">
                  <c:v>2.2552989999999973</c:v>
                </c:pt>
                <c:pt idx="2567">
                  <c:v>2.299196000000002</c:v>
                </c:pt>
                <c:pt idx="2568">
                  <c:v>2.3216750000000026</c:v>
                </c:pt>
                <c:pt idx="2569">
                  <c:v>2.2715090000000018</c:v>
                </c:pt>
                <c:pt idx="2570">
                  <c:v>2.2680320000000016</c:v>
                </c:pt>
                <c:pt idx="2571">
                  <c:v>2.2682509999999994</c:v>
                </c:pt>
                <c:pt idx="2572">
                  <c:v>2.2931139999999957</c:v>
                </c:pt>
                <c:pt idx="2573">
                  <c:v>2.2938059999999965</c:v>
                </c:pt>
                <c:pt idx="2574">
                  <c:v>2.2487929999999992</c:v>
                </c:pt>
                <c:pt idx="2575">
                  <c:v>2.3013430000000028</c:v>
                </c:pt>
                <c:pt idx="2576">
                  <c:v>2.2708060000000003</c:v>
                </c:pt>
                <c:pt idx="2577">
                  <c:v>2.2570119999999996</c:v>
                </c:pt>
                <c:pt idx="2578">
                  <c:v>2.2617179999999983</c:v>
                </c:pt>
                <c:pt idx="2579">
                  <c:v>2.276921999999999</c:v>
                </c:pt>
                <c:pt idx="2580">
                  <c:v>2.2511250000000018</c:v>
                </c:pt>
                <c:pt idx="2581">
                  <c:v>2.2547099999999993</c:v>
                </c:pt>
                <c:pt idx="2582">
                  <c:v>2.2347550000000034</c:v>
                </c:pt>
                <c:pt idx="2583">
                  <c:v>2.263346999999996</c:v>
                </c:pt>
                <c:pt idx="2584">
                  <c:v>2.2173439999999971</c:v>
                </c:pt>
                <c:pt idx="2585">
                  <c:v>2.2851369999999989</c:v>
                </c:pt>
                <c:pt idx="2586">
                  <c:v>2.2663989999999998</c:v>
                </c:pt>
                <c:pt idx="2587">
                  <c:v>2.2788700000000048</c:v>
                </c:pt>
                <c:pt idx="2588">
                  <c:v>2.2134360000000015</c:v>
                </c:pt>
                <c:pt idx="2589">
                  <c:v>2.252129</c:v>
                </c:pt>
                <c:pt idx="2590">
                  <c:v>2.2211919999999985</c:v>
                </c:pt>
                <c:pt idx="2591">
                  <c:v>2.2263289999999962</c:v>
                </c:pt>
                <c:pt idx="2592">
                  <c:v>2.2518670000000043</c:v>
                </c:pt>
                <c:pt idx="2593">
                  <c:v>2.224928000000002</c:v>
                </c:pt>
                <c:pt idx="2594">
                  <c:v>2.2333789999999993</c:v>
                </c:pt>
                <c:pt idx="2595">
                  <c:v>2.215518000000003</c:v>
                </c:pt>
                <c:pt idx="2596">
                  <c:v>2.217883999999998</c:v>
                </c:pt>
                <c:pt idx="2597">
                  <c:v>2.2401569999999964</c:v>
                </c:pt>
                <c:pt idx="2598">
                  <c:v>2.1787369999999981</c:v>
                </c:pt>
                <c:pt idx="2599">
                  <c:v>2.2340770000000028</c:v>
                </c:pt>
                <c:pt idx="2600">
                  <c:v>2.2263540000000006</c:v>
                </c:pt>
                <c:pt idx="2601">
                  <c:v>2.2265689999999978</c:v>
                </c:pt>
                <c:pt idx="2602">
                  <c:v>2.2141559999999956</c:v>
                </c:pt>
                <c:pt idx="2603">
                  <c:v>2.2179149999999979</c:v>
                </c:pt>
                <c:pt idx="2604">
                  <c:v>2.221425</c:v>
                </c:pt>
                <c:pt idx="2605">
                  <c:v>2.2061840000000004</c:v>
                </c:pt>
                <c:pt idx="2606">
                  <c:v>2.2238179999999979</c:v>
                </c:pt>
                <c:pt idx="2607">
                  <c:v>2.2151019999999981</c:v>
                </c:pt>
                <c:pt idx="2608">
                  <c:v>2.1890880000000017</c:v>
                </c:pt>
                <c:pt idx="2609">
                  <c:v>2.1810959999999966</c:v>
                </c:pt>
                <c:pt idx="2610">
                  <c:v>2.2125480000000017</c:v>
                </c:pt>
                <c:pt idx="2611">
                  <c:v>2.170302999999997</c:v>
                </c:pt>
                <c:pt idx="2612">
                  <c:v>2.2005779999999966</c:v>
                </c:pt>
                <c:pt idx="2613">
                  <c:v>2.2003340000000016</c:v>
                </c:pt>
                <c:pt idx="2614">
                  <c:v>2.1665209999999995</c:v>
                </c:pt>
                <c:pt idx="2615">
                  <c:v>2.2045670000000008</c:v>
                </c:pt>
                <c:pt idx="2616">
                  <c:v>2.1914469999999966</c:v>
                </c:pt>
                <c:pt idx="2617">
                  <c:v>2.1870030000000007</c:v>
                </c:pt>
                <c:pt idx="2618">
                  <c:v>2.1900320000000022</c:v>
                </c:pt>
                <c:pt idx="2619">
                  <c:v>2.2080930000000016</c:v>
                </c:pt>
                <c:pt idx="2620">
                  <c:v>2.1794919999999962</c:v>
                </c:pt>
                <c:pt idx="2621">
                  <c:v>2.1635229999999979</c:v>
                </c:pt>
                <c:pt idx="2622">
                  <c:v>2.1654049999999998</c:v>
                </c:pt>
                <c:pt idx="2623">
                  <c:v>2.1602369999999986</c:v>
                </c:pt>
                <c:pt idx="2624">
                  <c:v>2.1604770000000038</c:v>
                </c:pt>
                <c:pt idx="2625">
                  <c:v>2.1645010000000013</c:v>
                </c:pt>
                <c:pt idx="2626">
                  <c:v>2.1830369999999988</c:v>
                </c:pt>
                <c:pt idx="2627">
                  <c:v>2.1811240000000005</c:v>
                </c:pt>
                <c:pt idx="2628">
                  <c:v>2.1727089999999976</c:v>
                </c:pt>
                <c:pt idx="2629">
                  <c:v>2.1635589999999993</c:v>
                </c:pt>
                <c:pt idx="2630">
                  <c:v>2.1736409999999999</c:v>
                </c:pt>
                <c:pt idx="2631">
                  <c:v>2.138221999999999</c:v>
                </c:pt>
                <c:pt idx="2632">
                  <c:v>2.1668239999999983</c:v>
                </c:pt>
                <c:pt idx="2633">
                  <c:v>2.1797380000000004</c:v>
                </c:pt>
                <c:pt idx="2634">
                  <c:v>2.1924539999999979</c:v>
                </c:pt>
                <c:pt idx="2635">
                  <c:v>2.1877570000000013</c:v>
                </c:pt>
                <c:pt idx="2636">
                  <c:v>2.1513790000000022</c:v>
                </c:pt>
                <c:pt idx="2637">
                  <c:v>2.1748420000000053</c:v>
                </c:pt>
                <c:pt idx="2638">
                  <c:v>2.1544430000000006</c:v>
                </c:pt>
                <c:pt idx="2639">
                  <c:v>2.1546890000000012</c:v>
                </c:pt>
                <c:pt idx="2640">
                  <c:v>2.1495169999999959</c:v>
                </c:pt>
                <c:pt idx="2641">
                  <c:v>2.1591140000000024</c:v>
                </c:pt>
                <c:pt idx="2642">
                  <c:v>2.1485969999999988</c:v>
                </c:pt>
                <c:pt idx="2643">
                  <c:v>2.1692130000000027</c:v>
                </c:pt>
                <c:pt idx="2644">
                  <c:v>2.1403660000000002</c:v>
                </c:pt>
                <c:pt idx="2645">
                  <c:v>2.1511230000000019</c:v>
                </c:pt>
                <c:pt idx="2646">
                  <c:v>2.1405959999999986</c:v>
                </c:pt>
                <c:pt idx="2647">
                  <c:v>2.1172019999999989</c:v>
                </c:pt>
                <c:pt idx="2648">
                  <c:v>2.1279690000000002</c:v>
                </c:pt>
                <c:pt idx="2649">
                  <c:v>2.1153330000000032</c:v>
                </c:pt>
                <c:pt idx="2650">
                  <c:v>2.1162330000000011</c:v>
                </c:pt>
                <c:pt idx="2651">
                  <c:v>2.133810000000004</c:v>
                </c:pt>
                <c:pt idx="2652">
                  <c:v>2.1591440000000013</c:v>
                </c:pt>
                <c:pt idx="2653">
                  <c:v>2.1190810000000013</c:v>
                </c:pt>
                <c:pt idx="2654">
                  <c:v>2.1471890000000045</c:v>
                </c:pt>
                <c:pt idx="2655">
                  <c:v>2.1284089999999978</c:v>
                </c:pt>
                <c:pt idx="2656">
                  <c:v>2.1291199999999968</c:v>
                </c:pt>
                <c:pt idx="2657">
                  <c:v>2.0883100000000034</c:v>
                </c:pt>
                <c:pt idx="2658">
                  <c:v>2.0995859999999986</c:v>
                </c:pt>
                <c:pt idx="2659">
                  <c:v>2.1467389999999966</c:v>
                </c:pt>
                <c:pt idx="2660">
                  <c:v>2.109023999999998</c:v>
                </c:pt>
                <c:pt idx="2661">
                  <c:v>2.1115690000000029</c:v>
                </c:pt>
                <c:pt idx="2662">
                  <c:v>2.0813039999999994</c:v>
                </c:pt>
                <c:pt idx="2663">
                  <c:v>2.131257999999999</c:v>
                </c:pt>
                <c:pt idx="2664">
                  <c:v>2.1181450000000019</c:v>
                </c:pt>
                <c:pt idx="2665">
                  <c:v>2.110633</c:v>
                </c:pt>
                <c:pt idx="2666">
                  <c:v>2.1051899999999968</c:v>
                </c:pt>
                <c:pt idx="2667">
                  <c:v>2.120706000000002</c:v>
                </c:pt>
                <c:pt idx="2668">
                  <c:v>2.1111180000000012</c:v>
                </c:pt>
                <c:pt idx="2669">
                  <c:v>2.0902449999999995</c:v>
                </c:pt>
                <c:pt idx="2670">
                  <c:v>2.0850650000000037</c:v>
                </c:pt>
                <c:pt idx="2671">
                  <c:v>2.1150720000000014</c:v>
                </c:pt>
                <c:pt idx="2672">
                  <c:v>2.0803989999999963</c:v>
                </c:pt>
                <c:pt idx="2673">
                  <c:v>2.0684339999999999</c:v>
                </c:pt>
                <c:pt idx="2674">
                  <c:v>2.0857770000000002</c:v>
                </c:pt>
                <c:pt idx="2675">
                  <c:v>2.1010489999999962</c:v>
                </c:pt>
                <c:pt idx="2676">
                  <c:v>2.1150939999999956</c:v>
                </c:pt>
                <c:pt idx="2677">
                  <c:v>2.0982359999999964</c:v>
                </c:pt>
                <c:pt idx="2678">
                  <c:v>2.0522420000000032</c:v>
                </c:pt>
                <c:pt idx="2679">
                  <c:v>2.0982200000000013</c:v>
                </c:pt>
                <c:pt idx="2680">
                  <c:v>2.0799299999999974</c:v>
                </c:pt>
                <c:pt idx="2681">
                  <c:v>2.0665630000000021</c:v>
                </c:pt>
                <c:pt idx="2682">
                  <c:v>2.042189999999998</c:v>
                </c:pt>
                <c:pt idx="2683">
                  <c:v>2.0935810000000004</c:v>
                </c:pt>
                <c:pt idx="2684">
                  <c:v>2.0485129999999998</c:v>
                </c:pt>
                <c:pt idx="2685">
                  <c:v>2.0611670000000046</c:v>
                </c:pt>
                <c:pt idx="2686">
                  <c:v>2.0494929999999982</c:v>
                </c:pt>
                <c:pt idx="2687">
                  <c:v>2.0579149999999977</c:v>
                </c:pt>
                <c:pt idx="2688">
                  <c:v>2.0623780000000025</c:v>
                </c:pt>
                <c:pt idx="2689">
                  <c:v>2.0661119999999968</c:v>
                </c:pt>
                <c:pt idx="2690">
                  <c:v>2.0745560000000012</c:v>
                </c:pt>
                <c:pt idx="2691">
                  <c:v>2.0851390000000016</c:v>
                </c:pt>
                <c:pt idx="2692">
                  <c:v>2.083715999999999</c:v>
                </c:pt>
                <c:pt idx="2693">
                  <c:v>2.050175000000003</c:v>
                </c:pt>
                <c:pt idx="2694">
                  <c:v>2.0443060000000024</c:v>
                </c:pt>
                <c:pt idx="2695">
                  <c:v>2.0417129999999979</c:v>
                </c:pt>
                <c:pt idx="2696">
                  <c:v>2.0396160000000023</c:v>
                </c:pt>
                <c:pt idx="2697">
                  <c:v>2.0619009999999989</c:v>
                </c:pt>
                <c:pt idx="2698">
                  <c:v>2.0499330000000029</c:v>
                </c:pt>
                <c:pt idx="2699">
                  <c:v>2.0581910000000008</c:v>
                </c:pt>
                <c:pt idx="2700">
                  <c:v>2.0171129999999984</c:v>
                </c:pt>
                <c:pt idx="2701">
                  <c:v>2.0431690000000025</c:v>
                </c:pt>
                <c:pt idx="2702">
                  <c:v>2.0670849999999987</c:v>
                </c:pt>
                <c:pt idx="2703">
                  <c:v>2.0262729999999998</c:v>
                </c:pt>
                <c:pt idx="2704">
                  <c:v>2.0248850000000047</c:v>
                </c:pt>
                <c:pt idx="2705">
                  <c:v>2.0548879999999983</c:v>
                </c:pt>
                <c:pt idx="2706">
                  <c:v>2.0258200000000031</c:v>
                </c:pt>
                <c:pt idx="2707">
                  <c:v>2.0659119999999973</c:v>
                </c:pt>
                <c:pt idx="2708">
                  <c:v>2.0131520000000016</c:v>
                </c:pt>
                <c:pt idx="2709">
                  <c:v>2.0441329999999986</c:v>
                </c:pt>
                <c:pt idx="2710">
                  <c:v>2.0107650000000028</c:v>
                </c:pt>
                <c:pt idx="2711">
                  <c:v>2.0328410000000012</c:v>
                </c:pt>
                <c:pt idx="2712">
                  <c:v>2.0467019999999998</c:v>
                </c:pt>
                <c:pt idx="2713">
                  <c:v>2.0047089999999983</c:v>
                </c:pt>
                <c:pt idx="2714">
                  <c:v>2.0424920000000029</c:v>
                </c:pt>
                <c:pt idx="2715">
                  <c:v>2.0476469999999978</c:v>
                </c:pt>
                <c:pt idx="2716">
                  <c:v>2.000983999999999</c:v>
                </c:pt>
                <c:pt idx="2717">
                  <c:v>2.0253579999999971</c:v>
                </c:pt>
                <c:pt idx="2718">
                  <c:v>2.0152800000000006</c:v>
                </c:pt>
                <c:pt idx="2719">
                  <c:v>2.0218289999999968</c:v>
                </c:pt>
                <c:pt idx="2720">
                  <c:v>2.0024019999999965</c:v>
                </c:pt>
                <c:pt idx="2721">
                  <c:v>2.0208729999999981</c:v>
                </c:pt>
                <c:pt idx="2722">
                  <c:v>2.0335669999999979</c:v>
                </c:pt>
                <c:pt idx="2723">
                  <c:v>2.0434459999999959</c:v>
                </c:pt>
                <c:pt idx="2724">
                  <c:v>2.0218550000000022</c:v>
                </c:pt>
                <c:pt idx="2725">
                  <c:v>2.0071040000000018</c:v>
                </c:pt>
                <c:pt idx="2726">
                  <c:v>2.0064069999999958</c:v>
                </c:pt>
                <c:pt idx="2727">
                  <c:v>1.9730600000000003</c:v>
                </c:pt>
                <c:pt idx="2728">
                  <c:v>1.9798849999999995</c:v>
                </c:pt>
                <c:pt idx="2729">
                  <c:v>2.0279540000000011</c:v>
                </c:pt>
                <c:pt idx="2730">
                  <c:v>2.0300779999999996</c:v>
                </c:pt>
                <c:pt idx="2731">
                  <c:v>1.9651060000000022</c:v>
                </c:pt>
                <c:pt idx="2732">
                  <c:v>2.0085139999999981</c:v>
                </c:pt>
                <c:pt idx="2733">
                  <c:v>1.9918779999999963</c:v>
                </c:pt>
                <c:pt idx="2734">
                  <c:v>2.0038439999999973</c:v>
                </c:pt>
                <c:pt idx="2735">
                  <c:v>1.9937189999999987</c:v>
                </c:pt>
                <c:pt idx="2736">
                  <c:v>1.9972240000000028</c:v>
                </c:pt>
                <c:pt idx="2737">
                  <c:v>1.9916419999999988</c:v>
                </c:pt>
                <c:pt idx="2738">
                  <c:v>1.9742920000000019</c:v>
                </c:pt>
                <c:pt idx="2739">
                  <c:v>1.9358310000000039</c:v>
                </c:pt>
                <c:pt idx="2740">
                  <c:v>1.9913880000000006</c:v>
                </c:pt>
                <c:pt idx="2741">
                  <c:v>1.9972980000000042</c:v>
                </c:pt>
                <c:pt idx="2742">
                  <c:v>1.9562009999999965</c:v>
                </c:pt>
                <c:pt idx="2743">
                  <c:v>1.9689009999999989</c:v>
                </c:pt>
                <c:pt idx="2744">
                  <c:v>1.9710430000000052</c:v>
                </c:pt>
                <c:pt idx="2745">
                  <c:v>1.9955980000000011</c:v>
                </c:pt>
                <c:pt idx="2746">
                  <c:v>1.9726679999999988</c:v>
                </c:pt>
                <c:pt idx="2747">
                  <c:v>1.9592929999999988</c:v>
                </c:pt>
                <c:pt idx="2748">
                  <c:v>1.9364829999999991</c:v>
                </c:pt>
                <c:pt idx="2749">
                  <c:v>1.9644439999999967</c:v>
                </c:pt>
                <c:pt idx="2750">
                  <c:v>2.0010499999999993</c:v>
                </c:pt>
                <c:pt idx="2751">
                  <c:v>1.9668109999999999</c:v>
                </c:pt>
                <c:pt idx="2752">
                  <c:v>1.9759299999999982</c:v>
                </c:pt>
                <c:pt idx="2753">
                  <c:v>1.9808799999999991</c:v>
                </c:pt>
                <c:pt idx="2754">
                  <c:v>1.986224</c:v>
                </c:pt>
                <c:pt idx="2755">
                  <c:v>1.9550749999999972</c:v>
                </c:pt>
                <c:pt idx="2756">
                  <c:v>1.9562599999999968</c:v>
                </c:pt>
                <c:pt idx="2757">
                  <c:v>1.9429120000000033</c:v>
                </c:pt>
                <c:pt idx="2758">
                  <c:v>1.9755079999999978</c:v>
                </c:pt>
                <c:pt idx="2759">
                  <c:v>1.9175530000000016</c:v>
                </c:pt>
                <c:pt idx="2760">
                  <c:v>1.9234120000000026</c:v>
                </c:pt>
                <c:pt idx="2761">
                  <c:v>1.9684649999999984</c:v>
                </c:pt>
                <c:pt idx="2762">
                  <c:v>1.9569290000000024</c:v>
                </c:pt>
                <c:pt idx="2763">
                  <c:v>1.9417369999999963</c:v>
                </c:pt>
                <c:pt idx="2764">
                  <c:v>1.9825050000000033</c:v>
                </c:pt>
                <c:pt idx="2765">
                  <c:v>1.8898699999999984</c:v>
                </c:pt>
                <c:pt idx="2766">
                  <c:v>1.9471280000000029</c:v>
                </c:pt>
                <c:pt idx="2767">
                  <c:v>1.9154419999999952</c:v>
                </c:pt>
                <c:pt idx="2768">
                  <c:v>1.9609810000000003</c:v>
                </c:pt>
                <c:pt idx="2769">
                  <c:v>1.9914529999999999</c:v>
                </c:pt>
                <c:pt idx="2770">
                  <c:v>1.9443189999999966</c:v>
                </c:pt>
                <c:pt idx="2771">
                  <c:v>1.9630839999999985</c:v>
                </c:pt>
                <c:pt idx="2772">
                  <c:v>1.9511229999999955</c:v>
                </c:pt>
                <c:pt idx="2773">
                  <c:v>1.9342320000000015</c:v>
                </c:pt>
                <c:pt idx="2774">
                  <c:v>1.9544040000000038</c:v>
                </c:pt>
                <c:pt idx="2775">
                  <c:v>1.9358609999999956</c:v>
                </c:pt>
                <c:pt idx="2776">
                  <c:v>1.9030399999999972</c:v>
                </c:pt>
                <c:pt idx="2777">
                  <c:v>1.9042239999999993</c:v>
                </c:pt>
                <c:pt idx="2778">
                  <c:v>1.9190169999999966</c:v>
                </c:pt>
                <c:pt idx="2779">
                  <c:v>1.8939100000000053</c:v>
                </c:pt>
                <c:pt idx="2780">
                  <c:v>1.924630999999998</c:v>
                </c:pt>
                <c:pt idx="2781">
                  <c:v>1.9164329999999978</c:v>
                </c:pt>
                <c:pt idx="2782">
                  <c:v>1.8500249999999987</c:v>
                </c:pt>
                <c:pt idx="2783">
                  <c:v>1.9265280000000011</c:v>
                </c:pt>
                <c:pt idx="2784">
                  <c:v>1.9760000000000026</c:v>
                </c:pt>
                <c:pt idx="2785">
                  <c:v>1.9197530000000036</c:v>
                </c:pt>
                <c:pt idx="2786">
                  <c:v>1.9147760000000034</c:v>
                </c:pt>
                <c:pt idx="2787">
                  <c:v>1.8934569999999979</c:v>
                </c:pt>
                <c:pt idx="2788">
                  <c:v>1.9049450000000014</c:v>
                </c:pt>
                <c:pt idx="2789">
                  <c:v>1.8707230000000017</c:v>
                </c:pt>
                <c:pt idx="2790">
                  <c:v>1.9082399999999957</c:v>
                </c:pt>
                <c:pt idx="2791">
                  <c:v>1.9166970000000028</c:v>
                </c:pt>
                <c:pt idx="2792">
                  <c:v>1.9138980000000032</c:v>
                </c:pt>
                <c:pt idx="2793">
                  <c:v>1.9011970000000034</c:v>
                </c:pt>
                <c:pt idx="2794">
                  <c:v>1.9248989999999999</c:v>
                </c:pt>
                <c:pt idx="2795">
                  <c:v>1.8908880000000003</c:v>
                </c:pt>
                <c:pt idx="2796">
                  <c:v>1.924866999999999</c:v>
                </c:pt>
                <c:pt idx="2797">
                  <c:v>1.8808059999999998</c:v>
                </c:pt>
                <c:pt idx="2798">
                  <c:v>1.8927979999999955</c:v>
                </c:pt>
                <c:pt idx="2799">
                  <c:v>1.9244389999999996</c:v>
                </c:pt>
                <c:pt idx="2800">
                  <c:v>1.8850510000000007</c:v>
                </c:pt>
                <c:pt idx="2801">
                  <c:v>1.8676640000000013</c:v>
                </c:pt>
                <c:pt idx="2802">
                  <c:v>1.8885600000000018</c:v>
                </c:pt>
                <c:pt idx="2803">
                  <c:v>1.9118379999999959</c:v>
                </c:pt>
                <c:pt idx="2804">
                  <c:v>1.9004979999999989</c:v>
                </c:pt>
                <c:pt idx="2805">
                  <c:v>1.8557410000000019</c:v>
                </c:pt>
                <c:pt idx="2806">
                  <c:v>1.8911589999999983</c:v>
                </c:pt>
                <c:pt idx="2807">
                  <c:v>1.9124600000000029</c:v>
                </c:pt>
                <c:pt idx="2808">
                  <c:v>1.8571099999999952</c:v>
                </c:pt>
                <c:pt idx="2809">
                  <c:v>1.887867</c:v>
                </c:pt>
                <c:pt idx="2810">
                  <c:v>1.9040970000000002</c:v>
                </c:pt>
                <c:pt idx="2811">
                  <c:v>1.8461159999999985</c:v>
                </c:pt>
                <c:pt idx="2812">
                  <c:v>1.8866560000000021</c:v>
                </c:pt>
                <c:pt idx="2813">
                  <c:v>1.8801469999999973</c:v>
                </c:pt>
                <c:pt idx="2814">
                  <c:v>1.8974890000000002</c:v>
                </c:pt>
                <c:pt idx="2815">
                  <c:v>1.8423609999999968</c:v>
                </c:pt>
                <c:pt idx="2816">
                  <c:v>1.867720000000002</c:v>
                </c:pt>
                <c:pt idx="2817">
                  <c:v>1.8928200000000039</c:v>
                </c:pt>
                <c:pt idx="2818">
                  <c:v>1.8655819999999963</c:v>
                </c:pt>
                <c:pt idx="2819">
                  <c:v>1.8306380000000004</c:v>
                </c:pt>
                <c:pt idx="2820">
                  <c:v>1.8796770000000009</c:v>
                </c:pt>
                <c:pt idx="2821">
                  <c:v>1.8480039999999995</c:v>
                </c:pt>
                <c:pt idx="2822">
                  <c:v>1.8564380000000007</c:v>
                </c:pt>
                <c:pt idx="2823">
                  <c:v>1.8801659999999991</c:v>
                </c:pt>
                <c:pt idx="2824">
                  <c:v>1.8566919999999989</c:v>
                </c:pt>
                <c:pt idx="2825">
                  <c:v>1.8613980000000012</c:v>
                </c:pt>
                <c:pt idx="2826">
                  <c:v>1.8501060000000038</c:v>
                </c:pt>
                <c:pt idx="2827">
                  <c:v>1.8531849999999999</c:v>
                </c:pt>
                <c:pt idx="2828">
                  <c:v>1.8641780000000026</c:v>
                </c:pt>
                <c:pt idx="2829">
                  <c:v>1.8707859999999989</c:v>
                </c:pt>
                <c:pt idx="2830">
                  <c:v>1.8316009999999956</c:v>
                </c:pt>
                <c:pt idx="2831">
                  <c:v>1.8536969999999968</c:v>
                </c:pt>
                <c:pt idx="2832">
                  <c:v>1.882280999999999</c:v>
                </c:pt>
                <c:pt idx="2833">
                  <c:v>1.8484969999999983</c:v>
                </c:pt>
                <c:pt idx="2834">
                  <c:v>1.8156569999999981</c:v>
                </c:pt>
                <c:pt idx="2835">
                  <c:v>1.8501710000000031</c:v>
                </c:pt>
                <c:pt idx="2836">
                  <c:v>1.8475979999999979</c:v>
                </c:pt>
                <c:pt idx="2837">
                  <c:v>1.8104980000000026</c:v>
                </c:pt>
                <c:pt idx="2838">
                  <c:v>1.8072149999999993</c:v>
                </c:pt>
                <c:pt idx="2839">
                  <c:v>1.8128250000000001</c:v>
                </c:pt>
                <c:pt idx="2840">
                  <c:v>1.7983069999999977</c:v>
                </c:pt>
                <c:pt idx="2841">
                  <c:v>1.837493000000002</c:v>
                </c:pt>
                <c:pt idx="2842">
                  <c:v>1.7795380000000023</c:v>
                </c:pt>
                <c:pt idx="2843">
                  <c:v>1.802779000000001</c:v>
                </c:pt>
                <c:pt idx="2844">
                  <c:v>1.822020000000002</c:v>
                </c:pt>
                <c:pt idx="2845">
                  <c:v>1.8485140000000015</c:v>
                </c:pt>
                <c:pt idx="2846">
                  <c:v>1.7898729999999965</c:v>
                </c:pt>
                <c:pt idx="2847">
                  <c:v>1.8225119999999997</c:v>
                </c:pt>
                <c:pt idx="2848">
                  <c:v>1.7995030000000014</c:v>
                </c:pt>
                <c:pt idx="2849">
                  <c:v>1.8250640000000011</c:v>
                </c:pt>
                <c:pt idx="2850">
                  <c:v>1.8415029999999994</c:v>
                </c:pt>
                <c:pt idx="2851">
                  <c:v>1.8154780000000024</c:v>
                </c:pt>
                <c:pt idx="2852">
                  <c:v>1.8182459999999985</c:v>
                </c:pt>
                <c:pt idx="2853">
                  <c:v>1.8229499999999987</c:v>
                </c:pt>
                <c:pt idx="2854">
                  <c:v>1.838432000000001</c:v>
                </c:pt>
                <c:pt idx="2855">
                  <c:v>1.7743990000000025</c:v>
                </c:pt>
                <c:pt idx="2856">
                  <c:v>1.837491</c:v>
                </c:pt>
                <c:pt idx="2857">
                  <c:v>1.837495999999998</c:v>
                </c:pt>
                <c:pt idx="2858">
                  <c:v>1.8271889999999971</c:v>
                </c:pt>
                <c:pt idx="2859">
                  <c:v>1.8253159999999973</c:v>
                </c:pt>
                <c:pt idx="2860">
                  <c:v>1.7999849999999959</c:v>
                </c:pt>
                <c:pt idx="2861">
                  <c:v>1.8018539999999987</c:v>
                </c:pt>
                <c:pt idx="2862">
                  <c:v>1.8332369999999969</c:v>
                </c:pt>
                <c:pt idx="2863">
                  <c:v>1.787072000000002</c:v>
                </c:pt>
                <c:pt idx="2864">
                  <c:v>1.8171359999999979</c:v>
                </c:pt>
                <c:pt idx="2865">
                  <c:v>1.7784269999999971</c:v>
                </c:pt>
                <c:pt idx="2866">
                  <c:v>1.7781870000000026</c:v>
                </c:pt>
                <c:pt idx="2867">
                  <c:v>1.7629610000000042</c:v>
                </c:pt>
                <c:pt idx="2868">
                  <c:v>1.7873289999999997</c:v>
                </c:pt>
                <c:pt idx="2869">
                  <c:v>1.824619000000002</c:v>
                </c:pt>
                <c:pt idx="2870">
                  <c:v>1.7774909999999977</c:v>
                </c:pt>
                <c:pt idx="2871">
                  <c:v>1.7953249999999983</c:v>
                </c:pt>
                <c:pt idx="2872">
                  <c:v>1.7920619999999978</c:v>
                </c:pt>
                <c:pt idx="2873">
                  <c:v>1.7931839999999966</c:v>
                </c:pt>
                <c:pt idx="2874">
                  <c:v>1.7838470000000015</c:v>
                </c:pt>
                <c:pt idx="2875">
                  <c:v>1.7425409999999992</c:v>
                </c:pt>
                <c:pt idx="2876">
                  <c:v>1.7810279999999992</c:v>
                </c:pt>
                <c:pt idx="2877">
                  <c:v>1.768816999999995</c:v>
                </c:pt>
                <c:pt idx="2878">
                  <c:v>1.7821679999999986</c:v>
                </c:pt>
                <c:pt idx="2879">
                  <c:v>1.8244330000000026</c:v>
                </c:pt>
                <c:pt idx="2880">
                  <c:v>1.7610840000000039</c:v>
                </c:pt>
                <c:pt idx="2881">
                  <c:v>1.772829999999999</c:v>
                </c:pt>
                <c:pt idx="2882">
                  <c:v>1.7507710000000003</c:v>
                </c:pt>
                <c:pt idx="2883">
                  <c:v>1.7883280000000035</c:v>
                </c:pt>
                <c:pt idx="2884">
                  <c:v>1.7882960000000026</c:v>
                </c:pt>
                <c:pt idx="2885">
                  <c:v>1.7380999999999993</c:v>
                </c:pt>
                <c:pt idx="2886">
                  <c:v>1.7502930000000028</c:v>
                </c:pt>
                <c:pt idx="2887">
                  <c:v>1.7937040000000017</c:v>
                </c:pt>
                <c:pt idx="2888">
                  <c:v>1.7599449999999983</c:v>
                </c:pt>
                <c:pt idx="2889">
                  <c:v>1.7761440000000022</c:v>
                </c:pt>
                <c:pt idx="2890">
                  <c:v>1.7623029999999993</c:v>
                </c:pt>
                <c:pt idx="2891">
                  <c:v>1.771409000000002</c:v>
                </c:pt>
                <c:pt idx="2892">
                  <c:v>1.7441820000000021</c:v>
                </c:pt>
                <c:pt idx="2893">
                  <c:v>1.7526810000000026</c:v>
                </c:pt>
                <c:pt idx="2894">
                  <c:v>1.7580729999999996</c:v>
                </c:pt>
                <c:pt idx="2895">
                  <c:v>1.7405019999999993</c:v>
                </c:pt>
                <c:pt idx="2896">
                  <c:v>1.7958010000000009</c:v>
                </c:pt>
                <c:pt idx="2897">
                  <c:v>1.7545310000000036</c:v>
                </c:pt>
                <c:pt idx="2898">
                  <c:v>1.7599549999999979</c:v>
                </c:pt>
                <c:pt idx="2899">
                  <c:v>1.7432709999999965</c:v>
                </c:pt>
                <c:pt idx="2900">
                  <c:v>1.7099620000000009</c:v>
                </c:pt>
                <c:pt idx="2901">
                  <c:v>1.740750000000002</c:v>
                </c:pt>
                <c:pt idx="2902">
                  <c:v>1.7585550000000012</c:v>
                </c:pt>
                <c:pt idx="2903">
                  <c:v>1.7784559999999985</c:v>
                </c:pt>
                <c:pt idx="2904">
                  <c:v>1.7751689999999982</c:v>
                </c:pt>
                <c:pt idx="2905">
                  <c:v>1.7355449999999983</c:v>
                </c:pt>
                <c:pt idx="2906">
                  <c:v>1.7416469999999968</c:v>
                </c:pt>
                <c:pt idx="2907">
                  <c:v>1.762515999999998</c:v>
                </c:pt>
                <c:pt idx="2908">
                  <c:v>1.7219380000000015</c:v>
                </c:pt>
                <c:pt idx="2909">
                  <c:v>1.7198389999999968</c:v>
                </c:pt>
                <c:pt idx="2910">
                  <c:v>1.743544</c:v>
                </c:pt>
                <c:pt idx="2911">
                  <c:v>1.7247750000000011</c:v>
                </c:pt>
                <c:pt idx="2912">
                  <c:v>1.7327559999999949</c:v>
                </c:pt>
                <c:pt idx="2913">
                  <c:v>1.6989829999999984</c:v>
                </c:pt>
                <c:pt idx="2914">
                  <c:v>1.7036799999999985</c:v>
                </c:pt>
                <c:pt idx="2915">
                  <c:v>1.7228979999999972</c:v>
                </c:pt>
                <c:pt idx="2916">
                  <c:v>1.7266430000000028</c:v>
                </c:pt>
                <c:pt idx="2917">
                  <c:v>1.7318240000000031</c:v>
                </c:pt>
                <c:pt idx="2918">
                  <c:v>1.7174630000000022</c:v>
                </c:pt>
                <c:pt idx="2919">
                  <c:v>1.7165690000000033</c:v>
                </c:pt>
                <c:pt idx="2920">
                  <c:v>1.6959779999999967</c:v>
                </c:pt>
                <c:pt idx="2921">
                  <c:v>1.7186939999999993</c:v>
                </c:pt>
                <c:pt idx="2922">
                  <c:v>1.7210510000000028</c:v>
                </c:pt>
                <c:pt idx="2923">
                  <c:v>1.745902000000001</c:v>
                </c:pt>
                <c:pt idx="2924">
                  <c:v>1.680733</c:v>
                </c:pt>
                <c:pt idx="2925">
                  <c:v>1.7018040000000028</c:v>
                </c:pt>
                <c:pt idx="2926">
                  <c:v>1.7015980000000006</c:v>
                </c:pt>
                <c:pt idx="2927">
                  <c:v>1.6720050000000022</c:v>
                </c:pt>
                <c:pt idx="2928">
                  <c:v>1.754604000000004</c:v>
                </c:pt>
                <c:pt idx="2929">
                  <c:v>1.7205919999999999</c:v>
                </c:pt>
                <c:pt idx="2930">
                  <c:v>1.6990330000000036</c:v>
                </c:pt>
                <c:pt idx="2931">
                  <c:v>1.6861250000000005</c:v>
                </c:pt>
                <c:pt idx="2932">
                  <c:v>1.7158729999999984</c:v>
                </c:pt>
                <c:pt idx="2933">
                  <c:v>1.704622999999998</c:v>
                </c:pt>
                <c:pt idx="2934">
                  <c:v>1.6748510000000039</c:v>
                </c:pt>
                <c:pt idx="2935">
                  <c:v>1.7067520000000016</c:v>
                </c:pt>
                <c:pt idx="2936">
                  <c:v>1.7060589999999998</c:v>
                </c:pt>
                <c:pt idx="2937">
                  <c:v>1.693369999999998</c:v>
                </c:pt>
                <c:pt idx="2938">
                  <c:v>1.6804610000000011</c:v>
                </c:pt>
                <c:pt idx="2939">
                  <c:v>1.6718060000000001</c:v>
                </c:pt>
                <c:pt idx="2940">
                  <c:v>1.7158749999999969</c:v>
                </c:pt>
                <c:pt idx="2941">
                  <c:v>1.7060609999999983</c:v>
                </c:pt>
                <c:pt idx="2942">
                  <c:v>1.6758199999999981</c:v>
                </c:pt>
                <c:pt idx="2943">
                  <c:v>1.6732169999999975</c:v>
                </c:pt>
                <c:pt idx="2944">
                  <c:v>1.7065389999999958</c:v>
                </c:pt>
                <c:pt idx="2945">
                  <c:v>1.6983299999999986</c:v>
                </c:pt>
                <c:pt idx="2946">
                  <c:v>1.7239010000000015</c:v>
                </c:pt>
                <c:pt idx="2947">
                  <c:v>1.6380089999999967</c:v>
                </c:pt>
                <c:pt idx="2948">
                  <c:v>1.706548999999999</c:v>
                </c:pt>
                <c:pt idx="2949">
                  <c:v>1.6971639999999972</c:v>
                </c:pt>
                <c:pt idx="2950">
                  <c:v>1.6936260000000019</c:v>
                </c:pt>
                <c:pt idx="2951">
                  <c:v>1.6715869999999988</c:v>
                </c:pt>
                <c:pt idx="2952">
                  <c:v>1.720633000000003</c:v>
                </c:pt>
                <c:pt idx="2953">
                  <c:v>1.6927329999999969</c:v>
                </c:pt>
                <c:pt idx="2954">
                  <c:v>1.7171279999999989</c:v>
                </c:pt>
                <c:pt idx="2955">
                  <c:v>1.6704380000000008</c:v>
                </c:pt>
                <c:pt idx="2956">
                  <c:v>1.6603330000000014</c:v>
                </c:pt>
                <c:pt idx="2957">
                  <c:v>1.6507059999999996</c:v>
                </c:pt>
                <c:pt idx="2958">
                  <c:v>1.6730009999999993</c:v>
                </c:pt>
                <c:pt idx="2959">
                  <c:v>1.6610279999999982</c:v>
                </c:pt>
                <c:pt idx="2960">
                  <c:v>1.6793499999999995</c:v>
                </c:pt>
                <c:pt idx="2961">
                  <c:v>1.6385220000000018</c:v>
                </c:pt>
                <c:pt idx="2962">
                  <c:v>1.6537890000000033</c:v>
                </c:pt>
                <c:pt idx="2963">
                  <c:v>1.6272780000000004</c:v>
                </c:pt>
                <c:pt idx="2964">
                  <c:v>1.6636430000000004</c:v>
                </c:pt>
                <c:pt idx="2965">
                  <c:v>1.6739460000000008</c:v>
                </c:pt>
                <c:pt idx="2966">
                  <c:v>1.675132000000005</c:v>
                </c:pt>
                <c:pt idx="2967">
                  <c:v>1.6936460000000011</c:v>
                </c:pt>
                <c:pt idx="2968">
                  <c:v>1.6713729999999991</c:v>
                </c:pt>
                <c:pt idx="2969">
                  <c:v>1.6490890000000036</c:v>
                </c:pt>
                <c:pt idx="2970">
                  <c:v>1.6614959999999961</c:v>
                </c:pt>
                <c:pt idx="2971">
                  <c:v>1.6275039999999983</c:v>
                </c:pt>
                <c:pt idx="2972">
                  <c:v>1.643222999999999</c:v>
                </c:pt>
                <c:pt idx="2973">
                  <c:v>1.6594279999999983</c:v>
                </c:pt>
                <c:pt idx="2974">
                  <c:v>1.6591780000000007</c:v>
                </c:pt>
                <c:pt idx="2975">
                  <c:v>1.6282180000000004</c:v>
                </c:pt>
                <c:pt idx="2976">
                  <c:v>1.6448979999999978</c:v>
                </c:pt>
                <c:pt idx="2977">
                  <c:v>1.659203999999999</c:v>
                </c:pt>
                <c:pt idx="2978">
                  <c:v>1.6547320000000028</c:v>
                </c:pt>
                <c:pt idx="2979">
                  <c:v>1.6702320000000022</c:v>
                </c:pt>
                <c:pt idx="2980">
                  <c:v>1.6409149999999997</c:v>
                </c:pt>
                <c:pt idx="2981">
                  <c:v>1.6211959999999976</c:v>
                </c:pt>
                <c:pt idx="2982">
                  <c:v>1.6071120000000008</c:v>
                </c:pt>
                <c:pt idx="2983">
                  <c:v>1.6599150000000016</c:v>
                </c:pt>
                <c:pt idx="2984">
                  <c:v>1.623546000000001</c:v>
                </c:pt>
                <c:pt idx="2985">
                  <c:v>1.6486390000000029</c:v>
                </c:pt>
                <c:pt idx="2986">
                  <c:v>1.6165629999999993</c:v>
                </c:pt>
                <c:pt idx="2987">
                  <c:v>1.6268389999999968</c:v>
                </c:pt>
                <c:pt idx="2988">
                  <c:v>1.6242269999999976</c:v>
                </c:pt>
                <c:pt idx="2989">
                  <c:v>1.6242490000000025</c:v>
                </c:pt>
                <c:pt idx="2990">
                  <c:v>1.6425669999999961</c:v>
                </c:pt>
                <c:pt idx="2991">
                  <c:v>1.6085460000000005</c:v>
                </c:pt>
                <c:pt idx="2992">
                  <c:v>1.6500489999999992</c:v>
                </c:pt>
                <c:pt idx="2993">
                  <c:v>1.6174749999999989</c:v>
                </c:pt>
                <c:pt idx="2994">
                  <c:v>1.612999999999996</c:v>
                </c:pt>
                <c:pt idx="2995">
                  <c:v>1.6263989999999993</c:v>
                </c:pt>
                <c:pt idx="2996">
                  <c:v>1.6132179999999963</c:v>
                </c:pt>
                <c:pt idx="2997">
                  <c:v>1.6116260000000011</c:v>
                </c:pt>
                <c:pt idx="2998">
                  <c:v>1.5918979999999969</c:v>
                </c:pt>
                <c:pt idx="2999">
                  <c:v>1.6531249999999993</c:v>
                </c:pt>
                <c:pt idx="3000">
                  <c:v>1.6252469999999981</c:v>
                </c:pt>
                <c:pt idx="3001">
                  <c:v>1.6106480000000012</c:v>
                </c:pt>
                <c:pt idx="3002">
                  <c:v>1.6266300000000022</c:v>
                </c:pt>
                <c:pt idx="3003">
                  <c:v>1.6369530000000019</c:v>
                </c:pt>
                <c:pt idx="3004">
                  <c:v>1.6055150000000005</c:v>
                </c:pt>
                <c:pt idx="3005">
                  <c:v>1.5858210000000028</c:v>
                </c:pt>
                <c:pt idx="3006">
                  <c:v>1.5994099999999989</c:v>
                </c:pt>
                <c:pt idx="3007">
                  <c:v>1.6113759999999999</c:v>
                </c:pt>
                <c:pt idx="3008">
                  <c:v>1.5742989999999999</c:v>
                </c:pt>
                <c:pt idx="3009">
                  <c:v>1.610436</c:v>
                </c:pt>
                <c:pt idx="3010">
                  <c:v>1.6071819999999981</c:v>
                </c:pt>
                <c:pt idx="3011">
                  <c:v>1.5870080000000009</c:v>
                </c:pt>
                <c:pt idx="3012">
                  <c:v>1.5816139999999983</c:v>
                </c:pt>
                <c:pt idx="3013">
                  <c:v>1.6207589999999961</c:v>
                </c:pt>
                <c:pt idx="3014">
                  <c:v>1.5813740000000003</c:v>
                </c:pt>
                <c:pt idx="3015">
                  <c:v>1.5670509999999993</c:v>
                </c:pt>
                <c:pt idx="3016">
                  <c:v>1.6036400000000022</c:v>
                </c:pt>
                <c:pt idx="3017">
                  <c:v>1.592609000000003</c:v>
                </c:pt>
                <c:pt idx="3018">
                  <c:v>1.6194010000000034</c:v>
                </c:pt>
                <c:pt idx="3019">
                  <c:v>1.5867480000000036</c:v>
                </c:pt>
                <c:pt idx="3020">
                  <c:v>1.567069</c:v>
                </c:pt>
                <c:pt idx="3021">
                  <c:v>1.567503999999996</c:v>
                </c:pt>
                <c:pt idx="3022">
                  <c:v>1.5961260000000017</c:v>
                </c:pt>
                <c:pt idx="3023">
                  <c:v>1.5701129999999992</c:v>
                </c:pt>
                <c:pt idx="3024">
                  <c:v>1.5954440000000041</c:v>
                </c:pt>
                <c:pt idx="3025">
                  <c:v>1.5454280000000011</c:v>
                </c:pt>
                <c:pt idx="3026">
                  <c:v>1.5924089999999964</c:v>
                </c:pt>
                <c:pt idx="3027">
                  <c:v>1.5863440000000004</c:v>
                </c:pt>
                <c:pt idx="3028">
                  <c:v>1.5959619999999966</c:v>
                </c:pt>
                <c:pt idx="3029">
                  <c:v>1.6113979999999977</c:v>
                </c:pt>
                <c:pt idx="3030">
                  <c:v>1.5959420000000009</c:v>
                </c:pt>
                <c:pt idx="3031">
                  <c:v>1.6123409999999971</c:v>
                </c:pt>
                <c:pt idx="3032">
                  <c:v>1.5534590000000037</c:v>
                </c:pt>
                <c:pt idx="3033">
                  <c:v>1.5870499999999979</c:v>
                </c:pt>
                <c:pt idx="3034">
                  <c:v>1.5825679999999984</c:v>
                </c:pt>
                <c:pt idx="3035">
                  <c:v>1.5713099999999969</c:v>
                </c:pt>
                <c:pt idx="3036">
                  <c:v>1.529555000000002</c:v>
                </c:pt>
                <c:pt idx="3037">
                  <c:v>1.5588719999999974</c:v>
                </c:pt>
                <c:pt idx="3038">
                  <c:v>1.5645269999999982</c:v>
                </c:pt>
                <c:pt idx="3039">
                  <c:v>1.549709</c:v>
                </c:pt>
                <c:pt idx="3040">
                  <c:v>1.555849000000002</c:v>
                </c:pt>
                <c:pt idx="3041">
                  <c:v>1.5391590000000051</c:v>
                </c:pt>
                <c:pt idx="3042">
                  <c:v>1.5110129999999984</c:v>
                </c:pt>
                <c:pt idx="3043">
                  <c:v>1.5729679999999995</c:v>
                </c:pt>
                <c:pt idx="3044">
                  <c:v>1.5982829999999986</c:v>
                </c:pt>
                <c:pt idx="3045">
                  <c:v>1.5516290000000019</c:v>
                </c:pt>
                <c:pt idx="3046">
                  <c:v>1.5666520000000013</c:v>
                </c:pt>
                <c:pt idx="3047">
                  <c:v>1.5680239999999976</c:v>
                </c:pt>
                <c:pt idx="3048">
                  <c:v>1.5661720000000017</c:v>
                </c:pt>
                <c:pt idx="3049">
                  <c:v>1.5340220000000038</c:v>
                </c:pt>
                <c:pt idx="3050">
                  <c:v>1.528614000000001</c:v>
                </c:pt>
                <c:pt idx="3051">
                  <c:v>1.5305110000000006</c:v>
                </c:pt>
                <c:pt idx="3052">
                  <c:v>1.566597999999999</c:v>
                </c:pt>
                <c:pt idx="3053">
                  <c:v>1.5511230000000005</c:v>
                </c:pt>
                <c:pt idx="3054">
                  <c:v>1.5415230000000015</c:v>
                </c:pt>
                <c:pt idx="3055">
                  <c:v>1.5403619999999982</c:v>
                </c:pt>
                <c:pt idx="3056">
                  <c:v>1.5401230000000048</c:v>
                </c:pt>
                <c:pt idx="3057">
                  <c:v>1.5263010000000001</c:v>
                </c:pt>
                <c:pt idx="3058">
                  <c:v>1.5426710000000021</c:v>
                </c:pt>
                <c:pt idx="3059">
                  <c:v>1.4910540000000019</c:v>
                </c:pt>
                <c:pt idx="3060">
                  <c:v>1.5337999999999958</c:v>
                </c:pt>
                <c:pt idx="3061">
                  <c:v>1.5532810000000019</c:v>
                </c:pt>
                <c:pt idx="3062">
                  <c:v>1.5347480000000004</c:v>
                </c:pt>
                <c:pt idx="3063">
                  <c:v>1.5525690000000019</c:v>
                </c:pt>
                <c:pt idx="3064">
                  <c:v>1.5690110000000033</c:v>
                </c:pt>
                <c:pt idx="3065">
                  <c:v>1.5391999999999975</c:v>
                </c:pt>
                <c:pt idx="3066">
                  <c:v>1.5075210000000041</c:v>
                </c:pt>
                <c:pt idx="3067">
                  <c:v>1.5126729999999995</c:v>
                </c:pt>
                <c:pt idx="3068">
                  <c:v>1.5021529999999998</c:v>
                </c:pt>
                <c:pt idx="3069">
                  <c:v>1.5164849999999994</c:v>
                </c:pt>
                <c:pt idx="3070">
                  <c:v>1.5166789999999999</c:v>
                </c:pt>
                <c:pt idx="3071">
                  <c:v>1.517159999999997</c:v>
                </c:pt>
                <c:pt idx="3072">
                  <c:v>1.5572899999999983</c:v>
                </c:pt>
                <c:pt idx="3073">
                  <c:v>1.5291330000000016</c:v>
                </c:pt>
                <c:pt idx="3074">
                  <c:v>1.5356759999999987</c:v>
                </c:pt>
                <c:pt idx="3075">
                  <c:v>1.5075409999999998</c:v>
                </c:pt>
                <c:pt idx="3076">
                  <c:v>1.5181369999999994</c:v>
                </c:pt>
                <c:pt idx="3077">
                  <c:v>1.5488530000000011</c:v>
                </c:pt>
                <c:pt idx="3078">
                  <c:v>1.5180709999999991</c:v>
                </c:pt>
                <c:pt idx="3079">
                  <c:v>1.5239930000000008</c:v>
                </c:pt>
                <c:pt idx="3080">
                  <c:v>1.5251410000000014</c:v>
                </c:pt>
                <c:pt idx="3081">
                  <c:v>1.5267840000000028</c:v>
                </c:pt>
                <c:pt idx="3082">
                  <c:v>1.5188300000000012</c:v>
                </c:pt>
                <c:pt idx="3083">
                  <c:v>1.5274930000000033</c:v>
                </c:pt>
                <c:pt idx="3084">
                  <c:v>1.5202219999999969</c:v>
                </c:pt>
                <c:pt idx="3085">
                  <c:v>1.5626900000000035</c:v>
                </c:pt>
                <c:pt idx="3086">
                  <c:v>1.4955889999999989</c:v>
                </c:pt>
                <c:pt idx="3087">
                  <c:v>1.5721269999999983</c:v>
                </c:pt>
                <c:pt idx="3088">
                  <c:v>1.4918280000000017</c:v>
                </c:pt>
                <c:pt idx="3089">
                  <c:v>1.5256350000000012</c:v>
                </c:pt>
                <c:pt idx="3090">
                  <c:v>1.5446249999999999</c:v>
                </c:pt>
                <c:pt idx="3091">
                  <c:v>1.488108000000004</c:v>
                </c:pt>
                <c:pt idx="3092">
                  <c:v>1.4869270000000014</c:v>
                </c:pt>
                <c:pt idx="3093">
                  <c:v>1.5141159999999978</c:v>
                </c:pt>
                <c:pt idx="3094">
                  <c:v>1.5117770000000021</c:v>
                </c:pt>
                <c:pt idx="3095">
                  <c:v>1.5207120000000032</c:v>
                </c:pt>
                <c:pt idx="3096">
                  <c:v>1.5094359999999973</c:v>
                </c:pt>
                <c:pt idx="3097">
                  <c:v>1.4707299999999996</c:v>
                </c:pt>
                <c:pt idx="3098">
                  <c:v>1.5239879999999992</c:v>
                </c:pt>
                <c:pt idx="3099">
                  <c:v>1.499132000000003</c:v>
                </c:pt>
                <c:pt idx="3100">
                  <c:v>1.4606399999999979</c:v>
                </c:pt>
                <c:pt idx="3101">
                  <c:v>1.4956069999999997</c:v>
                </c:pt>
                <c:pt idx="3102">
                  <c:v>1.502874000000002</c:v>
                </c:pt>
                <c:pt idx="3103">
                  <c:v>1.4805879999999974</c:v>
                </c:pt>
                <c:pt idx="3104">
                  <c:v>1.4740419999999972</c:v>
                </c:pt>
                <c:pt idx="3105">
                  <c:v>1.514405</c:v>
                </c:pt>
                <c:pt idx="3106">
                  <c:v>1.4791930000000022</c:v>
                </c:pt>
                <c:pt idx="3107">
                  <c:v>1.4880959999999988</c:v>
                </c:pt>
                <c:pt idx="3108">
                  <c:v>1.5087520000000012</c:v>
                </c:pt>
                <c:pt idx="3109">
                  <c:v>1.4686279999999989</c:v>
                </c:pt>
                <c:pt idx="3110">
                  <c:v>1.5162630000000021</c:v>
                </c:pt>
                <c:pt idx="3111">
                  <c:v>1.4773270000000025</c:v>
                </c:pt>
                <c:pt idx="3112">
                  <c:v>1.4726370000000024</c:v>
                </c:pt>
                <c:pt idx="3113">
                  <c:v>1.5033740000000009</c:v>
                </c:pt>
                <c:pt idx="3114">
                  <c:v>1.4719349999999984</c:v>
                </c:pt>
                <c:pt idx="3115">
                  <c:v>1.447067999999998</c:v>
                </c:pt>
                <c:pt idx="3116">
                  <c:v>1.5085210000000018</c:v>
                </c:pt>
                <c:pt idx="3117">
                  <c:v>1.4761789999999984</c:v>
                </c:pt>
                <c:pt idx="3118">
                  <c:v>1.4735809999999994</c:v>
                </c:pt>
                <c:pt idx="3119">
                  <c:v>1.4695859999999996</c:v>
                </c:pt>
                <c:pt idx="3120">
                  <c:v>1.4465970000000006</c:v>
                </c:pt>
                <c:pt idx="3121">
                  <c:v>1.479689999999998</c:v>
                </c:pt>
                <c:pt idx="3122">
                  <c:v>1.4829400000000028</c:v>
                </c:pt>
                <c:pt idx="3123">
                  <c:v>1.4592780000000012</c:v>
                </c:pt>
                <c:pt idx="3124">
                  <c:v>1.5055249999999987</c:v>
                </c:pt>
                <c:pt idx="3125">
                  <c:v>1.5071329999999961</c:v>
                </c:pt>
                <c:pt idx="3126">
                  <c:v>1.4576379999999993</c:v>
                </c:pt>
                <c:pt idx="3127">
                  <c:v>1.5155999999999992</c:v>
                </c:pt>
                <c:pt idx="3128">
                  <c:v>1.4538849999999996</c:v>
                </c:pt>
                <c:pt idx="3129">
                  <c:v>1.465600000000002</c:v>
                </c:pt>
                <c:pt idx="3130">
                  <c:v>1.4287739999999971</c:v>
                </c:pt>
                <c:pt idx="3131">
                  <c:v>1.4487109999999994</c:v>
                </c:pt>
                <c:pt idx="3132">
                  <c:v>1.4592769999999966</c:v>
                </c:pt>
                <c:pt idx="3133">
                  <c:v>1.4423669999999973</c:v>
                </c:pt>
                <c:pt idx="3134">
                  <c:v>1.4965820000000036</c:v>
                </c:pt>
                <c:pt idx="3135">
                  <c:v>1.4660839999999986</c:v>
                </c:pt>
                <c:pt idx="3136">
                  <c:v>1.4900030000000015</c:v>
                </c:pt>
                <c:pt idx="3137">
                  <c:v>1.4259479999999982</c:v>
                </c:pt>
                <c:pt idx="3138">
                  <c:v>1.4679789999999961</c:v>
                </c:pt>
                <c:pt idx="3139">
                  <c:v>1.472642000000004</c:v>
                </c:pt>
                <c:pt idx="3140">
                  <c:v>1.451787000000003</c:v>
                </c:pt>
                <c:pt idx="3141">
                  <c:v>1.409556000000002</c:v>
                </c:pt>
                <c:pt idx="3142">
                  <c:v>1.409793999999998</c:v>
                </c:pt>
                <c:pt idx="3143">
                  <c:v>1.4663219999999981</c:v>
                </c:pt>
                <c:pt idx="3144">
                  <c:v>1.4313679999999991</c:v>
                </c:pt>
                <c:pt idx="3145">
                  <c:v>1.4445480000000011</c:v>
                </c:pt>
                <c:pt idx="3146">
                  <c:v>1.4461930000000009</c:v>
                </c:pt>
                <c:pt idx="3147">
                  <c:v>1.4916780000000003</c:v>
                </c:pt>
                <c:pt idx="3148">
                  <c:v>1.4471029999999985</c:v>
                </c:pt>
                <c:pt idx="3149">
                  <c:v>1.4462070000000011</c:v>
                </c:pt>
                <c:pt idx="3150">
                  <c:v>1.483705999999998</c:v>
                </c:pt>
                <c:pt idx="3151">
                  <c:v>1.4262029999999974</c:v>
                </c:pt>
                <c:pt idx="3152">
                  <c:v>1.4386649999999968</c:v>
                </c:pt>
                <c:pt idx="3153">
                  <c:v>1.4175270000000033</c:v>
                </c:pt>
                <c:pt idx="3154">
                  <c:v>1.4356159999999996</c:v>
                </c:pt>
                <c:pt idx="3155">
                  <c:v>1.4531969999999959</c:v>
                </c:pt>
                <c:pt idx="3156">
                  <c:v>1.4651639999999979</c:v>
                </c:pt>
                <c:pt idx="3157">
                  <c:v>1.4576829999999958</c:v>
                </c:pt>
                <c:pt idx="3158">
                  <c:v>1.4555940000000014</c:v>
                </c:pt>
                <c:pt idx="3159">
                  <c:v>1.4121610000000011</c:v>
                </c:pt>
                <c:pt idx="3160">
                  <c:v>1.4354099999999974</c:v>
                </c:pt>
                <c:pt idx="3161">
                  <c:v>1.4187389999999986</c:v>
                </c:pt>
                <c:pt idx="3162">
                  <c:v>1.4384160000000001</c:v>
                </c:pt>
                <c:pt idx="3163">
                  <c:v>1.4262310000000014</c:v>
                </c:pt>
                <c:pt idx="3164">
                  <c:v>1.4506219999999992</c:v>
                </c:pt>
                <c:pt idx="3165">
                  <c:v>1.3865889999999972</c:v>
                </c:pt>
                <c:pt idx="3166">
                  <c:v>1.4114679999999993</c:v>
                </c:pt>
                <c:pt idx="3167">
                  <c:v>1.4335079999999962</c:v>
                </c:pt>
                <c:pt idx="3168">
                  <c:v>1.4171049999999994</c:v>
                </c:pt>
                <c:pt idx="3169">
                  <c:v>1.3858790000000027</c:v>
                </c:pt>
                <c:pt idx="3170">
                  <c:v>1.4243620000000021</c:v>
                </c:pt>
                <c:pt idx="3171">
                  <c:v>1.4069879999999984</c:v>
                </c:pt>
                <c:pt idx="3172">
                  <c:v>1.422976000000002</c:v>
                </c:pt>
                <c:pt idx="3173">
                  <c:v>1.456748000000001</c:v>
                </c:pt>
                <c:pt idx="3174">
                  <c:v>1.4119409999999952</c:v>
                </c:pt>
                <c:pt idx="3175">
                  <c:v>1.4288299999999978</c:v>
                </c:pt>
                <c:pt idx="3176">
                  <c:v>1.3851820000000004</c:v>
                </c:pt>
                <c:pt idx="3177">
                  <c:v>1.4495020000000025</c:v>
                </c:pt>
                <c:pt idx="3178">
                  <c:v>1.411247000000003</c:v>
                </c:pt>
                <c:pt idx="3179">
                  <c:v>1.417819999999999</c:v>
                </c:pt>
                <c:pt idx="3180">
                  <c:v>1.4124049999999997</c:v>
                </c:pt>
                <c:pt idx="3181">
                  <c:v>1.4325840000000021</c:v>
                </c:pt>
                <c:pt idx="3182">
                  <c:v>1.3945819999999962</c:v>
                </c:pt>
                <c:pt idx="3183">
                  <c:v>1.4408320000000039</c:v>
                </c:pt>
                <c:pt idx="3184">
                  <c:v>1.4110230000000001</c:v>
                </c:pt>
                <c:pt idx="3185">
                  <c:v>1.3776909999999951</c:v>
                </c:pt>
                <c:pt idx="3186">
                  <c:v>1.4114709999999953</c:v>
                </c:pt>
                <c:pt idx="3187">
                  <c:v>1.3802870000000027</c:v>
                </c:pt>
                <c:pt idx="3188">
                  <c:v>1.3737169999999992</c:v>
                </c:pt>
                <c:pt idx="3189">
                  <c:v>1.3811839999999975</c:v>
                </c:pt>
                <c:pt idx="3190">
                  <c:v>1.429310000000001</c:v>
                </c:pt>
                <c:pt idx="3191">
                  <c:v>1.3734690000000001</c:v>
                </c:pt>
                <c:pt idx="3192">
                  <c:v>1.3697240000000015</c:v>
                </c:pt>
                <c:pt idx="3193">
                  <c:v>1.3769960000000019</c:v>
                </c:pt>
                <c:pt idx="3194">
                  <c:v>1.3694829999999989</c:v>
                </c:pt>
                <c:pt idx="3195">
                  <c:v>1.3809989999999956</c:v>
                </c:pt>
                <c:pt idx="3196">
                  <c:v>1.3861570000000007</c:v>
                </c:pt>
                <c:pt idx="3197">
                  <c:v>1.3971960000000045</c:v>
                </c:pt>
                <c:pt idx="3198">
                  <c:v>1.3654970000000013</c:v>
                </c:pt>
                <c:pt idx="3199">
                  <c:v>1.3866269999999972</c:v>
                </c:pt>
                <c:pt idx="3200">
                  <c:v>1.3964820000000024</c:v>
                </c:pt>
                <c:pt idx="3201">
                  <c:v>1.3791329999999995</c:v>
                </c:pt>
                <c:pt idx="3202">
                  <c:v>1.345322000000003</c:v>
                </c:pt>
                <c:pt idx="3203">
                  <c:v>1.368345999999999</c:v>
                </c:pt>
                <c:pt idx="3204">
                  <c:v>1.4129309999999968</c:v>
                </c:pt>
                <c:pt idx="3205">
                  <c:v>1.4054300000000026</c:v>
                </c:pt>
                <c:pt idx="3206">
                  <c:v>1.3770340000000019</c:v>
                </c:pt>
                <c:pt idx="3207">
                  <c:v>1.3688249999999975</c:v>
                </c:pt>
                <c:pt idx="3208">
                  <c:v>1.3955839999999995</c:v>
                </c:pt>
                <c:pt idx="3209">
                  <c:v>1.3723410000000023</c:v>
                </c:pt>
                <c:pt idx="3210">
                  <c:v>1.3744379999999978</c:v>
                </c:pt>
                <c:pt idx="3211">
                  <c:v>1.375394</c:v>
                </c:pt>
                <c:pt idx="3212">
                  <c:v>1.3692879999999974</c:v>
                </c:pt>
                <c:pt idx="3213">
                  <c:v>1.3554140000000032</c:v>
                </c:pt>
                <c:pt idx="3214">
                  <c:v>1.330798000000005</c:v>
                </c:pt>
                <c:pt idx="3215">
                  <c:v>1.3728039999999986</c:v>
                </c:pt>
                <c:pt idx="3216">
                  <c:v>1.3638679999999965</c:v>
                </c:pt>
                <c:pt idx="3217">
                  <c:v>1.3767890000000023</c:v>
                </c:pt>
                <c:pt idx="3218">
                  <c:v>1.3524169999999991</c:v>
                </c:pt>
                <c:pt idx="3219">
                  <c:v>1.3819470000000003</c:v>
                </c:pt>
                <c:pt idx="3220">
                  <c:v>1.3915729999999975</c:v>
                </c:pt>
                <c:pt idx="3221">
                  <c:v>1.3296429999999972</c:v>
                </c:pt>
                <c:pt idx="3222">
                  <c:v>1.3718669999999982</c:v>
                </c:pt>
                <c:pt idx="3223">
                  <c:v>1.3763419999999975</c:v>
                </c:pt>
                <c:pt idx="3224">
                  <c:v>1.3341109999999965</c:v>
                </c:pt>
                <c:pt idx="3225">
                  <c:v>1.3364410000000007</c:v>
                </c:pt>
                <c:pt idx="3226">
                  <c:v>1.3155399999999986</c:v>
                </c:pt>
                <c:pt idx="3227">
                  <c:v>1.3331380000000017</c:v>
                </c:pt>
                <c:pt idx="3228">
                  <c:v>1.3817479999999982</c:v>
                </c:pt>
                <c:pt idx="3229">
                  <c:v>1.3439470000000036</c:v>
                </c:pt>
                <c:pt idx="3230">
                  <c:v>1.3481859999999983</c:v>
                </c:pt>
                <c:pt idx="3231">
                  <c:v>1.3237869999999958</c:v>
                </c:pt>
                <c:pt idx="3232">
                  <c:v>1.369995000000003</c:v>
                </c:pt>
                <c:pt idx="3233">
                  <c:v>1.3310589999999998</c:v>
                </c:pt>
                <c:pt idx="3234">
                  <c:v>1.4192989999999988</c:v>
                </c:pt>
                <c:pt idx="3235">
                  <c:v>1.3784570000000009</c:v>
                </c:pt>
                <c:pt idx="3236">
                  <c:v>1.3202770000000044</c:v>
                </c:pt>
                <c:pt idx="3237">
                  <c:v>1.3331659999999985</c:v>
                </c:pt>
                <c:pt idx="3238">
                  <c:v>1.350051999999998</c:v>
                </c:pt>
                <c:pt idx="3239">
                  <c:v>1.3536150000000013</c:v>
                </c:pt>
                <c:pt idx="3240">
                  <c:v>1.3552340000000029</c:v>
                </c:pt>
                <c:pt idx="3241">
                  <c:v>1.3366910000000018</c:v>
                </c:pt>
                <c:pt idx="3242">
                  <c:v>1.3601610000000015</c:v>
                </c:pt>
                <c:pt idx="3243">
                  <c:v>1.3313119999999969</c:v>
                </c:pt>
                <c:pt idx="3244">
                  <c:v>1.3409270000000006</c:v>
                </c:pt>
                <c:pt idx="3245">
                  <c:v>1.3404570000000007</c:v>
                </c:pt>
                <c:pt idx="3246">
                  <c:v>1.3585380000000029</c:v>
                </c:pt>
                <c:pt idx="3247">
                  <c:v>1.3634520000000023</c:v>
                </c:pt>
                <c:pt idx="3248">
                  <c:v>1.3238279999999953</c:v>
                </c:pt>
                <c:pt idx="3249">
                  <c:v>1.3324689999999997</c:v>
                </c:pt>
                <c:pt idx="3250">
                  <c:v>1.385512999999996</c:v>
                </c:pt>
                <c:pt idx="3251">
                  <c:v>1.3420880000000004</c:v>
                </c:pt>
                <c:pt idx="3252">
                  <c:v>1.3268780000000007</c:v>
                </c:pt>
                <c:pt idx="3253">
                  <c:v>1.3510110000000033</c:v>
                </c:pt>
                <c:pt idx="3254">
                  <c:v>1.3489059999999995</c:v>
                </c:pt>
                <c:pt idx="3255">
                  <c:v>1.3348440000000004</c:v>
                </c:pt>
                <c:pt idx="3256">
                  <c:v>1.294713999999999</c:v>
                </c:pt>
                <c:pt idx="3257">
                  <c:v>1.3477549999999994</c:v>
                </c:pt>
                <c:pt idx="3258">
                  <c:v>1.2902670000000036</c:v>
                </c:pt>
                <c:pt idx="3259">
                  <c:v>1.3125600000000013</c:v>
                </c:pt>
                <c:pt idx="3260">
                  <c:v>1.3343680000000013</c:v>
                </c:pt>
                <c:pt idx="3261">
                  <c:v>1.3343689999999988</c:v>
                </c:pt>
                <c:pt idx="3262">
                  <c:v>1.3594769999999983</c:v>
                </c:pt>
                <c:pt idx="3263">
                  <c:v>1.3508149999999972</c:v>
                </c:pt>
                <c:pt idx="3264">
                  <c:v>1.3344030000000018</c:v>
                </c:pt>
                <c:pt idx="3265">
                  <c:v>1.299671</c:v>
                </c:pt>
                <c:pt idx="3266">
                  <c:v>1.3121000000000045</c:v>
                </c:pt>
                <c:pt idx="3267">
                  <c:v>1.3130179999999996</c:v>
                </c:pt>
                <c:pt idx="3268">
                  <c:v>1.3482219999999998</c:v>
                </c:pt>
                <c:pt idx="3269">
                  <c:v>1.324027000000001</c:v>
                </c:pt>
                <c:pt idx="3270">
                  <c:v>1.3468250000000026</c:v>
                </c:pt>
                <c:pt idx="3271">
                  <c:v>1.2961160000000014</c:v>
                </c:pt>
                <c:pt idx="3272">
                  <c:v>1.3491910000000011</c:v>
                </c:pt>
                <c:pt idx="3273">
                  <c:v>1.318643999999999</c:v>
                </c:pt>
                <c:pt idx="3274">
                  <c:v>1.3106889999999964</c:v>
                </c:pt>
                <c:pt idx="3275">
                  <c:v>1.3128110000000035</c:v>
                </c:pt>
                <c:pt idx="3276">
                  <c:v>1.3043220000000026</c:v>
                </c:pt>
                <c:pt idx="3277">
                  <c:v>1.3130319999999998</c:v>
                </c:pt>
                <c:pt idx="3278">
                  <c:v>1.3135140000000014</c:v>
                </c:pt>
                <c:pt idx="3279">
                  <c:v>1.2912049999999979</c:v>
                </c:pt>
                <c:pt idx="3280">
                  <c:v>1.2940520000000006</c:v>
                </c:pt>
                <c:pt idx="3281">
                  <c:v>1.302464999999998</c:v>
                </c:pt>
                <c:pt idx="3282">
                  <c:v>1.3085739999999966</c:v>
                </c:pt>
                <c:pt idx="3283">
                  <c:v>1.2928569999999979</c:v>
                </c:pt>
                <c:pt idx="3284">
                  <c:v>1.3036500000000011</c:v>
                </c:pt>
                <c:pt idx="3285">
                  <c:v>1.3240750000000006</c:v>
                </c:pt>
                <c:pt idx="3286">
                  <c:v>1.303638000000003</c:v>
                </c:pt>
                <c:pt idx="3287">
                  <c:v>1.2748039999999996</c:v>
                </c:pt>
                <c:pt idx="3288">
                  <c:v>1.3076329999999992</c:v>
                </c:pt>
                <c:pt idx="3289">
                  <c:v>1.302029000000001</c:v>
                </c:pt>
                <c:pt idx="3290">
                  <c:v>1.2799320000000023</c:v>
                </c:pt>
                <c:pt idx="3291">
                  <c:v>1.3165809999999993</c:v>
                </c:pt>
                <c:pt idx="3292">
                  <c:v>1.2834580000000031</c:v>
                </c:pt>
                <c:pt idx="3293">
                  <c:v>1.2987280000000041</c:v>
                </c:pt>
                <c:pt idx="3294">
                  <c:v>1.3365239999999972</c:v>
                </c:pt>
                <c:pt idx="3295">
                  <c:v>1.2745800000000038</c:v>
                </c:pt>
                <c:pt idx="3296">
                  <c:v>1.2701180000000001</c:v>
                </c:pt>
                <c:pt idx="3297">
                  <c:v>1.2752960000000009</c:v>
                </c:pt>
                <c:pt idx="3298">
                  <c:v>1.2578909999999972</c:v>
                </c:pt>
                <c:pt idx="3299">
                  <c:v>1.2780859999999983</c:v>
                </c:pt>
                <c:pt idx="3300">
                  <c:v>1.3133090000000003</c:v>
                </c:pt>
                <c:pt idx="3301">
                  <c:v>1.260033</c:v>
                </c:pt>
                <c:pt idx="3302">
                  <c:v>1.248305000000002</c:v>
                </c:pt>
                <c:pt idx="3303">
                  <c:v>1.271288000000002</c:v>
                </c:pt>
                <c:pt idx="3304">
                  <c:v>1.3165900000000015</c:v>
                </c:pt>
                <c:pt idx="3305">
                  <c:v>1.2964249999999993</c:v>
                </c:pt>
                <c:pt idx="3306">
                  <c:v>1.2734109999999994</c:v>
                </c:pt>
                <c:pt idx="3307">
                  <c:v>1.2809080000000002</c:v>
                </c:pt>
                <c:pt idx="3308">
                  <c:v>1.2882019999999983</c:v>
                </c:pt>
                <c:pt idx="3309">
                  <c:v>1.2842059999999975</c:v>
                </c:pt>
                <c:pt idx="3310">
                  <c:v>1.2896040000000006</c:v>
                </c:pt>
                <c:pt idx="3311">
                  <c:v>1.2637840000000011</c:v>
                </c:pt>
                <c:pt idx="3312">
                  <c:v>1.2818610000000028</c:v>
                </c:pt>
                <c:pt idx="3313">
                  <c:v>1.2600070000000017</c:v>
                </c:pt>
                <c:pt idx="3314">
                  <c:v>1.2712990000000026</c:v>
                </c:pt>
                <c:pt idx="3315">
                  <c:v>1.2713149999999978</c:v>
                </c:pt>
                <c:pt idx="3316">
                  <c:v>1.2515889999999992</c:v>
                </c:pt>
                <c:pt idx="3317">
                  <c:v>1.2858599999999996</c:v>
                </c:pt>
                <c:pt idx="3318">
                  <c:v>1.2633430000000025</c:v>
                </c:pt>
                <c:pt idx="3319">
                  <c:v>1.2189510000000006</c:v>
                </c:pt>
                <c:pt idx="3320">
                  <c:v>1.2778810000000007</c:v>
                </c:pt>
                <c:pt idx="3321">
                  <c:v>1.2638410000000029</c:v>
                </c:pt>
                <c:pt idx="3322">
                  <c:v>1.2605149999999981</c:v>
                </c:pt>
                <c:pt idx="3323">
                  <c:v>1.2760109999999969</c:v>
                </c:pt>
                <c:pt idx="3324">
                  <c:v>1.2692010000000025</c:v>
                </c:pt>
                <c:pt idx="3325">
                  <c:v>1.2572289999999988</c:v>
                </c:pt>
                <c:pt idx="3326">
                  <c:v>1.2609799999999964</c:v>
                </c:pt>
                <c:pt idx="3327">
                  <c:v>1.2645049999999998</c:v>
                </c:pt>
                <c:pt idx="3328">
                  <c:v>1.2656939999999999</c:v>
                </c:pt>
                <c:pt idx="3329">
                  <c:v>1.2555929999999975</c:v>
                </c:pt>
                <c:pt idx="3330">
                  <c:v>1.2391709999999989</c:v>
                </c:pt>
                <c:pt idx="3331">
                  <c:v>1.2567920000000008</c:v>
                </c:pt>
                <c:pt idx="3332">
                  <c:v>1.2760220000000011</c:v>
                </c:pt>
                <c:pt idx="3333">
                  <c:v>1.2295320000000025</c:v>
                </c:pt>
                <c:pt idx="3334">
                  <c:v>1.2572510000000001</c:v>
                </c:pt>
                <c:pt idx="3335">
                  <c:v>1.2783589999999982</c:v>
                </c:pt>
                <c:pt idx="3336">
                  <c:v>1.218754999999998</c:v>
                </c:pt>
                <c:pt idx="3337">
                  <c:v>1.2706360000000032</c:v>
                </c:pt>
                <c:pt idx="3338">
                  <c:v>1.2478659999999984</c:v>
                </c:pt>
                <c:pt idx="3339">
                  <c:v>1.2830779999999962</c:v>
                </c:pt>
                <c:pt idx="3340">
                  <c:v>1.2473869999999998</c:v>
                </c:pt>
                <c:pt idx="3341">
                  <c:v>1.2593510000000023</c:v>
                </c:pt>
                <c:pt idx="3342">
                  <c:v>1.2499729999999971</c:v>
                </c:pt>
                <c:pt idx="3343">
                  <c:v>1.2347219999999979</c:v>
                </c:pt>
                <c:pt idx="3344">
                  <c:v>1.219229999999996</c:v>
                </c:pt>
                <c:pt idx="3345">
                  <c:v>1.2703989999999976</c:v>
                </c:pt>
                <c:pt idx="3346">
                  <c:v>1.258899999999997</c:v>
                </c:pt>
                <c:pt idx="3347">
                  <c:v>1.2044730000000037</c:v>
                </c:pt>
                <c:pt idx="3348">
                  <c:v>1.221345000000003</c:v>
                </c:pt>
                <c:pt idx="3349">
                  <c:v>1.2173819999999971</c:v>
                </c:pt>
                <c:pt idx="3350">
                  <c:v>1.2661719999999974</c:v>
                </c:pt>
                <c:pt idx="3351">
                  <c:v>1.2755550000000042</c:v>
                </c:pt>
                <c:pt idx="3352">
                  <c:v>1.237052000000002</c:v>
                </c:pt>
                <c:pt idx="3353">
                  <c:v>1.2020919999999968</c:v>
                </c:pt>
                <c:pt idx="3354">
                  <c:v>1.2354610000000008</c:v>
                </c:pt>
                <c:pt idx="3355">
                  <c:v>1.2891800000000018</c:v>
                </c:pt>
                <c:pt idx="3356">
                  <c:v>1.2277039999999992</c:v>
                </c:pt>
                <c:pt idx="3357">
                  <c:v>1.2523419999999987</c:v>
                </c:pt>
                <c:pt idx="3358">
                  <c:v>1.2486100000000029</c:v>
                </c:pt>
                <c:pt idx="3359">
                  <c:v>1.2666589999999971</c:v>
                </c:pt>
                <c:pt idx="3360">
                  <c:v>1.2103449999999967</c:v>
                </c:pt>
                <c:pt idx="3361">
                  <c:v>1.215047000000002</c:v>
                </c:pt>
                <c:pt idx="3362">
                  <c:v>1.2169430000000006</c:v>
                </c:pt>
                <c:pt idx="3363">
                  <c:v>1.2413370000000015</c:v>
                </c:pt>
                <c:pt idx="3364">
                  <c:v>1.2380450000000032</c:v>
                </c:pt>
                <c:pt idx="3365">
                  <c:v>1.2087119999999985</c:v>
                </c:pt>
                <c:pt idx="3366">
                  <c:v>1.2166809999999977</c:v>
                </c:pt>
                <c:pt idx="3367">
                  <c:v>1.2234839999999991</c:v>
                </c:pt>
                <c:pt idx="3368">
                  <c:v>1.2108089999999976</c:v>
                </c:pt>
                <c:pt idx="3369">
                  <c:v>1.2535290000000003</c:v>
                </c:pt>
                <c:pt idx="3370">
                  <c:v>1.219731000000003</c:v>
                </c:pt>
                <c:pt idx="3371">
                  <c:v>1.2115180000000016</c:v>
                </c:pt>
                <c:pt idx="3372">
                  <c:v>1.1864209999999993</c:v>
                </c:pt>
                <c:pt idx="3373">
                  <c:v>1.2300819999999995</c:v>
                </c:pt>
                <c:pt idx="3374">
                  <c:v>1.2253569999999989</c:v>
                </c:pt>
                <c:pt idx="3375">
                  <c:v>1.2112790000000011</c:v>
                </c:pt>
                <c:pt idx="3376">
                  <c:v>1.2094299999999976</c:v>
                </c:pt>
                <c:pt idx="3377">
                  <c:v>1.2556450000000012</c:v>
                </c:pt>
                <c:pt idx="3378">
                  <c:v>1.2352249999999962</c:v>
                </c:pt>
                <c:pt idx="3379">
                  <c:v>1.2453329999999987</c:v>
                </c:pt>
                <c:pt idx="3380">
                  <c:v>1.1955610000000014</c:v>
                </c:pt>
                <c:pt idx="3381">
                  <c:v>1.2375880000000024</c:v>
                </c:pt>
                <c:pt idx="3382">
                  <c:v>1.2030990000000017</c:v>
                </c:pt>
                <c:pt idx="3383">
                  <c:v>1.2199759999999991</c:v>
                </c:pt>
                <c:pt idx="3384">
                  <c:v>1.2127150000000029</c:v>
                </c:pt>
                <c:pt idx="3385">
                  <c:v>1.2188030000000047</c:v>
                </c:pt>
                <c:pt idx="3386">
                  <c:v>1.2129440000000002</c:v>
                </c:pt>
                <c:pt idx="3387">
                  <c:v>1.2237570000000026</c:v>
                </c:pt>
                <c:pt idx="3388">
                  <c:v>1.2206879999999991</c:v>
                </c:pt>
                <c:pt idx="3389">
                  <c:v>1.212015000000001</c:v>
                </c:pt>
                <c:pt idx="3390">
                  <c:v>1.2065990000000006</c:v>
                </c:pt>
                <c:pt idx="3391">
                  <c:v>1.2152950000000047</c:v>
                </c:pt>
                <c:pt idx="3392">
                  <c:v>1.1693130000000025</c:v>
                </c:pt>
                <c:pt idx="3393">
                  <c:v>1.2232719999999979</c:v>
                </c:pt>
                <c:pt idx="3394">
                  <c:v>1.1782240000000037</c:v>
                </c:pt>
                <c:pt idx="3395">
                  <c:v>1.1958119999999965</c:v>
                </c:pt>
                <c:pt idx="3396">
                  <c:v>1.1993369999999963</c:v>
                </c:pt>
                <c:pt idx="3397">
                  <c:v>1.1636650000000017</c:v>
                </c:pt>
                <c:pt idx="3398">
                  <c:v>1.2164800000000007</c:v>
                </c:pt>
                <c:pt idx="3399">
                  <c:v>1.2265759999999979</c:v>
                </c:pt>
                <c:pt idx="3400">
                  <c:v>1.2009859999999968</c:v>
                </c:pt>
                <c:pt idx="3401">
                  <c:v>1.2084979999999987</c:v>
                </c:pt>
                <c:pt idx="3402">
                  <c:v>1.2017100000000021</c:v>
                </c:pt>
                <c:pt idx="3403">
                  <c:v>1.2014699999999969</c:v>
                </c:pt>
                <c:pt idx="3404">
                  <c:v>1.188327000000001</c:v>
                </c:pt>
                <c:pt idx="3405">
                  <c:v>1.1829280000000004</c:v>
                </c:pt>
                <c:pt idx="3406">
                  <c:v>1.2197909999999972</c:v>
                </c:pt>
                <c:pt idx="3407">
                  <c:v>1.1834050000000005</c:v>
                </c:pt>
                <c:pt idx="3408">
                  <c:v>1.1759130000000013</c:v>
                </c:pt>
                <c:pt idx="3409">
                  <c:v>1.1707079999999976</c:v>
                </c:pt>
                <c:pt idx="3410">
                  <c:v>1.1674350000000047</c:v>
                </c:pt>
                <c:pt idx="3411">
                  <c:v>1.1768260000000019</c:v>
                </c:pt>
                <c:pt idx="3412">
                  <c:v>1.2005340000000011</c:v>
                </c:pt>
                <c:pt idx="3413">
                  <c:v>1.1594719999999974</c:v>
                </c:pt>
                <c:pt idx="3414">
                  <c:v>1.1636760000000024</c:v>
                </c:pt>
                <c:pt idx="3415">
                  <c:v>1.1866990000000008</c:v>
                </c:pt>
                <c:pt idx="3416">
                  <c:v>1.1836270000000013</c:v>
                </c:pt>
                <c:pt idx="3417">
                  <c:v>1.2082700000000024</c:v>
                </c:pt>
                <c:pt idx="3418">
                  <c:v>1.1815439999999953</c:v>
                </c:pt>
                <c:pt idx="3419">
                  <c:v>1.1754329999999982</c:v>
                </c:pt>
                <c:pt idx="3420">
                  <c:v>1.1768549999999998</c:v>
                </c:pt>
                <c:pt idx="3421">
                  <c:v>1.2122909999999969</c:v>
                </c:pt>
                <c:pt idx="3422">
                  <c:v>1.2122770000000003</c:v>
                </c:pt>
                <c:pt idx="3423">
                  <c:v>1.1491279999999975</c:v>
                </c:pt>
                <c:pt idx="3424">
                  <c:v>1.144683999999998</c:v>
                </c:pt>
                <c:pt idx="3425">
                  <c:v>1.1714349999999989</c:v>
                </c:pt>
                <c:pt idx="3426">
                  <c:v>1.1637170000000019</c:v>
                </c:pt>
                <c:pt idx="3427">
                  <c:v>1.1831609999999984</c:v>
                </c:pt>
                <c:pt idx="3428">
                  <c:v>1.2242609999999985</c:v>
                </c:pt>
                <c:pt idx="3429">
                  <c:v>1.1597050000000024</c:v>
                </c:pt>
                <c:pt idx="3430">
                  <c:v>1.2097010000000026</c:v>
                </c:pt>
                <c:pt idx="3431">
                  <c:v>1.1554599999999979</c:v>
                </c:pt>
                <c:pt idx="3432">
                  <c:v>1.1580720000000007</c:v>
                </c:pt>
                <c:pt idx="3433">
                  <c:v>1.1852789999999978</c:v>
                </c:pt>
                <c:pt idx="3434">
                  <c:v>1.178251999999997</c:v>
                </c:pt>
                <c:pt idx="3435">
                  <c:v>1.1939880000000009</c:v>
                </c:pt>
                <c:pt idx="3436">
                  <c:v>1.1850710000000042</c:v>
                </c:pt>
                <c:pt idx="3437">
                  <c:v>1.1444709999999958</c:v>
                </c:pt>
                <c:pt idx="3438">
                  <c:v>1.1620830000000026</c:v>
                </c:pt>
                <c:pt idx="3439">
                  <c:v>1.1669809999999998</c:v>
                </c:pt>
                <c:pt idx="3440">
                  <c:v>1.1827219999999983</c:v>
                </c:pt>
                <c:pt idx="3441">
                  <c:v>1.1479849999999985</c:v>
                </c:pt>
                <c:pt idx="3442">
                  <c:v>1.1414410000000039</c:v>
                </c:pt>
                <c:pt idx="3443">
                  <c:v>1.166083000000004</c:v>
                </c:pt>
                <c:pt idx="3444">
                  <c:v>1.1437449999999956</c:v>
                </c:pt>
                <c:pt idx="3445">
                  <c:v>1.1341430000000017</c:v>
                </c:pt>
                <c:pt idx="3446">
                  <c:v>1.1388479999999994</c:v>
                </c:pt>
                <c:pt idx="3447">
                  <c:v>1.1322459999999985</c:v>
                </c:pt>
                <c:pt idx="3448">
                  <c:v>1.1414219999999986</c:v>
                </c:pt>
                <c:pt idx="3449">
                  <c:v>1.1618340000000025</c:v>
                </c:pt>
                <c:pt idx="3450">
                  <c:v>1.2099689999999974</c:v>
                </c:pt>
                <c:pt idx="3451">
                  <c:v>1.1440219999999961</c:v>
                </c:pt>
                <c:pt idx="3452">
                  <c:v>1.1963660000000012</c:v>
                </c:pt>
                <c:pt idx="3453">
                  <c:v>1.1503620000000012</c:v>
                </c:pt>
                <c:pt idx="3454">
                  <c:v>1.1808799999999984</c:v>
                </c:pt>
                <c:pt idx="3455">
                  <c:v>1.164437999999997</c:v>
                </c:pt>
                <c:pt idx="3456">
                  <c:v>1.148492000000001</c:v>
                </c:pt>
                <c:pt idx="3457">
                  <c:v>1.1146779999999978</c:v>
                </c:pt>
                <c:pt idx="3458">
                  <c:v>1.151288000000001</c:v>
                </c:pt>
                <c:pt idx="3459">
                  <c:v>1.1170520000000046</c:v>
                </c:pt>
                <c:pt idx="3460">
                  <c:v>1.1611530000000023</c:v>
                </c:pt>
                <c:pt idx="3461">
                  <c:v>1.1283140000000031</c:v>
                </c:pt>
                <c:pt idx="3462">
                  <c:v>1.1470670000000034</c:v>
                </c:pt>
                <c:pt idx="3463">
                  <c:v>1.1325239999999965</c:v>
                </c:pt>
                <c:pt idx="3464">
                  <c:v>1.156686999999998</c:v>
                </c:pt>
                <c:pt idx="3465">
                  <c:v>1.1489779999999961</c:v>
                </c:pt>
                <c:pt idx="3466">
                  <c:v>1.1210260000000005</c:v>
                </c:pt>
                <c:pt idx="3467">
                  <c:v>1.1724169999999994</c:v>
                </c:pt>
                <c:pt idx="3468">
                  <c:v>1.1559939999999997</c:v>
                </c:pt>
                <c:pt idx="3469">
                  <c:v>1.1421559999999999</c:v>
                </c:pt>
                <c:pt idx="3470">
                  <c:v>1.1313510000000022</c:v>
                </c:pt>
                <c:pt idx="3471">
                  <c:v>1.1041290000000004</c:v>
                </c:pt>
                <c:pt idx="3472">
                  <c:v>1.0942909999999983</c:v>
                </c:pt>
                <c:pt idx="3473">
                  <c:v>1.1074009999999994</c:v>
                </c:pt>
                <c:pt idx="3474">
                  <c:v>1.1447420000000008</c:v>
                </c:pt>
                <c:pt idx="3475">
                  <c:v>1.1189050000000016</c:v>
                </c:pt>
                <c:pt idx="3476">
                  <c:v>1.134409999999999</c:v>
                </c:pt>
                <c:pt idx="3477">
                  <c:v>1.1609499999999997</c:v>
                </c:pt>
                <c:pt idx="3478">
                  <c:v>1.1501270000000012</c:v>
                </c:pt>
                <c:pt idx="3479">
                  <c:v>1.1174939999999971</c:v>
                </c:pt>
                <c:pt idx="3480">
                  <c:v>1.1001390000000022</c:v>
                </c:pt>
                <c:pt idx="3481">
                  <c:v>1.1611800000000017</c:v>
                </c:pt>
                <c:pt idx="3482">
                  <c:v>1.1172719999999998</c:v>
                </c:pt>
                <c:pt idx="3483">
                  <c:v>1.1240809999999968</c:v>
                </c:pt>
                <c:pt idx="3484">
                  <c:v>1.144995999999999</c:v>
                </c:pt>
                <c:pt idx="3485">
                  <c:v>1.1126030000000036</c:v>
                </c:pt>
                <c:pt idx="3486">
                  <c:v>1.1405250000000002</c:v>
                </c:pt>
                <c:pt idx="3487">
                  <c:v>1.1313759999999959</c:v>
                </c:pt>
                <c:pt idx="3488">
                  <c:v>1.124096999999999</c:v>
                </c:pt>
                <c:pt idx="3489">
                  <c:v>1.0841670000000043</c:v>
                </c:pt>
                <c:pt idx="3490">
                  <c:v>1.1271360000000001</c:v>
                </c:pt>
                <c:pt idx="3491">
                  <c:v>1.0844469999999973</c:v>
                </c:pt>
                <c:pt idx="3492">
                  <c:v>1.1109660000000012</c:v>
                </c:pt>
                <c:pt idx="3493">
                  <c:v>1.1159059999999954</c:v>
                </c:pt>
                <c:pt idx="3494">
                  <c:v>1.1569679999999991</c:v>
                </c:pt>
                <c:pt idx="3495">
                  <c:v>1.0853910000000013</c:v>
                </c:pt>
                <c:pt idx="3496">
                  <c:v>1.1116719999999987</c:v>
                </c:pt>
                <c:pt idx="3497">
                  <c:v>1.112364000000003</c:v>
                </c:pt>
                <c:pt idx="3498">
                  <c:v>1.0898470000000025</c:v>
                </c:pt>
                <c:pt idx="3499">
                  <c:v>1.1133269999999982</c:v>
                </c:pt>
                <c:pt idx="3500">
                  <c:v>1.1128490000000006</c:v>
                </c:pt>
                <c:pt idx="3501">
                  <c:v>1.1236450000000033</c:v>
                </c:pt>
                <c:pt idx="3502">
                  <c:v>1.1104939999999992</c:v>
                </c:pt>
                <c:pt idx="3503">
                  <c:v>1.1290319999999952</c:v>
                </c:pt>
                <c:pt idx="3504">
                  <c:v>1.1114319999999971</c:v>
                </c:pt>
                <c:pt idx="3505">
                  <c:v>1.1046240000000012</c:v>
                </c:pt>
                <c:pt idx="3506">
                  <c:v>1.1102560000000032</c:v>
                </c:pt>
                <c:pt idx="3507">
                  <c:v>1.0905520000000024</c:v>
                </c:pt>
                <c:pt idx="3508">
                  <c:v>1.0830289999999998</c:v>
                </c:pt>
                <c:pt idx="3509">
                  <c:v>1.0640150000000013</c:v>
                </c:pt>
                <c:pt idx="3510">
                  <c:v>1.126222999999996</c:v>
                </c:pt>
                <c:pt idx="3511">
                  <c:v>1.1257699999999993</c:v>
                </c:pt>
                <c:pt idx="3512">
                  <c:v>1.0968890000000009</c:v>
                </c:pt>
                <c:pt idx="3513">
                  <c:v>1.1062869999999982</c:v>
                </c:pt>
                <c:pt idx="3514">
                  <c:v>1.1079280000000011</c:v>
                </c:pt>
                <c:pt idx="3515">
                  <c:v>1.0952649999999977</c:v>
                </c:pt>
                <c:pt idx="3516">
                  <c:v>1.1131060000000019</c:v>
                </c:pt>
                <c:pt idx="3517">
                  <c:v>1.122245000000003</c:v>
                </c:pt>
                <c:pt idx="3518">
                  <c:v>1.0736580000000018</c:v>
                </c:pt>
                <c:pt idx="3519">
                  <c:v>1.1027710000000006</c:v>
                </c:pt>
                <c:pt idx="3520">
                  <c:v>1.1011290000000002</c:v>
                </c:pt>
                <c:pt idx="3521">
                  <c:v>1.0612150000000007</c:v>
                </c:pt>
                <c:pt idx="3522">
                  <c:v>1.0863460000000025</c:v>
                </c:pt>
                <c:pt idx="3523">
                  <c:v>1.1065289999999983</c:v>
                </c:pt>
                <c:pt idx="3524">
                  <c:v>1.0830430000000035</c:v>
                </c:pt>
                <c:pt idx="3525">
                  <c:v>1.0992730000000037</c:v>
                </c:pt>
                <c:pt idx="3526">
                  <c:v>1.0861029999999978</c:v>
                </c:pt>
                <c:pt idx="3527">
                  <c:v>1.0891569999999966</c:v>
                </c:pt>
                <c:pt idx="3528">
                  <c:v>1.0661549999999984</c:v>
                </c:pt>
                <c:pt idx="3529">
                  <c:v>1.0753210000000024</c:v>
                </c:pt>
                <c:pt idx="3530">
                  <c:v>1.0649869999999986</c:v>
                </c:pt>
                <c:pt idx="3531">
                  <c:v>1.0588769999999954</c:v>
                </c:pt>
                <c:pt idx="3532">
                  <c:v>1.0192170000000011</c:v>
                </c:pt>
                <c:pt idx="3533">
                  <c:v>1.0666409999999971</c:v>
                </c:pt>
                <c:pt idx="3534">
                  <c:v>1.1081799999999973</c:v>
                </c:pt>
                <c:pt idx="3535">
                  <c:v>1.0908320000000025</c:v>
                </c:pt>
                <c:pt idx="3536">
                  <c:v>1.1001879999999993</c:v>
                </c:pt>
                <c:pt idx="3537">
                  <c:v>1.0572490000000023</c:v>
                </c:pt>
                <c:pt idx="3538">
                  <c:v>1.0790620000000004</c:v>
                </c:pt>
                <c:pt idx="3539">
                  <c:v>1.1163830000000026</c:v>
                </c:pt>
                <c:pt idx="3540">
                  <c:v>1.0710909999999991</c:v>
                </c:pt>
                <c:pt idx="3541">
                  <c:v>1.0868359999999981</c:v>
                </c:pt>
                <c:pt idx="3542">
                  <c:v>1.0819169999999971</c:v>
                </c:pt>
                <c:pt idx="3543">
                  <c:v>1.0804749999999963</c:v>
                </c:pt>
                <c:pt idx="3544">
                  <c:v>1.0725230000000003</c:v>
                </c:pt>
                <c:pt idx="3545">
                  <c:v>1.0858659999999993</c:v>
                </c:pt>
                <c:pt idx="3546">
                  <c:v>1.0433910000000033</c:v>
                </c:pt>
                <c:pt idx="3547">
                  <c:v>1.0985710000000033</c:v>
                </c:pt>
                <c:pt idx="3548">
                  <c:v>1.0915239999999962</c:v>
                </c:pt>
                <c:pt idx="3549">
                  <c:v>1.1039779999999979</c:v>
                </c:pt>
                <c:pt idx="3550">
                  <c:v>1.0783739999999966</c:v>
                </c:pt>
                <c:pt idx="3551">
                  <c:v>1.0600760000000022</c:v>
                </c:pt>
                <c:pt idx="3552">
                  <c:v>1.0368270000000024</c:v>
                </c:pt>
                <c:pt idx="3553">
                  <c:v>1.0640569999999983</c:v>
                </c:pt>
                <c:pt idx="3554">
                  <c:v>1.0772210000000015</c:v>
                </c:pt>
                <c:pt idx="3555">
                  <c:v>1.059860000000004</c:v>
                </c:pt>
                <c:pt idx="3556">
                  <c:v>1.0488119999999981</c:v>
                </c:pt>
                <c:pt idx="3557">
                  <c:v>1.1004719999999999</c:v>
                </c:pt>
                <c:pt idx="3558">
                  <c:v>1.052112000000001</c:v>
                </c:pt>
                <c:pt idx="3559">
                  <c:v>1.0659449999999993</c:v>
                </c:pt>
                <c:pt idx="3560">
                  <c:v>1.083794000000001</c:v>
                </c:pt>
                <c:pt idx="3561">
                  <c:v>1.0596130000000024</c:v>
                </c:pt>
                <c:pt idx="3562">
                  <c:v>1.0502129999999958</c:v>
                </c:pt>
                <c:pt idx="3563">
                  <c:v>1.0828240000000022</c:v>
                </c:pt>
                <c:pt idx="3564">
                  <c:v>1.0377899999999975</c:v>
                </c:pt>
                <c:pt idx="3565">
                  <c:v>1.0488319999999973</c:v>
                </c:pt>
                <c:pt idx="3566">
                  <c:v>1.0647860000000016</c:v>
                </c:pt>
                <c:pt idx="3567">
                  <c:v>1.0309719999999984</c:v>
                </c:pt>
                <c:pt idx="3568">
                  <c:v>1.0504770000000008</c:v>
                </c:pt>
                <c:pt idx="3569">
                  <c:v>1.0422689999999974</c:v>
                </c:pt>
                <c:pt idx="3570">
                  <c:v>1.0826360000000008</c:v>
                </c:pt>
                <c:pt idx="3571">
                  <c:v>1.0584599999999966</c:v>
                </c:pt>
                <c:pt idx="3572">
                  <c:v>1.0403689999999983</c:v>
                </c:pt>
                <c:pt idx="3573">
                  <c:v>1.0514240000000008</c:v>
                </c:pt>
                <c:pt idx="3574">
                  <c:v>1.0509430000000002</c:v>
                </c:pt>
                <c:pt idx="3575">
                  <c:v>1.0537399999999977</c:v>
                </c:pt>
                <c:pt idx="3576">
                  <c:v>1.0526050000000033</c:v>
                </c:pt>
                <c:pt idx="3577">
                  <c:v>1.0767620000000022</c:v>
                </c:pt>
                <c:pt idx="3578">
                  <c:v>1.0568169999999988</c:v>
                </c:pt>
                <c:pt idx="3579">
                  <c:v>1.061513999999999</c:v>
                </c:pt>
                <c:pt idx="3580">
                  <c:v>1.025580999999999</c:v>
                </c:pt>
                <c:pt idx="3581">
                  <c:v>1.0436800000000019</c:v>
                </c:pt>
                <c:pt idx="3582">
                  <c:v>1.0467310000000012</c:v>
                </c:pt>
                <c:pt idx="3583">
                  <c:v>1.056360999999999</c:v>
                </c:pt>
                <c:pt idx="3584">
                  <c:v>1.0377990000000032</c:v>
                </c:pt>
                <c:pt idx="3585">
                  <c:v>1.0234950000000005</c:v>
                </c:pt>
                <c:pt idx="3586">
                  <c:v>1.0401389999999999</c:v>
                </c:pt>
                <c:pt idx="3587">
                  <c:v>1.0462579999999981</c:v>
                </c:pt>
                <c:pt idx="3588">
                  <c:v>1.0434170000000016</c:v>
                </c:pt>
                <c:pt idx="3589">
                  <c:v>1.0631710000000041</c:v>
                </c:pt>
                <c:pt idx="3590">
                  <c:v>1.0159610000000008</c:v>
                </c:pt>
                <c:pt idx="3591">
                  <c:v>1.0199689999999997</c:v>
                </c:pt>
                <c:pt idx="3592">
                  <c:v>0.98802999999999841</c:v>
                </c:pt>
                <c:pt idx="3593">
                  <c:v>1.0202039999999997</c:v>
                </c:pt>
                <c:pt idx="3594">
                  <c:v>1.0298270000000009</c:v>
                </c:pt>
                <c:pt idx="3595">
                  <c:v>1.0347600000000021</c:v>
                </c:pt>
                <c:pt idx="3596">
                  <c:v>0.99883099999999558</c:v>
                </c:pt>
                <c:pt idx="3597">
                  <c:v>1.046955999999998</c:v>
                </c:pt>
                <c:pt idx="3598">
                  <c:v>1.0551960000000022</c:v>
                </c:pt>
                <c:pt idx="3599">
                  <c:v>1.0364129999999996</c:v>
                </c:pt>
                <c:pt idx="3600">
                  <c:v>1.0643370000000019</c:v>
                </c:pt>
                <c:pt idx="3601">
                  <c:v>1.0495419999999989</c:v>
                </c:pt>
                <c:pt idx="3602">
                  <c:v>1.0530750000000033</c:v>
                </c:pt>
                <c:pt idx="3603">
                  <c:v>1.0387540000000008</c:v>
                </c:pt>
                <c:pt idx="3604">
                  <c:v>1.0399309999999993</c:v>
                </c:pt>
                <c:pt idx="3605">
                  <c:v>1.0601339999999979</c:v>
                </c:pt>
                <c:pt idx="3606">
                  <c:v>1.0385209999999994</c:v>
                </c:pt>
                <c:pt idx="3607">
                  <c:v>1.0244560000000043</c:v>
                </c:pt>
                <c:pt idx="3608">
                  <c:v>1.0411220000000014</c:v>
                </c:pt>
                <c:pt idx="3609">
                  <c:v>1.0237630000000024</c:v>
                </c:pt>
                <c:pt idx="3610">
                  <c:v>1.0211490000000012</c:v>
                </c:pt>
                <c:pt idx="3611">
                  <c:v>1.0495739999999998</c:v>
                </c:pt>
                <c:pt idx="3612">
                  <c:v>1.0000359999999979</c:v>
                </c:pt>
                <c:pt idx="3613">
                  <c:v>0.94885599999999926</c:v>
                </c:pt>
                <c:pt idx="3614">
                  <c:v>1.027039000000002</c:v>
                </c:pt>
                <c:pt idx="3615">
                  <c:v>1.0383030000000026</c:v>
                </c:pt>
                <c:pt idx="3616">
                  <c:v>1.0157750000000014</c:v>
                </c:pt>
                <c:pt idx="3617">
                  <c:v>1.0406630000000021</c:v>
                </c:pt>
                <c:pt idx="3618">
                  <c:v>1.033609000000002</c:v>
                </c:pt>
                <c:pt idx="3619">
                  <c:v>1.034785000000003</c:v>
                </c:pt>
                <c:pt idx="3620">
                  <c:v>0.99793400000000076</c:v>
                </c:pt>
                <c:pt idx="3621">
                  <c:v>1.0019050000000007</c:v>
                </c:pt>
                <c:pt idx="3622">
                  <c:v>0.97281900000000121</c:v>
                </c:pt>
                <c:pt idx="3623">
                  <c:v>1.0535750000000021</c:v>
                </c:pt>
                <c:pt idx="3624">
                  <c:v>0.97514900000000182</c:v>
                </c:pt>
                <c:pt idx="3625">
                  <c:v>0.99673300000000253</c:v>
                </c:pt>
                <c:pt idx="3626">
                  <c:v>1.0005120000000005</c:v>
                </c:pt>
                <c:pt idx="3627">
                  <c:v>1.0007470000000005</c:v>
                </c:pt>
                <c:pt idx="3628">
                  <c:v>0.99322699999999742</c:v>
                </c:pt>
                <c:pt idx="3629">
                  <c:v>1.0453499999999991</c:v>
                </c:pt>
                <c:pt idx="3630">
                  <c:v>0.95425200000000032</c:v>
                </c:pt>
                <c:pt idx="3631">
                  <c:v>1.0075520000000004</c:v>
                </c:pt>
                <c:pt idx="3632">
                  <c:v>1.0141400000000012</c:v>
                </c:pt>
                <c:pt idx="3633">
                  <c:v>1.0225960000000001</c:v>
                </c:pt>
                <c:pt idx="3634">
                  <c:v>1.0432410000000019</c:v>
                </c:pt>
                <c:pt idx="3635">
                  <c:v>1.0542900000000017</c:v>
                </c:pt>
                <c:pt idx="3636">
                  <c:v>1.0014509999999994</c:v>
                </c:pt>
                <c:pt idx="3637">
                  <c:v>0.96224099999999879</c:v>
                </c:pt>
                <c:pt idx="3638">
                  <c:v>0.96343899999999749</c:v>
                </c:pt>
                <c:pt idx="3639">
                  <c:v>1.0085049999999995</c:v>
                </c:pt>
                <c:pt idx="3640">
                  <c:v>1.0322379999999995</c:v>
                </c:pt>
                <c:pt idx="3641">
                  <c:v>0.98173099999999991</c:v>
                </c:pt>
                <c:pt idx="3642">
                  <c:v>0.97987400000000235</c:v>
                </c:pt>
                <c:pt idx="3643">
                  <c:v>0.98363499999999959</c:v>
                </c:pt>
                <c:pt idx="3644">
                  <c:v>1.0075769999999977</c:v>
                </c:pt>
                <c:pt idx="3645">
                  <c:v>1.0092060000000025</c:v>
                </c:pt>
                <c:pt idx="3646">
                  <c:v>0.97282000000000224</c:v>
                </c:pt>
                <c:pt idx="3647">
                  <c:v>0.97894799999999904</c:v>
                </c:pt>
                <c:pt idx="3648">
                  <c:v>0.99632599999999982</c:v>
                </c:pt>
                <c:pt idx="3649">
                  <c:v>1.0310369999999978</c:v>
                </c:pt>
                <c:pt idx="3650">
                  <c:v>0.9989089999999976</c:v>
                </c:pt>
                <c:pt idx="3651">
                  <c:v>0.98692799999999892</c:v>
                </c:pt>
                <c:pt idx="3652">
                  <c:v>0.9955999999999996</c:v>
                </c:pt>
                <c:pt idx="3653">
                  <c:v>1.030819000000001</c:v>
                </c:pt>
                <c:pt idx="3654">
                  <c:v>1.0181620000000002</c:v>
                </c:pt>
                <c:pt idx="3655">
                  <c:v>1.0090010000000014</c:v>
                </c:pt>
                <c:pt idx="3656">
                  <c:v>1.0350510000000028</c:v>
                </c:pt>
                <c:pt idx="3657">
                  <c:v>0.97848500000000271</c:v>
                </c:pt>
                <c:pt idx="3658">
                  <c:v>1.0223939999999985</c:v>
                </c:pt>
                <c:pt idx="3659">
                  <c:v>0.97213999999999956</c:v>
                </c:pt>
                <c:pt idx="3660">
                  <c:v>0.98645799999999895</c:v>
                </c:pt>
                <c:pt idx="3661">
                  <c:v>1.0228590000000004</c:v>
                </c:pt>
                <c:pt idx="3662">
                  <c:v>0.97729899999999859</c:v>
                </c:pt>
                <c:pt idx="3663">
                  <c:v>0.99773500000000226</c:v>
                </c:pt>
                <c:pt idx="3664">
                  <c:v>0.99489600000000067</c:v>
                </c:pt>
                <c:pt idx="3665">
                  <c:v>0.95384100000000061</c:v>
                </c:pt>
                <c:pt idx="3666">
                  <c:v>0.99938500000000019</c:v>
                </c:pt>
                <c:pt idx="3667">
                  <c:v>0.98505799999999866</c:v>
                </c:pt>
                <c:pt idx="3668">
                  <c:v>1.0148709999999994</c:v>
                </c:pt>
                <c:pt idx="3669">
                  <c:v>1.0348310000000005</c:v>
                </c:pt>
                <c:pt idx="3670">
                  <c:v>0.98552799999999863</c:v>
                </c:pt>
                <c:pt idx="3671">
                  <c:v>0.97732300000000194</c:v>
                </c:pt>
                <c:pt idx="3672">
                  <c:v>0.97963800000000134</c:v>
                </c:pt>
                <c:pt idx="3673">
                  <c:v>0.99162000000000106</c:v>
                </c:pt>
                <c:pt idx="3674">
                  <c:v>0.97896399999999772</c:v>
                </c:pt>
                <c:pt idx="3675">
                  <c:v>0.98881699999999739</c:v>
                </c:pt>
                <c:pt idx="3676">
                  <c:v>0.94726800000000111</c:v>
                </c:pt>
                <c:pt idx="3677">
                  <c:v>0.98740499999999898</c:v>
                </c:pt>
                <c:pt idx="3678">
                  <c:v>0.96838999999999942</c:v>
                </c:pt>
                <c:pt idx="3679">
                  <c:v>0.9843529999999987</c:v>
                </c:pt>
                <c:pt idx="3680">
                  <c:v>0.95218699999999856</c:v>
                </c:pt>
                <c:pt idx="3681">
                  <c:v>0.98835100000000153</c:v>
                </c:pt>
                <c:pt idx="3682">
                  <c:v>0.97076000000000207</c:v>
                </c:pt>
                <c:pt idx="3683">
                  <c:v>0.95502600000000015</c:v>
                </c:pt>
                <c:pt idx="3684">
                  <c:v>0.98224799999999846</c:v>
                </c:pt>
                <c:pt idx="3685">
                  <c:v>0.99045999999999879</c:v>
                </c:pt>
                <c:pt idx="3686">
                  <c:v>0.94657300000000077</c:v>
                </c:pt>
                <c:pt idx="3687">
                  <c:v>0.96744499999999789</c:v>
                </c:pt>
                <c:pt idx="3688">
                  <c:v>0.98484399999999894</c:v>
                </c:pt>
                <c:pt idx="3689">
                  <c:v>1.0090090000000025</c:v>
                </c:pt>
                <c:pt idx="3690">
                  <c:v>0.96886899999999798</c:v>
                </c:pt>
                <c:pt idx="3691">
                  <c:v>0.98413299999999992</c:v>
                </c:pt>
                <c:pt idx="3692">
                  <c:v>0.99917599999999851</c:v>
                </c:pt>
                <c:pt idx="3693">
                  <c:v>1.0050360000000005</c:v>
                </c:pt>
                <c:pt idx="3694">
                  <c:v>0.95619399999999999</c:v>
                </c:pt>
                <c:pt idx="3695">
                  <c:v>0.97357400000000283</c:v>
                </c:pt>
                <c:pt idx="3696">
                  <c:v>0.96254400000000118</c:v>
                </c:pt>
                <c:pt idx="3697">
                  <c:v>0.95034199999999913</c:v>
                </c:pt>
                <c:pt idx="3698">
                  <c:v>0.99211999999999989</c:v>
                </c:pt>
                <c:pt idx="3699">
                  <c:v>0.92427600000000254</c:v>
                </c:pt>
                <c:pt idx="3700">
                  <c:v>0.97263699999999886</c:v>
                </c:pt>
                <c:pt idx="3701">
                  <c:v>0.96043500000000037</c:v>
                </c:pt>
                <c:pt idx="3702">
                  <c:v>0.95597399999999766</c:v>
                </c:pt>
                <c:pt idx="3703">
                  <c:v>0.99165800000000104</c:v>
                </c:pt>
                <c:pt idx="3704">
                  <c:v>0.97473600000000005</c:v>
                </c:pt>
                <c:pt idx="3705">
                  <c:v>0.97616999999999976</c:v>
                </c:pt>
                <c:pt idx="3706">
                  <c:v>0.96980299999999886</c:v>
                </c:pt>
                <c:pt idx="3707">
                  <c:v>0.95643300000000053</c:v>
                </c:pt>
                <c:pt idx="3708">
                  <c:v>0.93812300000000093</c:v>
                </c:pt>
                <c:pt idx="3709">
                  <c:v>0.95174599999999998</c:v>
                </c:pt>
                <c:pt idx="3710">
                  <c:v>0.98929700000000054</c:v>
                </c:pt>
                <c:pt idx="3711">
                  <c:v>0.95482400000000212</c:v>
                </c:pt>
                <c:pt idx="3712">
                  <c:v>0.9249939999999981</c:v>
                </c:pt>
                <c:pt idx="3713">
                  <c:v>0.91161499999999762</c:v>
                </c:pt>
                <c:pt idx="3714">
                  <c:v>0.95293500000000009</c:v>
                </c:pt>
                <c:pt idx="3715">
                  <c:v>0.97968600000000094</c:v>
                </c:pt>
                <c:pt idx="3716">
                  <c:v>0.9421280000000003</c:v>
                </c:pt>
                <c:pt idx="3717">
                  <c:v>0.95035199999999875</c:v>
                </c:pt>
                <c:pt idx="3718">
                  <c:v>0.96304100000000048</c:v>
                </c:pt>
                <c:pt idx="3719">
                  <c:v>0.955290999999999</c:v>
                </c:pt>
                <c:pt idx="3720">
                  <c:v>0.97290200000000127</c:v>
                </c:pt>
                <c:pt idx="3721">
                  <c:v>0.97311099999999939</c:v>
                </c:pt>
                <c:pt idx="3722">
                  <c:v>0.92688000000000059</c:v>
                </c:pt>
                <c:pt idx="3723">
                  <c:v>0.95645900000000239</c:v>
                </c:pt>
                <c:pt idx="3724">
                  <c:v>0.93180800000000019</c:v>
                </c:pt>
                <c:pt idx="3725">
                  <c:v>0.98275499999999738</c:v>
                </c:pt>
                <c:pt idx="3726">
                  <c:v>0.92944699999999969</c:v>
                </c:pt>
                <c:pt idx="3727">
                  <c:v>0.98084799999999817</c:v>
                </c:pt>
                <c:pt idx="3728">
                  <c:v>0.94118699999999933</c:v>
                </c:pt>
                <c:pt idx="3729">
                  <c:v>0.94122400000000184</c:v>
                </c:pt>
                <c:pt idx="3730">
                  <c:v>0.92124699999999748</c:v>
                </c:pt>
                <c:pt idx="3731">
                  <c:v>0.96680099999999669</c:v>
                </c:pt>
                <c:pt idx="3732">
                  <c:v>0.93253599999999892</c:v>
                </c:pt>
                <c:pt idx="3733">
                  <c:v>0.91678800000000038</c:v>
                </c:pt>
                <c:pt idx="3734">
                  <c:v>0.98532499999999956</c:v>
                </c:pt>
                <c:pt idx="3735">
                  <c:v>0.90364299999999886</c:v>
                </c:pt>
                <c:pt idx="3736">
                  <c:v>0.92711100000000002</c:v>
                </c:pt>
                <c:pt idx="3737">
                  <c:v>0.93017899999999898</c:v>
                </c:pt>
                <c:pt idx="3738">
                  <c:v>0.93885399999999919</c:v>
                </c:pt>
                <c:pt idx="3739">
                  <c:v>0.9740719999999996</c:v>
                </c:pt>
                <c:pt idx="3740">
                  <c:v>0.9165569999999974</c:v>
                </c:pt>
                <c:pt idx="3741">
                  <c:v>0.93792000000000186</c:v>
                </c:pt>
                <c:pt idx="3742">
                  <c:v>0.90716399999999808</c:v>
                </c:pt>
                <c:pt idx="3743">
                  <c:v>0.95106699999999833</c:v>
                </c:pt>
                <c:pt idx="3744">
                  <c:v>0.96631799999999757</c:v>
                </c:pt>
                <c:pt idx="3745">
                  <c:v>0.90624100000000141</c:v>
                </c:pt>
                <c:pt idx="3746">
                  <c:v>0.97033100000000161</c:v>
                </c:pt>
                <c:pt idx="3747">
                  <c:v>0.89870999999999768</c:v>
                </c:pt>
                <c:pt idx="3748">
                  <c:v>0.95484999999999687</c:v>
                </c:pt>
                <c:pt idx="3749">
                  <c:v>0.91797899999999899</c:v>
                </c:pt>
                <c:pt idx="3750">
                  <c:v>0.90929000000000215</c:v>
                </c:pt>
                <c:pt idx="3751">
                  <c:v>0.91257500000000036</c:v>
                </c:pt>
                <c:pt idx="3752">
                  <c:v>0.91821600000000103</c:v>
                </c:pt>
                <c:pt idx="3753">
                  <c:v>0.91610399999999714</c:v>
                </c:pt>
                <c:pt idx="3754">
                  <c:v>0.9309010000000022</c:v>
                </c:pt>
                <c:pt idx="3755">
                  <c:v>0.92689099999999769</c:v>
                </c:pt>
                <c:pt idx="3756">
                  <c:v>0.92947699999999855</c:v>
                </c:pt>
                <c:pt idx="3757">
                  <c:v>0.92338399999999865</c:v>
                </c:pt>
                <c:pt idx="3758">
                  <c:v>0.92150900000000036</c:v>
                </c:pt>
                <c:pt idx="3759">
                  <c:v>0.92243700000000217</c:v>
                </c:pt>
                <c:pt idx="3760">
                  <c:v>0.89309500000000241</c:v>
                </c:pt>
                <c:pt idx="3761">
                  <c:v>0.96447500000000019</c:v>
                </c:pt>
                <c:pt idx="3762">
                  <c:v>0.92972499999999769</c:v>
                </c:pt>
                <c:pt idx="3763">
                  <c:v>0.90578000000000003</c:v>
                </c:pt>
                <c:pt idx="3764">
                  <c:v>0.92056700000000191</c:v>
                </c:pt>
                <c:pt idx="3765">
                  <c:v>0.88372200000000234</c:v>
                </c:pt>
                <c:pt idx="3766">
                  <c:v>0.9278499999999994</c:v>
                </c:pt>
                <c:pt idx="3767">
                  <c:v>0.92714400000000197</c:v>
                </c:pt>
                <c:pt idx="3768">
                  <c:v>0.93607300000000038</c:v>
                </c:pt>
                <c:pt idx="3769">
                  <c:v>0.88089300000000037</c:v>
                </c:pt>
                <c:pt idx="3770">
                  <c:v>0.89217599999999919</c:v>
                </c:pt>
                <c:pt idx="3771">
                  <c:v>0.8635300000000008</c:v>
                </c:pt>
                <c:pt idx="3772">
                  <c:v>0.90250200000000191</c:v>
                </c:pt>
                <c:pt idx="3773">
                  <c:v>0.87949199999999905</c:v>
                </c:pt>
                <c:pt idx="3774">
                  <c:v>0.89265599999999878</c:v>
                </c:pt>
                <c:pt idx="3775">
                  <c:v>0.92316900000000146</c:v>
                </c:pt>
                <c:pt idx="3776">
                  <c:v>0.90956100000000006</c:v>
                </c:pt>
                <c:pt idx="3777">
                  <c:v>0.88841899999999896</c:v>
                </c:pt>
                <c:pt idx="3778">
                  <c:v>0.91284299999999874</c:v>
                </c:pt>
                <c:pt idx="3779">
                  <c:v>0.92551699999999926</c:v>
                </c:pt>
                <c:pt idx="3780">
                  <c:v>0.908609000000002</c:v>
                </c:pt>
                <c:pt idx="3781">
                  <c:v>0.92739500000000064</c:v>
                </c:pt>
                <c:pt idx="3782">
                  <c:v>0.88515500000000102</c:v>
                </c:pt>
                <c:pt idx="3783">
                  <c:v>0.92503699999999967</c:v>
                </c:pt>
                <c:pt idx="3784">
                  <c:v>0.91071699999999822</c:v>
                </c:pt>
                <c:pt idx="3785">
                  <c:v>0.91964600000000019</c:v>
                </c:pt>
                <c:pt idx="3786">
                  <c:v>0.88912100000000294</c:v>
                </c:pt>
                <c:pt idx="3787">
                  <c:v>0.90156900000000206</c:v>
                </c:pt>
                <c:pt idx="3788">
                  <c:v>0.90837900000000005</c:v>
                </c:pt>
                <c:pt idx="3789">
                  <c:v>0.90604799999999841</c:v>
                </c:pt>
                <c:pt idx="3790">
                  <c:v>0.90696999999999761</c:v>
                </c:pt>
                <c:pt idx="3791">
                  <c:v>0.92294300000000007</c:v>
                </c:pt>
                <c:pt idx="3792">
                  <c:v>0.87645399999999896</c:v>
                </c:pt>
                <c:pt idx="3793">
                  <c:v>0.90462400000000187</c:v>
                </c:pt>
                <c:pt idx="3794">
                  <c:v>0.9454790000000024</c:v>
                </c:pt>
                <c:pt idx="3795">
                  <c:v>0.90534399999999948</c:v>
                </c:pt>
                <c:pt idx="3796">
                  <c:v>0.89593800000000101</c:v>
                </c:pt>
                <c:pt idx="3797">
                  <c:v>0.89357100000000145</c:v>
                </c:pt>
                <c:pt idx="3798">
                  <c:v>0.88818400000000253</c:v>
                </c:pt>
                <c:pt idx="3799">
                  <c:v>0.86634899999999959</c:v>
                </c:pt>
                <c:pt idx="3800">
                  <c:v>0.88726600000000033</c:v>
                </c:pt>
                <c:pt idx="3801">
                  <c:v>0.90886899999999926</c:v>
                </c:pt>
                <c:pt idx="3802">
                  <c:v>0.88798700000000252</c:v>
                </c:pt>
                <c:pt idx="3803">
                  <c:v>0.90205899999999772</c:v>
                </c:pt>
                <c:pt idx="3804">
                  <c:v>0.88937500000000114</c:v>
                </c:pt>
                <c:pt idx="3805">
                  <c:v>0.87950600000000279</c:v>
                </c:pt>
                <c:pt idx="3806">
                  <c:v>0.92460499999999968</c:v>
                </c:pt>
                <c:pt idx="3807">
                  <c:v>0.87551500000000004</c:v>
                </c:pt>
                <c:pt idx="3808">
                  <c:v>0.90698499999999882</c:v>
                </c:pt>
                <c:pt idx="3809">
                  <c:v>0.91236900000000176</c:v>
                </c:pt>
                <c:pt idx="3810">
                  <c:v>0.88094899999999754</c:v>
                </c:pt>
                <c:pt idx="3811">
                  <c:v>0.90018900000000102</c:v>
                </c:pt>
                <c:pt idx="3812">
                  <c:v>0.86402000000000001</c:v>
                </c:pt>
                <c:pt idx="3813">
                  <c:v>0.94291899999999984</c:v>
                </c:pt>
                <c:pt idx="3814">
                  <c:v>0.87365399999999838</c:v>
                </c:pt>
                <c:pt idx="3815">
                  <c:v>0.86495999999999995</c:v>
                </c:pt>
                <c:pt idx="3816">
                  <c:v>0.8858569999999979</c:v>
                </c:pt>
                <c:pt idx="3817">
                  <c:v>0.89949299999999965</c:v>
                </c:pt>
                <c:pt idx="3818">
                  <c:v>0.90933199999999914</c:v>
                </c:pt>
                <c:pt idx="3819">
                  <c:v>0.89783299999999855</c:v>
                </c:pt>
                <c:pt idx="3820">
                  <c:v>0.8666070000000019</c:v>
                </c:pt>
                <c:pt idx="3821">
                  <c:v>0.89524399999999815</c:v>
                </c:pt>
                <c:pt idx="3822">
                  <c:v>0.84266200000000069</c:v>
                </c:pt>
                <c:pt idx="3823">
                  <c:v>0.887988</c:v>
                </c:pt>
                <c:pt idx="3824">
                  <c:v>0.87342299999999895</c:v>
                </c:pt>
                <c:pt idx="3825">
                  <c:v>0.87906200000000112</c:v>
                </c:pt>
                <c:pt idx="3826">
                  <c:v>0.85159399999999863</c:v>
                </c:pt>
                <c:pt idx="3827">
                  <c:v>0.89174799999999976</c:v>
                </c:pt>
                <c:pt idx="3828">
                  <c:v>0.87578399999999945</c:v>
                </c:pt>
                <c:pt idx="3829">
                  <c:v>0.86381800000000197</c:v>
                </c:pt>
                <c:pt idx="3830">
                  <c:v>0.86004199999999997</c:v>
                </c:pt>
                <c:pt idx="3831">
                  <c:v>0.85816300000000112</c:v>
                </c:pt>
                <c:pt idx="3832">
                  <c:v>0.93681799999999882</c:v>
                </c:pt>
                <c:pt idx="3833">
                  <c:v>0.94150899999999993</c:v>
                </c:pt>
                <c:pt idx="3834">
                  <c:v>0.90583900000000028</c:v>
                </c:pt>
                <c:pt idx="3835">
                  <c:v>0.89199200000000189</c:v>
                </c:pt>
                <c:pt idx="3836">
                  <c:v>0.84431899999999871</c:v>
                </c:pt>
                <c:pt idx="3837">
                  <c:v>0.88917899999999861</c:v>
                </c:pt>
                <c:pt idx="3838">
                  <c:v>0.86825900000000189</c:v>
                </c:pt>
                <c:pt idx="3839">
                  <c:v>0.89621200000000201</c:v>
                </c:pt>
                <c:pt idx="3840">
                  <c:v>0.87811299999999903</c:v>
                </c:pt>
                <c:pt idx="3841">
                  <c:v>0.87765699999999924</c:v>
                </c:pt>
                <c:pt idx="3842">
                  <c:v>0.8635559999999991</c:v>
                </c:pt>
                <c:pt idx="3843">
                  <c:v>0.86005499999999913</c:v>
                </c:pt>
                <c:pt idx="3844">
                  <c:v>0.85653100000000038</c:v>
                </c:pt>
                <c:pt idx="3845">
                  <c:v>0.84479599999999877</c:v>
                </c:pt>
                <c:pt idx="3846">
                  <c:v>0.84737800000000263</c:v>
                </c:pt>
                <c:pt idx="3847">
                  <c:v>0.91335499999999925</c:v>
                </c:pt>
                <c:pt idx="3848">
                  <c:v>0.8309369999999987</c:v>
                </c:pt>
                <c:pt idx="3849">
                  <c:v>0.86030199999999724</c:v>
                </c:pt>
                <c:pt idx="3850">
                  <c:v>0.84525700000000015</c:v>
                </c:pt>
                <c:pt idx="3851">
                  <c:v>0.86803900000000311</c:v>
                </c:pt>
                <c:pt idx="3852">
                  <c:v>0.8774160000000002</c:v>
                </c:pt>
                <c:pt idx="3853">
                  <c:v>0.83469699999999847</c:v>
                </c:pt>
                <c:pt idx="3854">
                  <c:v>0.87742800000000187</c:v>
                </c:pt>
                <c:pt idx="3855">
                  <c:v>0.8990310000000008</c:v>
                </c:pt>
                <c:pt idx="3856">
                  <c:v>0.891764000000002</c:v>
                </c:pt>
                <c:pt idx="3857">
                  <c:v>0.87226400000000126</c:v>
                </c:pt>
                <c:pt idx="3858">
                  <c:v>0.84690700000000163</c:v>
                </c:pt>
                <c:pt idx="3859">
                  <c:v>0.87367800000000173</c:v>
                </c:pt>
                <c:pt idx="3860">
                  <c:v>0.85818300000000036</c:v>
                </c:pt>
                <c:pt idx="3861">
                  <c:v>0.8652230000000003</c:v>
                </c:pt>
                <c:pt idx="3862">
                  <c:v>0.84340500000000063</c:v>
                </c:pt>
                <c:pt idx="3863">
                  <c:v>0.85584599999999966</c:v>
                </c:pt>
                <c:pt idx="3864">
                  <c:v>0.85583799999999854</c:v>
                </c:pt>
                <c:pt idx="3865">
                  <c:v>0.87345099999999931</c:v>
                </c:pt>
                <c:pt idx="3866">
                  <c:v>0.84081399999999817</c:v>
                </c:pt>
                <c:pt idx="3867">
                  <c:v>0.87322099999999736</c:v>
                </c:pt>
                <c:pt idx="3868">
                  <c:v>0.86406300000000158</c:v>
                </c:pt>
                <c:pt idx="3869">
                  <c:v>0.83306500000000128</c:v>
                </c:pt>
                <c:pt idx="3870">
                  <c:v>0.86077399999999926</c:v>
                </c:pt>
                <c:pt idx="3871">
                  <c:v>0.81804299999999941</c:v>
                </c:pt>
                <c:pt idx="3872">
                  <c:v>0.86006800000000183</c:v>
                </c:pt>
                <c:pt idx="3873">
                  <c:v>0.82978499999999755</c:v>
                </c:pt>
                <c:pt idx="3874">
                  <c:v>0.85372400000000326</c:v>
                </c:pt>
                <c:pt idx="3875">
                  <c:v>0.88167999999999935</c:v>
                </c:pt>
                <c:pt idx="3876">
                  <c:v>0.85445400000000049</c:v>
                </c:pt>
                <c:pt idx="3877">
                  <c:v>0.85045799999999971</c:v>
                </c:pt>
                <c:pt idx="3878">
                  <c:v>0.83260100000000037</c:v>
                </c:pt>
                <c:pt idx="3879">
                  <c:v>0.87908900000000045</c:v>
                </c:pt>
                <c:pt idx="3880">
                  <c:v>0.84623000000000204</c:v>
                </c:pt>
                <c:pt idx="3881">
                  <c:v>0.82133999999999929</c:v>
                </c:pt>
                <c:pt idx="3882">
                  <c:v>0.84152200000000121</c:v>
                </c:pt>
                <c:pt idx="3883">
                  <c:v>0.88685300000000211</c:v>
                </c:pt>
                <c:pt idx="3884">
                  <c:v>0.8255449999999982</c:v>
                </c:pt>
                <c:pt idx="3885">
                  <c:v>0.83541800000000066</c:v>
                </c:pt>
                <c:pt idx="3886">
                  <c:v>0.86970900000000029</c:v>
                </c:pt>
                <c:pt idx="3887">
                  <c:v>0.83496199999999732</c:v>
                </c:pt>
                <c:pt idx="3888">
                  <c:v>0.82438300000000098</c:v>
                </c:pt>
                <c:pt idx="3889">
                  <c:v>0.8196949999999994</c:v>
                </c:pt>
                <c:pt idx="3890">
                  <c:v>0.81099599999999938</c:v>
                </c:pt>
                <c:pt idx="3891">
                  <c:v>0.82580000000000098</c:v>
                </c:pt>
                <c:pt idx="3892">
                  <c:v>0.87911499999999876</c:v>
                </c:pt>
                <c:pt idx="3893">
                  <c:v>0.85421200000000042</c:v>
                </c:pt>
                <c:pt idx="3894">
                  <c:v>0.83896800000000127</c:v>
                </c:pt>
                <c:pt idx="3895">
                  <c:v>0.8323740000000015</c:v>
                </c:pt>
                <c:pt idx="3896">
                  <c:v>0.8448410000000024</c:v>
                </c:pt>
                <c:pt idx="3897">
                  <c:v>0.83071500000000142</c:v>
                </c:pt>
                <c:pt idx="3898">
                  <c:v>0.85610000000000142</c:v>
                </c:pt>
                <c:pt idx="3899">
                  <c:v>0.8518800000000013</c:v>
                </c:pt>
                <c:pt idx="3900">
                  <c:v>0.84883500000000112</c:v>
                </c:pt>
                <c:pt idx="3901">
                  <c:v>0.82839099999999988</c:v>
                </c:pt>
                <c:pt idx="3902">
                  <c:v>0.79998799999999903</c:v>
                </c:pt>
                <c:pt idx="3903">
                  <c:v>0.84718099999999907</c:v>
                </c:pt>
                <c:pt idx="3904">
                  <c:v>0.81640599999999708</c:v>
                </c:pt>
                <c:pt idx="3905">
                  <c:v>0.85962300000000269</c:v>
                </c:pt>
                <c:pt idx="3906">
                  <c:v>0.83731899999999726</c:v>
                </c:pt>
                <c:pt idx="3907">
                  <c:v>0.79293199999999686</c:v>
                </c:pt>
                <c:pt idx="3908">
                  <c:v>0.85093300000000127</c:v>
                </c:pt>
                <c:pt idx="3909">
                  <c:v>0.80562199999999962</c:v>
                </c:pt>
                <c:pt idx="3910">
                  <c:v>0.84719999999999729</c:v>
                </c:pt>
                <c:pt idx="3911">
                  <c:v>0.83402999999999849</c:v>
                </c:pt>
                <c:pt idx="3912">
                  <c:v>0.83638799999999947</c:v>
                </c:pt>
                <c:pt idx="3913">
                  <c:v>0.82511700000000232</c:v>
                </c:pt>
                <c:pt idx="3914">
                  <c:v>0.85187399999999869</c:v>
                </c:pt>
                <c:pt idx="3915">
                  <c:v>0.80234199999999944</c:v>
                </c:pt>
                <c:pt idx="3916">
                  <c:v>0.86619400000000013</c:v>
                </c:pt>
                <c:pt idx="3917">
                  <c:v>0.85071900000000156</c:v>
                </c:pt>
                <c:pt idx="3918">
                  <c:v>0.82957199999999887</c:v>
                </c:pt>
                <c:pt idx="3919">
                  <c:v>0.83427599999999913</c:v>
                </c:pt>
                <c:pt idx="3920">
                  <c:v>0.82137399999999872</c:v>
                </c:pt>
                <c:pt idx="3921">
                  <c:v>0.81314499999999867</c:v>
                </c:pt>
                <c:pt idx="3922">
                  <c:v>0.80350500000000125</c:v>
                </c:pt>
                <c:pt idx="3923">
                  <c:v>0.80962800000000001</c:v>
                </c:pt>
                <c:pt idx="3924">
                  <c:v>0.74996100000000254</c:v>
                </c:pt>
                <c:pt idx="3925">
                  <c:v>0.83193899999999843</c:v>
                </c:pt>
                <c:pt idx="3926">
                  <c:v>0.87771700000000052</c:v>
                </c:pt>
                <c:pt idx="3927">
                  <c:v>0.84320200000000156</c:v>
                </c:pt>
                <c:pt idx="3928">
                  <c:v>0.81502000000000052</c:v>
                </c:pt>
                <c:pt idx="3929">
                  <c:v>0.851661</c:v>
                </c:pt>
                <c:pt idx="3930">
                  <c:v>0.83263900000000035</c:v>
                </c:pt>
                <c:pt idx="3931">
                  <c:v>0.80587500000000034</c:v>
                </c:pt>
                <c:pt idx="3932">
                  <c:v>0.81666900000000098</c:v>
                </c:pt>
                <c:pt idx="3933">
                  <c:v>0.79953899999999933</c:v>
                </c:pt>
                <c:pt idx="3934">
                  <c:v>0.83758199999999761</c:v>
                </c:pt>
                <c:pt idx="3935">
                  <c:v>0.80705500000000185</c:v>
                </c:pt>
                <c:pt idx="3936">
                  <c:v>0.81666699999999892</c:v>
                </c:pt>
                <c:pt idx="3937">
                  <c:v>0.84508699999999948</c:v>
                </c:pt>
                <c:pt idx="3938">
                  <c:v>0.83921499999999938</c:v>
                </c:pt>
                <c:pt idx="3939">
                  <c:v>0.80987500000000168</c:v>
                </c:pt>
                <c:pt idx="3940">
                  <c:v>0.82888800000000273</c:v>
                </c:pt>
                <c:pt idx="3941">
                  <c:v>0.80610799999999827</c:v>
                </c:pt>
                <c:pt idx="3942">
                  <c:v>0.81645800000000079</c:v>
                </c:pt>
                <c:pt idx="3943">
                  <c:v>0.81527900000000031</c:v>
                </c:pt>
                <c:pt idx="3944">
                  <c:v>0.82866200000000134</c:v>
                </c:pt>
                <c:pt idx="3945">
                  <c:v>0.8547229999999999</c:v>
                </c:pt>
                <c:pt idx="3946">
                  <c:v>0.83360000000000056</c:v>
                </c:pt>
                <c:pt idx="3947">
                  <c:v>0.78945800000000332</c:v>
                </c:pt>
                <c:pt idx="3948">
                  <c:v>0.81293100000000251</c:v>
                </c:pt>
                <c:pt idx="3949">
                  <c:v>0.8021269999999987</c:v>
                </c:pt>
                <c:pt idx="3950">
                  <c:v>0.81902799999999942</c:v>
                </c:pt>
                <c:pt idx="3951">
                  <c:v>0.84649699999999939</c:v>
                </c:pt>
                <c:pt idx="3952">
                  <c:v>0.81387600000000049</c:v>
                </c:pt>
                <c:pt idx="3953">
                  <c:v>0.79696999999999818</c:v>
                </c:pt>
                <c:pt idx="3954">
                  <c:v>0.8101060000000011</c:v>
                </c:pt>
                <c:pt idx="3955">
                  <c:v>0.8091840000000019</c:v>
                </c:pt>
                <c:pt idx="3956">
                  <c:v>0.80799100000000124</c:v>
                </c:pt>
                <c:pt idx="3957">
                  <c:v>0.81716200000000327</c:v>
                </c:pt>
                <c:pt idx="3958">
                  <c:v>0.84346599999999938</c:v>
                </c:pt>
                <c:pt idx="3959">
                  <c:v>0.81434700000000149</c:v>
                </c:pt>
                <c:pt idx="3960">
                  <c:v>0.81575100000000234</c:v>
                </c:pt>
                <c:pt idx="3961">
                  <c:v>0.80283500000000174</c:v>
                </c:pt>
                <c:pt idx="3962">
                  <c:v>0.81809999999999761</c:v>
                </c:pt>
                <c:pt idx="3963">
                  <c:v>0.80354900000000029</c:v>
                </c:pt>
                <c:pt idx="3964">
                  <c:v>0.83148399999999967</c:v>
                </c:pt>
                <c:pt idx="3965">
                  <c:v>0.77326599999999956</c:v>
                </c:pt>
                <c:pt idx="3966">
                  <c:v>0.81058399999999864</c:v>
                </c:pt>
                <c:pt idx="3967">
                  <c:v>0.81083099999999675</c:v>
                </c:pt>
                <c:pt idx="3968">
                  <c:v>0.75305400000000233</c:v>
                </c:pt>
                <c:pt idx="3969">
                  <c:v>0.83760699999999844</c:v>
                </c:pt>
                <c:pt idx="3970">
                  <c:v>0.8204570000000011</c:v>
                </c:pt>
                <c:pt idx="3971">
                  <c:v>0.80497200000000291</c:v>
                </c:pt>
                <c:pt idx="3972">
                  <c:v>0.79345299999999952</c:v>
                </c:pt>
                <c:pt idx="3973">
                  <c:v>0.79791999999999774</c:v>
                </c:pt>
                <c:pt idx="3974">
                  <c:v>0.78641100000000108</c:v>
                </c:pt>
                <c:pt idx="3975">
                  <c:v>0.82092100000000201</c:v>
                </c:pt>
                <c:pt idx="3976">
                  <c:v>0.80332800000000049</c:v>
                </c:pt>
                <c:pt idx="3977">
                  <c:v>0.79768999999999934</c:v>
                </c:pt>
                <c:pt idx="3978">
                  <c:v>0.78572199999999981</c:v>
                </c:pt>
                <c:pt idx="3979">
                  <c:v>0.7516709999999982</c:v>
                </c:pt>
                <c:pt idx="3980">
                  <c:v>0.81999599999999973</c:v>
                </c:pt>
                <c:pt idx="3981">
                  <c:v>0.78759099999999904</c:v>
                </c:pt>
                <c:pt idx="3982">
                  <c:v>0.8265829999999994</c:v>
                </c:pt>
                <c:pt idx="3983">
                  <c:v>0.80684499999999915</c:v>
                </c:pt>
                <c:pt idx="3984">
                  <c:v>0.75235699999999994</c:v>
                </c:pt>
                <c:pt idx="3985">
                  <c:v>0.79391700000000043</c:v>
                </c:pt>
                <c:pt idx="3986">
                  <c:v>0.80567599999999828</c:v>
                </c:pt>
                <c:pt idx="3987">
                  <c:v>0.78148699999999849</c:v>
                </c:pt>
                <c:pt idx="3988">
                  <c:v>0.79722699999999946</c:v>
                </c:pt>
                <c:pt idx="3989">
                  <c:v>0.80427699999999902</c:v>
                </c:pt>
                <c:pt idx="3990">
                  <c:v>0.8023920000000011</c:v>
                </c:pt>
                <c:pt idx="3991">
                  <c:v>0.79698600000000042</c:v>
                </c:pt>
                <c:pt idx="3992">
                  <c:v>0.83410599999999846</c:v>
                </c:pt>
                <c:pt idx="3993">
                  <c:v>0.80121399999999809</c:v>
                </c:pt>
                <c:pt idx="3994">
                  <c:v>0.81272500000000036</c:v>
                </c:pt>
                <c:pt idx="3995">
                  <c:v>0.80566499999999763</c:v>
                </c:pt>
                <c:pt idx="3996">
                  <c:v>0.77209799999999973</c:v>
                </c:pt>
                <c:pt idx="3997">
                  <c:v>0.79957899999999782</c:v>
                </c:pt>
                <c:pt idx="3998">
                  <c:v>0.83033000000000001</c:v>
                </c:pt>
                <c:pt idx="3999">
                  <c:v>0.79558500000000265</c:v>
                </c:pt>
                <c:pt idx="4000">
                  <c:v>0.80049500000000151</c:v>
                </c:pt>
                <c:pt idx="4001">
                  <c:v>0.81554200000000066</c:v>
                </c:pt>
                <c:pt idx="4002">
                  <c:v>0.79157799999999767</c:v>
                </c:pt>
                <c:pt idx="4003">
                  <c:v>0.77609300000000303</c:v>
                </c:pt>
                <c:pt idx="4004">
                  <c:v>0.83690599999999904</c:v>
                </c:pt>
                <c:pt idx="4005">
                  <c:v>0.77561800000000147</c:v>
                </c:pt>
                <c:pt idx="4006">
                  <c:v>0.77493299999999721</c:v>
                </c:pt>
                <c:pt idx="4007">
                  <c:v>0.74980100000000149</c:v>
                </c:pt>
                <c:pt idx="4008">
                  <c:v>0.79206999999999894</c:v>
                </c:pt>
                <c:pt idx="4009">
                  <c:v>0.77046299999999945</c:v>
                </c:pt>
                <c:pt idx="4010">
                  <c:v>0.72912700000000186</c:v>
                </c:pt>
                <c:pt idx="4011">
                  <c:v>0.82188100000000119</c:v>
                </c:pt>
                <c:pt idx="4012">
                  <c:v>0.76106899999999911</c:v>
                </c:pt>
                <c:pt idx="4013">
                  <c:v>0.75919499999999829</c:v>
                </c:pt>
                <c:pt idx="4014">
                  <c:v>0.76952400000000054</c:v>
                </c:pt>
                <c:pt idx="4015">
                  <c:v>0.74838800000000205</c:v>
                </c:pt>
                <c:pt idx="4016">
                  <c:v>0.72959299999999772</c:v>
                </c:pt>
                <c:pt idx="4017">
                  <c:v>0.73618299999999692</c:v>
                </c:pt>
                <c:pt idx="4018">
                  <c:v>0.75684499999999844</c:v>
                </c:pt>
                <c:pt idx="4019">
                  <c:v>0.77821700000000149</c:v>
                </c:pt>
                <c:pt idx="4020">
                  <c:v>0.79465800000000186</c:v>
                </c:pt>
                <c:pt idx="4021">
                  <c:v>0.81249799999999794</c:v>
                </c:pt>
                <c:pt idx="4022">
                  <c:v>0.76155900000000187</c:v>
                </c:pt>
                <c:pt idx="4023">
                  <c:v>0.79089699999999752</c:v>
                </c:pt>
                <c:pt idx="4024">
                  <c:v>0.78925500000000071</c:v>
                </c:pt>
                <c:pt idx="4025">
                  <c:v>0.7568509999999975</c:v>
                </c:pt>
                <c:pt idx="4026">
                  <c:v>0.8113369999999982</c:v>
                </c:pt>
                <c:pt idx="4027">
                  <c:v>0.74794400000000039</c:v>
                </c:pt>
                <c:pt idx="4028">
                  <c:v>0.75402400000000114</c:v>
                </c:pt>
                <c:pt idx="4029">
                  <c:v>0.76764299999999963</c:v>
                </c:pt>
                <c:pt idx="4030">
                  <c:v>0.74934299999999965</c:v>
                </c:pt>
                <c:pt idx="4031">
                  <c:v>0.78268399999999971</c:v>
                </c:pt>
                <c:pt idx="4032">
                  <c:v>0.76013599999999926</c:v>
                </c:pt>
                <c:pt idx="4033">
                  <c:v>0.77845800000000054</c:v>
                </c:pt>
                <c:pt idx="4034">
                  <c:v>0.75779999999999959</c:v>
                </c:pt>
                <c:pt idx="4035">
                  <c:v>0.77540499999999923</c:v>
                </c:pt>
                <c:pt idx="4036">
                  <c:v>0.76741700000000179</c:v>
                </c:pt>
                <c:pt idx="4037">
                  <c:v>0.77259799999999856</c:v>
                </c:pt>
                <c:pt idx="4038">
                  <c:v>0.80685800000000185</c:v>
                </c:pt>
                <c:pt idx="4039">
                  <c:v>0.78222200000000086</c:v>
                </c:pt>
                <c:pt idx="4040">
                  <c:v>0.77307000000000059</c:v>
                </c:pt>
                <c:pt idx="4041">
                  <c:v>0.76555600000000013</c:v>
                </c:pt>
                <c:pt idx="4042">
                  <c:v>0.79068300000000136</c:v>
                </c:pt>
                <c:pt idx="4043">
                  <c:v>0.76297300000000234</c:v>
                </c:pt>
                <c:pt idx="4044">
                  <c:v>0.77610999999999919</c:v>
                </c:pt>
                <c:pt idx="4045">
                  <c:v>0.76389999999999958</c:v>
                </c:pt>
                <c:pt idx="4046">
                  <c:v>0.74136499999999828</c:v>
                </c:pt>
                <c:pt idx="4047">
                  <c:v>0.75287499999999952</c:v>
                </c:pt>
                <c:pt idx="4048">
                  <c:v>0.7453700000000012</c:v>
                </c:pt>
                <c:pt idx="4049">
                  <c:v>0.73877000000000237</c:v>
                </c:pt>
                <c:pt idx="4050">
                  <c:v>0.75475199999999987</c:v>
                </c:pt>
                <c:pt idx="4051">
                  <c:v>0.76297900000000141</c:v>
                </c:pt>
                <c:pt idx="4052">
                  <c:v>0.74043900000000207</c:v>
                </c:pt>
                <c:pt idx="4053">
                  <c:v>0.72752499999999998</c:v>
                </c:pt>
                <c:pt idx="4054">
                  <c:v>0.75168999999999997</c:v>
                </c:pt>
                <c:pt idx="4055">
                  <c:v>0.78600600000000043</c:v>
                </c:pt>
                <c:pt idx="4056">
                  <c:v>0.74232199999999793</c:v>
                </c:pt>
                <c:pt idx="4057">
                  <c:v>0.74325100000000077</c:v>
                </c:pt>
                <c:pt idx="4058">
                  <c:v>0.76603400000000121</c:v>
                </c:pt>
                <c:pt idx="4059">
                  <c:v>0.77402599999999921</c:v>
                </c:pt>
                <c:pt idx="4060">
                  <c:v>0.72444399999999831</c:v>
                </c:pt>
                <c:pt idx="4061">
                  <c:v>0.72633599999999987</c:v>
                </c:pt>
                <c:pt idx="4062">
                  <c:v>0.76297999999999888</c:v>
                </c:pt>
                <c:pt idx="4063">
                  <c:v>0.76579399999999964</c:v>
                </c:pt>
                <c:pt idx="4064">
                  <c:v>0.76017299999999821</c:v>
                </c:pt>
                <c:pt idx="4065">
                  <c:v>0.77918599999999927</c:v>
                </c:pt>
                <c:pt idx="4066">
                  <c:v>0.72072500000000161</c:v>
                </c:pt>
                <c:pt idx="4067">
                  <c:v>0.74373300000000242</c:v>
                </c:pt>
                <c:pt idx="4068">
                  <c:v>0.73082000000000136</c:v>
                </c:pt>
                <c:pt idx="4069">
                  <c:v>0.75498899999999836</c:v>
                </c:pt>
                <c:pt idx="4070">
                  <c:v>0.73551799999999901</c:v>
                </c:pt>
                <c:pt idx="4071">
                  <c:v>0.76698200000000227</c:v>
                </c:pt>
                <c:pt idx="4072">
                  <c:v>0.72870500000000149</c:v>
                </c:pt>
                <c:pt idx="4073">
                  <c:v>0.74748400000000004</c:v>
                </c:pt>
                <c:pt idx="4074">
                  <c:v>0.73763199999999784</c:v>
                </c:pt>
                <c:pt idx="4075">
                  <c:v>0.76391299999999873</c:v>
                </c:pt>
                <c:pt idx="4076">
                  <c:v>0.72259599999999935</c:v>
                </c:pt>
                <c:pt idx="4077">
                  <c:v>0.75641099999999994</c:v>
                </c:pt>
                <c:pt idx="4078">
                  <c:v>0.76769000000000176</c:v>
                </c:pt>
                <c:pt idx="4079">
                  <c:v>0.76416799999999796</c:v>
                </c:pt>
                <c:pt idx="4080">
                  <c:v>0.72470500000000015</c:v>
                </c:pt>
                <c:pt idx="4081">
                  <c:v>0.75594500000000053</c:v>
                </c:pt>
                <c:pt idx="4082">
                  <c:v>0.73785900000000026</c:v>
                </c:pt>
                <c:pt idx="4083">
                  <c:v>0.74656099999999981</c:v>
                </c:pt>
                <c:pt idx="4084">
                  <c:v>0.71133100000000127</c:v>
                </c:pt>
                <c:pt idx="4085">
                  <c:v>0.73905000000000243</c:v>
                </c:pt>
                <c:pt idx="4086">
                  <c:v>0.76535400000000209</c:v>
                </c:pt>
                <c:pt idx="4087">
                  <c:v>0.76301099999999877</c:v>
                </c:pt>
                <c:pt idx="4088">
                  <c:v>0.75336300000000023</c:v>
                </c:pt>
                <c:pt idx="4089">
                  <c:v>0.7216629999999995</c:v>
                </c:pt>
                <c:pt idx="4090">
                  <c:v>0.73928800000000194</c:v>
                </c:pt>
                <c:pt idx="4091">
                  <c:v>0.70287899999999937</c:v>
                </c:pt>
                <c:pt idx="4092">
                  <c:v>0.7277559999999994</c:v>
                </c:pt>
                <c:pt idx="4093">
                  <c:v>0.71461599999999947</c:v>
                </c:pt>
                <c:pt idx="4094">
                  <c:v>0.73646399999999801</c:v>
                </c:pt>
                <c:pt idx="4095">
                  <c:v>0.73082799999999892</c:v>
                </c:pt>
                <c:pt idx="4096">
                  <c:v>0.73859399999999908</c:v>
                </c:pt>
                <c:pt idx="4097">
                  <c:v>0.71157300000000134</c:v>
                </c:pt>
                <c:pt idx="4098">
                  <c:v>0.76533799999999985</c:v>
                </c:pt>
                <c:pt idx="4099">
                  <c:v>0.75995400000000046</c:v>
                </c:pt>
                <c:pt idx="4100">
                  <c:v>0.68457000000000079</c:v>
                </c:pt>
                <c:pt idx="4101">
                  <c:v>0.73434699999999964</c:v>
                </c:pt>
                <c:pt idx="4102">
                  <c:v>0.71674199999999999</c:v>
                </c:pt>
                <c:pt idx="4103">
                  <c:v>0.66414800000000085</c:v>
                </c:pt>
                <c:pt idx="4104">
                  <c:v>0.70475399999999766</c:v>
                </c:pt>
                <c:pt idx="4105">
                  <c:v>0.7350670000000008</c:v>
                </c:pt>
                <c:pt idx="4106">
                  <c:v>0.70124999999999815</c:v>
                </c:pt>
                <c:pt idx="4107">
                  <c:v>0.75360999999999834</c:v>
                </c:pt>
                <c:pt idx="4108">
                  <c:v>0.71204000000000178</c:v>
                </c:pt>
                <c:pt idx="4109">
                  <c:v>0.72213899999999853</c:v>
                </c:pt>
                <c:pt idx="4110">
                  <c:v>0.74727700000000041</c:v>
                </c:pt>
                <c:pt idx="4111">
                  <c:v>0.71861799999999931</c:v>
                </c:pt>
                <c:pt idx="4112">
                  <c:v>0.75360699999999881</c:v>
                </c:pt>
                <c:pt idx="4113">
                  <c:v>0.7026559999999975</c:v>
                </c:pt>
                <c:pt idx="4114">
                  <c:v>0.69019800000000231</c:v>
                </c:pt>
                <c:pt idx="4115">
                  <c:v>0.72331900000000005</c:v>
                </c:pt>
                <c:pt idx="4116">
                  <c:v>0.76158100000000317</c:v>
                </c:pt>
                <c:pt idx="4117">
                  <c:v>0.71323699999999945</c:v>
                </c:pt>
                <c:pt idx="4118">
                  <c:v>0.73717200000000105</c:v>
                </c:pt>
                <c:pt idx="4119">
                  <c:v>0.76300699999999821</c:v>
                </c:pt>
                <c:pt idx="4120">
                  <c:v>0.74445899999999909</c:v>
                </c:pt>
                <c:pt idx="4121">
                  <c:v>0.73530600000000135</c:v>
                </c:pt>
                <c:pt idx="4122">
                  <c:v>0.73061399999999921</c:v>
                </c:pt>
                <c:pt idx="4123">
                  <c:v>0.69255000000000067</c:v>
                </c:pt>
                <c:pt idx="4124">
                  <c:v>0.7082940000000022</c:v>
                </c:pt>
                <c:pt idx="4125">
                  <c:v>0.69750100000000259</c:v>
                </c:pt>
                <c:pt idx="4126">
                  <c:v>0.7033680000000011</c:v>
                </c:pt>
                <c:pt idx="4127">
                  <c:v>0.71956699999999785</c:v>
                </c:pt>
                <c:pt idx="4128">
                  <c:v>0.73063300000000098</c:v>
                </c:pt>
                <c:pt idx="4129">
                  <c:v>0.73108800000000329</c:v>
                </c:pt>
                <c:pt idx="4130">
                  <c:v>0.73930399999999707</c:v>
                </c:pt>
                <c:pt idx="4131">
                  <c:v>0.72804000000000002</c:v>
                </c:pt>
                <c:pt idx="4132">
                  <c:v>0.70994400000000013</c:v>
                </c:pt>
                <c:pt idx="4133">
                  <c:v>0.69985199999999992</c:v>
                </c:pt>
                <c:pt idx="4134">
                  <c:v>0.74938600000000122</c:v>
                </c:pt>
                <c:pt idx="4135">
                  <c:v>0.72075699999999898</c:v>
                </c:pt>
                <c:pt idx="4136">
                  <c:v>0.70454900000000009</c:v>
                </c:pt>
                <c:pt idx="4137">
                  <c:v>0.69187100000000257</c:v>
                </c:pt>
                <c:pt idx="4138">
                  <c:v>0.65733999999999781</c:v>
                </c:pt>
                <c:pt idx="4139">
                  <c:v>0.71677000000000035</c:v>
                </c:pt>
                <c:pt idx="4140">
                  <c:v>0.72264099999999942</c:v>
                </c:pt>
                <c:pt idx="4141">
                  <c:v>0.70643499999999904</c:v>
                </c:pt>
                <c:pt idx="4142">
                  <c:v>0.71982500000000016</c:v>
                </c:pt>
                <c:pt idx="4143">
                  <c:v>0.69045399999999901</c:v>
                </c:pt>
                <c:pt idx="4144">
                  <c:v>0.72217299999999796</c:v>
                </c:pt>
                <c:pt idx="4145">
                  <c:v>0.7425949999999979</c:v>
                </c:pt>
                <c:pt idx="4146">
                  <c:v>0.72544500000000056</c:v>
                </c:pt>
                <c:pt idx="4147">
                  <c:v>0.69186799999999948</c:v>
                </c:pt>
                <c:pt idx="4148">
                  <c:v>0.70289400000000057</c:v>
                </c:pt>
                <c:pt idx="4149">
                  <c:v>0.69233699999999843</c:v>
                </c:pt>
                <c:pt idx="4150">
                  <c:v>0.71464900000000142</c:v>
                </c:pt>
                <c:pt idx="4151">
                  <c:v>0.68482299999999796</c:v>
                </c:pt>
                <c:pt idx="4152">
                  <c:v>0.72381299999999982</c:v>
                </c:pt>
                <c:pt idx="4153">
                  <c:v>0.67379299999999986</c:v>
                </c:pt>
                <c:pt idx="4154">
                  <c:v>0.72334899999999891</c:v>
                </c:pt>
                <c:pt idx="4155">
                  <c:v>0.72615199999999902</c:v>
                </c:pt>
                <c:pt idx="4156">
                  <c:v>0.68412900000000221</c:v>
                </c:pt>
                <c:pt idx="4157">
                  <c:v>0.68483699999999814</c:v>
                </c:pt>
                <c:pt idx="4158">
                  <c:v>0.69728399999999979</c:v>
                </c:pt>
                <c:pt idx="4159">
                  <c:v>0.71675099999999858</c:v>
                </c:pt>
                <c:pt idx="4160">
                  <c:v>0.69235600000000019</c:v>
                </c:pt>
                <c:pt idx="4161">
                  <c:v>0.69586400000000026</c:v>
                </c:pt>
                <c:pt idx="4162">
                  <c:v>0.68813000000000102</c:v>
                </c:pt>
                <c:pt idx="4163">
                  <c:v>0.68999300000000119</c:v>
                </c:pt>
                <c:pt idx="4164">
                  <c:v>0.71300000000000097</c:v>
                </c:pt>
                <c:pt idx="4165">
                  <c:v>0.70737699999999748</c:v>
                </c:pt>
                <c:pt idx="4166">
                  <c:v>0.69845800000000224</c:v>
                </c:pt>
                <c:pt idx="4167">
                  <c:v>0.68999200000000016</c:v>
                </c:pt>
                <c:pt idx="4168">
                  <c:v>0.70032699999999792</c:v>
                </c:pt>
                <c:pt idx="4169">
                  <c:v>0.72570699999999988</c:v>
                </c:pt>
                <c:pt idx="4170">
                  <c:v>0.72828700000000168</c:v>
                </c:pt>
                <c:pt idx="4171">
                  <c:v>0.70127899999999954</c:v>
                </c:pt>
                <c:pt idx="4172">
                  <c:v>0.69775100000000023</c:v>
                </c:pt>
                <c:pt idx="4173">
                  <c:v>0.7120810000000013</c:v>
                </c:pt>
                <c:pt idx="4174">
                  <c:v>0.70808099999999996</c:v>
                </c:pt>
                <c:pt idx="4175">
                  <c:v>0.71160300000000021</c:v>
                </c:pt>
                <c:pt idx="4176">
                  <c:v>0.73886600000000158</c:v>
                </c:pt>
                <c:pt idx="4177">
                  <c:v>0.70903400000000261</c:v>
                </c:pt>
                <c:pt idx="4178">
                  <c:v>0.67193500000000128</c:v>
                </c:pt>
                <c:pt idx="4179">
                  <c:v>0.7008080000000021</c:v>
                </c:pt>
                <c:pt idx="4180">
                  <c:v>0.70364100000000107</c:v>
                </c:pt>
                <c:pt idx="4181">
                  <c:v>0.71418999999999855</c:v>
                </c:pt>
                <c:pt idx="4182">
                  <c:v>0.70691799999999816</c:v>
                </c:pt>
                <c:pt idx="4183">
                  <c:v>0.6679390000000005</c:v>
                </c:pt>
                <c:pt idx="4184">
                  <c:v>0.64467600000000047</c:v>
                </c:pt>
                <c:pt idx="4185">
                  <c:v>0.71607299999999796</c:v>
                </c:pt>
                <c:pt idx="4186">
                  <c:v>0.70481200000000044</c:v>
                </c:pt>
                <c:pt idx="4187">
                  <c:v>0.66980700000000226</c:v>
                </c:pt>
                <c:pt idx="4188">
                  <c:v>0.69307500000000033</c:v>
                </c:pt>
                <c:pt idx="4189">
                  <c:v>0.70363899999999902</c:v>
                </c:pt>
                <c:pt idx="4190">
                  <c:v>0.70505499999999799</c:v>
                </c:pt>
                <c:pt idx="4191">
                  <c:v>0.67733300000000085</c:v>
                </c:pt>
                <c:pt idx="4192">
                  <c:v>0.65102500000000063</c:v>
                </c:pt>
                <c:pt idx="4193">
                  <c:v>0.67733300000000085</c:v>
                </c:pt>
                <c:pt idx="4194">
                  <c:v>0.696356999999999</c:v>
                </c:pt>
                <c:pt idx="4195">
                  <c:v>0.68037999999999954</c:v>
                </c:pt>
                <c:pt idx="4196">
                  <c:v>0.67733199999999982</c:v>
                </c:pt>
                <c:pt idx="4197">
                  <c:v>0.72290100000000024</c:v>
                </c:pt>
                <c:pt idx="4198">
                  <c:v>0.6618200000000023</c:v>
                </c:pt>
                <c:pt idx="4199">
                  <c:v>0.67850199999999816</c:v>
                </c:pt>
                <c:pt idx="4200">
                  <c:v>0.69141999999999726</c:v>
                </c:pt>
                <c:pt idx="4201">
                  <c:v>0.65690000000000026</c:v>
                </c:pt>
                <c:pt idx="4202">
                  <c:v>0.68391699999999744</c:v>
                </c:pt>
                <c:pt idx="4203">
                  <c:v>0.69308600000000098</c:v>
                </c:pt>
                <c:pt idx="4204">
                  <c:v>0.67475400000000008</c:v>
                </c:pt>
                <c:pt idx="4205">
                  <c:v>0.68883599999999845</c:v>
                </c:pt>
                <c:pt idx="4206">
                  <c:v>0.7214880000000008</c:v>
                </c:pt>
                <c:pt idx="4207">
                  <c:v>0.726661</c:v>
                </c:pt>
                <c:pt idx="4208">
                  <c:v>0.6353030000000004</c:v>
                </c:pt>
                <c:pt idx="4209">
                  <c:v>0.6374120000000012</c:v>
                </c:pt>
                <c:pt idx="4210">
                  <c:v>0.68790999999999869</c:v>
                </c:pt>
                <c:pt idx="4211">
                  <c:v>0.71539499999999734</c:v>
                </c:pt>
                <c:pt idx="4212">
                  <c:v>0.64069699999999941</c:v>
                </c:pt>
                <c:pt idx="4213">
                  <c:v>0.66253700000000038</c:v>
                </c:pt>
                <c:pt idx="4214">
                  <c:v>0.71728000000000236</c:v>
                </c:pt>
                <c:pt idx="4215">
                  <c:v>0.70622499999999988</c:v>
                </c:pt>
                <c:pt idx="4216">
                  <c:v>0.66231800000000263</c:v>
                </c:pt>
                <c:pt idx="4217">
                  <c:v>0.68017100000000141</c:v>
                </c:pt>
                <c:pt idx="4218">
                  <c:v>0.63319699999999912</c:v>
                </c:pt>
                <c:pt idx="4219">
                  <c:v>0.66865800000000064</c:v>
                </c:pt>
                <c:pt idx="4220">
                  <c:v>0.67452099999999859</c:v>
                </c:pt>
                <c:pt idx="4221">
                  <c:v>0.70247699999999824</c:v>
                </c:pt>
                <c:pt idx="4222">
                  <c:v>0.69589600000000118</c:v>
                </c:pt>
                <c:pt idx="4223">
                  <c:v>0.67616899999999802</c:v>
                </c:pt>
                <c:pt idx="4224">
                  <c:v>0.71633599999999831</c:v>
                </c:pt>
                <c:pt idx="4225">
                  <c:v>0.71165200000000084</c:v>
                </c:pt>
                <c:pt idx="4226">
                  <c:v>0.67218400000000145</c:v>
                </c:pt>
                <c:pt idx="4227">
                  <c:v>0.72338400000000291</c:v>
                </c:pt>
                <c:pt idx="4228">
                  <c:v>0.69238900000000214</c:v>
                </c:pt>
              </c:numCache>
            </c:numRef>
          </c:val>
        </c:ser>
        <c:ser>
          <c:idx val="2"/>
          <c:order val="2"/>
          <c:tx>
            <c:strRef>
              <c:f>tabela!$R$1</c:f>
              <c:strCache>
                <c:ptCount val="1"/>
                <c:pt idx="0">
                  <c:v>40 %</c:v>
                </c:pt>
              </c:strCache>
            </c:strRef>
          </c:tx>
          <c:spPr>
            <a:ln w="63500">
              <a:solidFill>
                <a:srgbClr val="FFC000"/>
              </a:solidFill>
            </a:ln>
          </c:spPr>
          <c:marker>
            <c:symbol val="none"/>
          </c:marker>
          <c:val>
            <c:numRef>
              <c:f>tabela!$R$2:$R$4490</c:f>
              <c:numCache>
                <c:formatCode>0.00</c:formatCode>
                <c:ptCount val="4489"/>
                <c:pt idx="0">
                  <c:v>0.673211000000002</c:v>
                </c:pt>
                <c:pt idx="1">
                  <c:v>0.65788799999999981</c:v>
                </c:pt>
                <c:pt idx="2">
                  <c:v>0.6902050000000024</c:v>
                </c:pt>
                <c:pt idx="3">
                  <c:v>0.7263350000000024</c:v>
                </c:pt>
                <c:pt idx="4">
                  <c:v>0.64818899999999857</c:v>
                </c:pt>
                <c:pt idx="5">
                  <c:v>0.66872699999999696</c:v>
                </c:pt>
                <c:pt idx="6">
                  <c:v>0.68054000000000059</c:v>
                </c:pt>
                <c:pt idx="7">
                  <c:v>0.67556100000000185</c:v>
                </c:pt>
                <c:pt idx="8">
                  <c:v>0.68006100000000202</c:v>
                </c:pt>
                <c:pt idx="9">
                  <c:v>0.69303599999999932</c:v>
                </c:pt>
                <c:pt idx="10">
                  <c:v>0.59789799999999715</c:v>
                </c:pt>
                <c:pt idx="11">
                  <c:v>0.63096499999999978</c:v>
                </c:pt>
                <c:pt idx="12">
                  <c:v>0.68619199999999836</c:v>
                </c:pt>
                <c:pt idx="13">
                  <c:v>0.67510700000000057</c:v>
                </c:pt>
                <c:pt idx="14">
                  <c:v>0.68666699999999992</c:v>
                </c:pt>
                <c:pt idx="15">
                  <c:v>0.67863200000000035</c:v>
                </c:pt>
                <c:pt idx="16">
                  <c:v>0.67557199999999895</c:v>
                </c:pt>
                <c:pt idx="17">
                  <c:v>0.65219099999999841</c:v>
                </c:pt>
                <c:pt idx="18">
                  <c:v>0.65692600000000212</c:v>
                </c:pt>
                <c:pt idx="19">
                  <c:v>0.65032300000000021</c:v>
                </c:pt>
                <c:pt idx="20">
                  <c:v>0.67297399999999996</c:v>
                </c:pt>
                <c:pt idx="21">
                  <c:v>0.65479200000000048</c:v>
                </c:pt>
                <c:pt idx="22">
                  <c:v>0.66942099999999982</c:v>
                </c:pt>
                <c:pt idx="23">
                  <c:v>0.67982599999999849</c:v>
                </c:pt>
                <c:pt idx="24">
                  <c:v>0.64817199999999886</c:v>
                </c:pt>
                <c:pt idx="25">
                  <c:v>0.65172399999999797</c:v>
                </c:pt>
                <c:pt idx="26">
                  <c:v>0.69515300000000124</c:v>
                </c:pt>
                <c:pt idx="27">
                  <c:v>0.63638100000000009</c:v>
                </c:pt>
                <c:pt idx="28">
                  <c:v>0.61938700000000324</c:v>
                </c:pt>
                <c:pt idx="29">
                  <c:v>0.63615400000000122</c:v>
                </c:pt>
                <c:pt idx="30">
                  <c:v>0.67274100000000203</c:v>
                </c:pt>
                <c:pt idx="31">
                  <c:v>0.67108100000000093</c:v>
                </c:pt>
                <c:pt idx="32">
                  <c:v>0.64818299999999951</c:v>
                </c:pt>
                <c:pt idx="33">
                  <c:v>0.66116299999999839</c:v>
                </c:pt>
                <c:pt idx="34">
                  <c:v>0.65526099999999943</c:v>
                </c:pt>
                <c:pt idx="35">
                  <c:v>0.66611799999999732</c:v>
                </c:pt>
                <c:pt idx="36">
                  <c:v>0.6760300000000008</c:v>
                </c:pt>
                <c:pt idx="37">
                  <c:v>0.68806499999999815</c:v>
                </c:pt>
                <c:pt idx="38">
                  <c:v>0.63307500000000161</c:v>
                </c:pt>
                <c:pt idx="39">
                  <c:v>0.670377000000002</c:v>
                </c:pt>
                <c:pt idx="40">
                  <c:v>0.63118100000000155</c:v>
                </c:pt>
                <c:pt idx="41">
                  <c:v>0.65762900000000002</c:v>
                </c:pt>
                <c:pt idx="42">
                  <c:v>0.65738500000000144</c:v>
                </c:pt>
                <c:pt idx="43">
                  <c:v>0.65337099999999992</c:v>
                </c:pt>
                <c:pt idx="44">
                  <c:v>0.60803800000000052</c:v>
                </c:pt>
                <c:pt idx="45">
                  <c:v>0.62410900000000069</c:v>
                </c:pt>
                <c:pt idx="46">
                  <c:v>0.68240500000000281</c:v>
                </c:pt>
                <c:pt idx="47">
                  <c:v>0.65431799999999996</c:v>
                </c:pt>
                <c:pt idx="48">
                  <c:v>0.6880650000000017</c:v>
                </c:pt>
                <c:pt idx="49">
                  <c:v>0.67297199999999791</c:v>
                </c:pt>
                <c:pt idx="50">
                  <c:v>0.6441580000000009</c:v>
                </c:pt>
                <c:pt idx="51">
                  <c:v>0.59224000000000032</c:v>
                </c:pt>
                <c:pt idx="52">
                  <c:v>0.66447100000000248</c:v>
                </c:pt>
                <c:pt idx="53">
                  <c:v>0.63685299999999856</c:v>
                </c:pt>
                <c:pt idx="54">
                  <c:v>0.65432299999999799</c:v>
                </c:pt>
                <c:pt idx="55">
                  <c:v>0.657860000000003</c:v>
                </c:pt>
                <c:pt idx="56">
                  <c:v>0.64676299999999998</c:v>
                </c:pt>
                <c:pt idx="57">
                  <c:v>0.66163999999999845</c:v>
                </c:pt>
                <c:pt idx="58">
                  <c:v>0.66609799999999808</c:v>
                </c:pt>
                <c:pt idx="59">
                  <c:v>0.63755300000000048</c:v>
                </c:pt>
                <c:pt idx="60">
                  <c:v>0.6528880000000008</c:v>
                </c:pt>
                <c:pt idx="61">
                  <c:v>0.67861800000000017</c:v>
                </c:pt>
                <c:pt idx="62">
                  <c:v>0.65456200000000209</c:v>
                </c:pt>
                <c:pt idx="63">
                  <c:v>0.60686199999999957</c:v>
                </c:pt>
                <c:pt idx="64">
                  <c:v>0.65029499999999985</c:v>
                </c:pt>
                <c:pt idx="65">
                  <c:v>0.62599399999999861</c:v>
                </c:pt>
                <c:pt idx="66">
                  <c:v>0.63329699999999889</c:v>
                </c:pt>
                <c:pt idx="67">
                  <c:v>0.59955899999999929</c:v>
                </c:pt>
                <c:pt idx="68">
                  <c:v>0.62929600000000008</c:v>
                </c:pt>
                <c:pt idx="69">
                  <c:v>0.67153399999999763</c:v>
                </c:pt>
                <c:pt idx="70">
                  <c:v>0.63849100000000192</c:v>
                </c:pt>
                <c:pt idx="71">
                  <c:v>0.59813899999999975</c:v>
                </c:pt>
                <c:pt idx="72">
                  <c:v>0.63401199999999847</c:v>
                </c:pt>
                <c:pt idx="73">
                  <c:v>0.6285810000000005</c:v>
                </c:pt>
                <c:pt idx="74">
                  <c:v>0.63141099999999994</c:v>
                </c:pt>
                <c:pt idx="75">
                  <c:v>0.63472099999999898</c:v>
                </c:pt>
                <c:pt idx="76">
                  <c:v>0.60497100000000259</c:v>
                </c:pt>
                <c:pt idx="77">
                  <c:v>0.60993500000000012</c:v>
                </c:pt>
                <c:pt idx="78">
                  <c:v>0.67177699999999874</c:v>
                </c:pt>
                <c:pt idx="79">
                  <c:v>0.62008799999999908</c:v>
                </c:pt>
                <c:pt idx="80">
                  <c:v>0.65690100000000129</c:v>
                </c:pt>
                <c:pt idx="81">
                  <c:v>0.63967099999999988</c:v>
                </c:pt>
                <c:pt idx="82">
                  <c:v>0.65170499999999976</c:v>
                </c:pt>
                <c:pt idx="83">
                  <c:v>0.62692699999999846</c:v>
                </c:pt>
                <c:pt idx="84">
                  <c:v>0.65807900000000075</c:v>
                </c:pt>
                <c:pt idx="85">
                  <c:v>0.62197300000000055</c:v>
                </c:pt>
                <c:pt idx="86">
                  <c:v>0.60237300000000005</c:v>
                </c:pt>
                <c:pt idx="87">
                  <c:v>0.65429699999999968</c:v>
                </c:pt>
                <c:pt idx="88">
                  <c:v>0.61511799999999894</c:v>
                </c:pt>
                <c:pt idx="89">
                  <c:v>0.62456399999999945</c:v>
                </c:pt>
                <c:pt idx="90">
                  <c:v>0.65240599999999915</c:v>
                </c:pt>
                <c:pt idx="91">
                  <c:v>0.62456299999999842</c:v>
                </c:pt>
                <c:pt idx="92">
                  <c:v>0.61702000000000012</c:v>
                </c:pt>
                <c:pt idx="93">
                  <c:v>0.61796000000000006</c:v>
                </c:pt>
                <c:pt idx="94">
                  <c:v>0.63683500000000137</c:v>
                </c:pt>
                <c:pt idx="95">
                  <c:v>0.67176300000000211</c:v>
                </c:pt>
                <c:pt idx="96">
                  <c:v>0.60237000000000052</c:v>
                </c:pt>
                <c:pt idx="97">
                  <c:v>0.68145000000000167</c:v>
                </c:pt>
                <c:pt idx="98">
                  <c:v>0.62668000000000035</c:v>
                </c:pt>
                <c:pt idx="99">
                  <c:v>0.59481499999999699</c:v>
                </c:pt>
                <c:pt idx="100">
                  <c:v>0.63187800000000038</c:v>
                </c:pt>
                <c:pt idx="101">
                  <c:v>0.64838400000000007</c:v>
                </c:pt>
                <c:pt idx="102">
                  <c:v>0.65475999999999956</c:v>
                </c:pt>
                <c:pt idx="103">
                  <c:v>0.68545999999999907</c:v>
                </c:pt>
                <c:pt idx="104">
                  <c:v>0.63893600000000106</c:v>
                </c:pt>
                <c:pt idx="105">
                  <c:v>0.64815300000000065</c:v>
                </c:pt>
                <c:pt idx="106">
                  <c:v>0.66986599999999896</c:v>
                </c:pt>
                <c:pt idx="107">
                  <c:v>0.70194100000000148</c:v>
                </c:pt>
                <c:pt idx="108">
                  <c:v>0.68945300000000032</c:v>
                </c:pt>
                <c:pt idx="109">
                  <c:v>0.70691700000000068</c:v>
                </c:pt>
                <c:pt idx="110">
                  <c:v>0.68944899999999976</c:v>
                </c:pt>
                <c:pt idx="111">
                  <c:v>0.69345899999999716</c:v>
                </c:pt>
                <c:pt idx="112">
                  <c:v>0.73311800000000105</c:v>
                </c:pt>
                <c:pt idx="113">
                  <c:v>0.720835000000001</c:v>
                </c:pt>
                <c:pt idx="114">
                  <c:v>0.70713899999999796</c:v>
                </c:pt>
                <c:pt idx="115">
                  <c:v>0.75055599999999956</c:v>
                </c:pt>
                <c:pt idx="116">
                  <c:v>0.71326999999999785</c:v>
                </c:pt>
                <c:pt idx="117">
                  <c:v>0.72719100000000125</c:v>
                </c:pt>
                <c:pt idx="118">
                  <c:v>0.78547899999999871</c:v>
                </c:pt>
                <c:pt idx="119">
                  <c:v>0.78076000000000079</c:v>
                </c:pt>
                <c:pt idx="120">
                  <c:v>0.7776910000000008</c:v>
                </c:pt>
                <c:pt idx="121">
                  <c:v>0.79963399999999751</c:v>
                </c:pt>
                <c:pt idx="122">
                  <c:v>0.80835999999999686</c:v>
                </c:pt>
                <c:pt idx="123">
                  <c:v>0.78497999999999735</c:v>
                </c:pt>
                <c:pt idx="124">
                  <c:v>0.83476299999999881</c:v>
                </c:pt>
                <c:pt idx="125">
                  <c:v>0.84209999999999852</c:v>
                </c:pt>
                <c:pt idx="126">
                  <c:v>0.82580199999999948</c:v>
                </c:pt>
                <c:pt idx="127">
                  <c:v>0.83948600000000084</c:v>
                </c:pt>
                <c:pt idx="128">
                  <c:v>0.86236399999999946</c:v>
                </c:pt>
                <c:pt idx="129">
                  <c:v>0.89519200000000154</c:v>
                </c:pt>
                <c:pt idx="130">
                  <c:v>0.89068299999999923</c:v>
                </c:pt>
                <c:pt idx="131">
                  <c:v>0.94684300000000121</c:v>
                </c:pt>
                <c:pt idx="132">
                  <c:v>0.93646100000000132</c:v>
                </c:pt>
                <c:pt idx="133">
                  <c:v>0.95343800000000201</c:v>
                </c:pt>
                <c:pt idx="134">
                  <c:v>0.96523499999999984</c:v>
                </c:pt>
                <c:pt idx="135">
                  <c:v>0.98147900000000021</c:v>
                </c:pt>
                <c:pt idx="136">
                  <c:v>0.9843270000000004</c:v>
                </c:pt>
                <c:pt idx="137">
                  <c:v>1.0100410000000011</c:v>
                </c:pt>
                <c:pt idx="138">
                  <c:v>1.0673689999999993</c:v>
                </c:pt>
                <c:pt idx="139">
                  <c:v>1.0357210000000023</c:v>
                </c:pt>
                <c:pt idx="140">
                  <c:v>1.0739459999999994</c:v>
                </c:pt>
                <c:pt idx="141">
                  <c:v>1.170217000000001</c:v>
                </c:pt>
                <c:pt idx="142">
                  <c:v>1.1428460000000022</c:v>
                </c:pt>
                <c:pt idx="143">
                  <c:v>1.1897799999999989</c:v>
                </c:pt>
                <c:pt idx="144">
                  <c:v>1.1855130000000003</c:v>
                </c:pt>
                <c:pt idx="145">
                  <c:v>1.2390780000000028</c:v>
                </c:pt>
                <c:pt idx="146">
                  <c:v>1.2470709999999983</c:v>
                </c:pt>
                <c:pt idx="147">
                  <c:v>1.2437350000000009</c:v>
                </c:pt>
                <c:pt idx="148">
                  <c:v>1.2656869999999998</c:v>
                </c:pt>
                <c:pt idx="149">
                  <c:v>1.3251150000000003</c:v>
                </c:pt>
                <c:pt idx="150">
                  <c:v>1.3550830000000005</c:v>
                </c:pt>
                <c:pt idx="151">
                  <c:v>1.4031880000000001</c:v>
                </c:pt>
                <c:pt idx="152">
                  <c:v>1.398454000000001</c:v>
                </c:pt>
                <c:pt idx="153">
                  <c:v>1.4838109999999993</c:v>
                </c:pt>
                <c:pt idx="154">
                  <c:v>1.5213170000000034</c:v>
                </c:pt>
                <c:pt idx="155">
                  <c:v>1.5373319999999993</c:v>
                </c:pt>
                <c:pt idx="156">
                  <c:v>1.5852150000000016</c:v>
                </c:pt>
                <c:pt idx="157">
                  <c:v>1.605239000000001</c:v>
                </c:pt>
                <c:pt idx="158">
                  <c:v>1.6603829999999995</c:v>
                </c:pt>
                <c:pt idx="159">
                  <c:v>1.6997600000000013</c:v>
                </c:pt>
                <c:pt idx="160">
                  <c:v>1.733231</c:v>
                </c:pt>
                <c:pt idx="161">
                  <c:v>1.7794209999999993</c:v>
                </c:pt>
                <c:pt idx="162">
                  <c:v>1.8051089999999981</c:v>
                </c:pt>
                <c:pt idx="163">
                  <c:v>1.8904969999999999</c:v>
                </c:pt>
                <c:pt idx="164">
                  <c:v>1.9114170000000001</c:v>
                </c:pt>
                <c:pt idx="165">
                  <c:v>1.9724400000000024</c:v>
                </c:pt>
                <c:pt idx="166">
                  <c:v>1.9955279999999966</c:v>
                </c:pt>
                <c:pt idx="167">
                  <c:v>2.0949910000000003</c:v>
                </c:pt>
                <c:pt idx="168">
                  <c:v>2.0713919999999995</c:v>
                </c:pt>
                <c:pt idx="169">
                  <c:v>2.1383459999999985</c:v>
                </c:pt>
                <c:pt idx="170">
                  <c:v>2.1533999999999978</c:v>
                </c:pt>
                <c:pt idx="171">
                  <c:v>2.2344740000000023</c:v>
                </c:pt>
                <c:pt idx="172">
                  <c:v>2.2903160000000007</c:v>
                </c:pt>
                <c:pt idx="173">
                  <c:v>2.364808</c:v>
                </c:pt>
                <c:pt idx="174">
                  <c:v>2.3712939999999989</c:v>
                </c:pt>
                <c:pt idx="175">
                  <c:v>2.4174779999999991</c:v>
                </c:pt>
                <c:pt idx="176">
                  <c:v>2.4898400000000009</c:v>
                </c:pt>
                <c:pt idx="177">
                  <c:v>2.5343119999999999</c:v>
                </c:pt>
                <c:pt idx="178">
                  <c:v>2.604534000000001</c:v>
                </c:pt>
                <c:pt idx="179">
                  <c:v>2.6205239999999996</c:v>
                </c:pt>
                <c:pt idx="180">
                  <c:v>2.6894950000000009</c:v>
                </c:pt>
                <c:pt idx="181">
                  <c:v>2.7740709999999993</c:v>
                </c:pt>
                <c:pt idx="182">
                  <c:v>2.8059170000000009</c:v>
                </c:pt>
                <c:pt idx="183">
                  <c:v>2.8567570000000018</c:v>
                </c:pt>
                <c:pt idx="184">
                  <c:v>2.9523420000000016</c:v>
                </c:pt>
                <c:pt idx="185">
                  <c:v>3.0298119999999997</c:v>
                </c:pt>
                <c:pt idx="186">
                  <c:v>3.0356719999999981</c:v>
                </c:pt>
                <c:pt idx="187">
                  <c:v>3.1043730000000025</c:v>
                </c:pt>
                <c:pt idx="188">
                  <c:v>3.1849610000000013</c:v>
                </c:pt>
                <c:pt idx="189">
                  <c:v>3.1982679999999988</c:v>
                </c:pt>
                <c:pt idx="190">
                  <c:v>3.3014270000000003</c:v>
                </c:pt>
                <c:pt idx="191">
                  <c:v>3.3786420000000028</c:v>
                </c:pt>
                <c:pt idx="192">
                  <c:v>3.4267249999999976</c:v>
                </c:pt>
                <c:pt idx="193">
                  <c:v>3.5071060000000003</c:v>
                </c:pt>
                <c:pt idx="194">
                  <c:v>3.5355510000000017</c:v>
                </c:pt>
                <c:pt idx="195">
                  <c:v>3.620715999999998</c:v>
                </c:pt>
                <c:pt idx="196">
                  <c:v>3.6753059999999991</c:v>
                </c:pt>
                <c:pt idx="197">
                  <c:v>3.7306209999999993</c:v>
                </c:pt>
                <c:pt idx="198">
                  <c:v>3.7964989999999972</c:v>
                </c:pt>
                <c:pt idx="199">
                  <c:v>3.8342959999999984</c:v>
                </c:pt>
                <c:pt idx="200">
                  <c:v>3.8933259999999983</c:v>
                </c:pt>
                <c:pt idx="201">
                  <c:v>4.0098540000000007</c:v>
                </c:pt>
                <c:pt idx="202">
                  <c:v>4.084850000000003</c:v>
                </c:pt>
                <c:pt idx="203">
                  <c:v>4.1222400000000015</c:v>
                </c:pt>
                <c:pt idx="204">
                  <c:v>4.2153820000000017</c:v>
                </c:pt>
                <c:pt idx="205">
                  <c:v>4.2520179999999996</c:v>
                </c:pt>
                <c:pt idx="206">
                  <c:v>4.3548960000000001</c:v>
                </c:pt>
                <c:pt idx="207">
                  <c:v>4.374759000000001</c:v>
                </c:pt>
                <c:pt idx="208">
                  <c:v>4.4507159999999999</c:v>
                </c:pt>
                <c:pt idx="209">
                  <c:v>4.4863470000000021</c:v>
                </c:pt>
                <c:pt idx="210">
                  <c:v>4.6132449999999992</c:v>
                </c:pt>
                <c:pt idx="211">
                  <c:v>4.6637360000000001</c:v>
                </c:pt>
                <c:pt idx="212">
                  <c:v>4.6996029999999998</c:v>
                </c:pt>
                <c:pt idx="213">
                  <c:v>4.7788199999999996</c:v>
                </c:pt>
                <c:pt idx="214">
                  <c:v>4.8837550000000007</c:v>
                </c:pt>
                <c:pt idx="215">
                  <c:v>4.9332670000000007</c:v>
                </c:pt>
                <c:pt idx="216">
                  <c:v>4.9882869999999997</c:v>
                </c:pt>
                <c:pt idx="217">
                  <c:v>5.0591720000000002</c:v>
                </c:pt>
                <c:pt idx="218">
                  <c:v>5.1388060000000024</c:v>
                </c:pt>
                <c:pt idx="219">
                  <c:v>5.1800889999999988</c:v>
                </c:pt>
                <c:pt idx="220">
                  <c:v>5.2515609999999988</c:v>
                </c:pt>
                <c:pt idx="221">
                  <c:v>5.3130309999999987</c:v>
                </c:pt>
                <c:pt idx="222">
                  <c:v>5.3776800000000016</c:v>
                </c:pt>
                <c:pt idx="223">
                  <c:v>5.4554580000000001</c:v>
                </c:pt>
                <c:pt idx="224">
                  <c:v>5.5230080000000008</c:v>
                </c:pt>
                <c:pt idx="225">
                  <c:v>5.5789769999999983</c:v>
                </c:pt>
                <c:pt idx="226">
                  <c:v>5.6613939999999978</c:v>
                </c:pt>
                <c:pt idx="227">
                  <c:v>5.7334439999999987</c:v>
                </c:pt>
                <c:pt idx="228">
                  <c:v>5.7961440000000017</c:v>
                </c:pt>
                <c:pt idx="229">
                  <c:v>5.8328939999999996</c:v>
                </c:pt>
                <c:pt idx="230">
                  <c:v>5.945330000000002</c:v>
                </c:pt>
                <c:pt idx="231">
                  <c:v>5.9961330000000004</c:v>
                </c:pt>
                <c:pt idx="232">
                  <c:v>6.0923949999999998</c:v>
                </c:pt>
                <c:pt idx="233">
                  <c:v>6.1128309999999999</c:v>
                </c:pt>
                <c:pt idx="234">
                  <c:v>6.2424330000000019</c:v>
                </c:pt>
                <c:pt idx="235">
                  <c:v>6.2892169999999972</c:v>
                </c:pt>
                <c:pt idx="236">
                  <c:v>6.3650549999999981</c:v>
                </c:pt>
                <c:pt idx="237">
                  <c:v>6.3706589999999998</c:v>
                </c:pt>
                <c:pt idx="238">
                  <c:v>6.5203189999999971</c:v>
                </c:pt>
                <c:pt idx="239">
                  <c:v>6.5403329999999968</c:v>
                </c:pt>
                <c:pt idx="240">
                  <c:v>6.6176680000000019</c:v>
                </c:pt>
                <c:pt idx="241">
                  <c:v>6.6730539999999969</c:v>
                </c:pt>
                <c:pt idx="242">
                  <c:v>6.718906000000004</c:v>
                </c:pt>
                <c:pt idx="243">
                  <c:v>6.7622940000000007</c:v>
                </c:pt>
                <c:pt idx="244">
                  <c:v>6.8250029999999988</c:v>
                </c:pt>
                <c:pt idx="245">
                  <c:v>6.8987709999999964</c:v>
                </c:pt>
                <c:pt idx="246">
                  <c:v>7.0058859999999967</c:v>
                </c:pt>
                <c:pt idx="247">
                  <c:v>7.0268769999999989</c:v>
                </c:pt>
                <c:pt idx="248">
                  <c:v>7.1360530000000004</c:v>
                </c:pt>
                <c:pt idx="249">
                  <c:v>7.1932390000000019</c:v>
                </c:pt>
                <c:pt idx="250">
                  <c:v>7.2503709999999977</c:v>
                </c:pt>
                <c:pt idx="251">
                  <c:v>7.2884770000000039</c:v>
                </c:pt>
                <c:pt idx="252">
                  <c:v>7.3406199999999977</c:v>
                </c:pt>
                <c:pt idx="253">
                  <c:v>7.3846900000000026</c:v>
                </c:pt>
                <c:pt idx="254">
                  <c:v>7.5324539999999978</c:v>
                </c:pt>
                <c:pt idx="255">
                  <c:v>7.5530610000000031</c:v>
                </c:pt>
                <c:pt idx="256">
                  <c:v>7.5831860000000013</c:v>
                </c:pt>
                <c:pt idx="257">
                  <c:v>7.6652309999999986</c:v>
                </c:pt>
                <c:pt idx="258">
                  <c:v>7.7183109999999964</c:v>
                </c:pt>
                <c:pt idx="259">
                  <c:v>7.8265969999999996</c:v>
                </c:pt>
                <c:pt idx="260">
                  <c:v>7.8454300000000003</c:v>
                </c:pt>
                <c:pt idx="261">
                  <c:v>7.9096249999999984</c:v>
                </c:pt>
                <c:pt idx="262">
                  <c:v>7.967132000000003</c:v>
                </c:pt>
                <c:pt idx="263">
                  <c:v>8.0093430000000012</c:v>
                </c:pt>
                <c:pt idx="264">
                  <c:v>8.0705859999999987</c:v>
                </c:pt>
                <c:pt idx="265">
                  <c:v>8.1251519999999964</c:v>
                </c:pt>
                <c:pt idx="266">
                  <c:v>8.185487000000002</c:v>
                </c:pt>
                <c:pt idx="267">
                  <c:v>8.2368419999999993</c:v>
                </c:pt>
                <c:pt idx="268">
                  <c:v>8.3192060000000012</c:v>
                </c:pt>
                <c:pt idx="269">
                  <c:v>8.3438170000000014</c:v>
                </c:pt>
                <c:pt idx="270">
                  <c:v>8.3816220000000001</c:v>
                </c:pt>
                <c:pt idx="271">
                  <c:v>8.4676610000000032</c:v>
                </c:pt>
                <c:pt idx="272">
                  <c:v>8.5086310000000047</c:v>
                </c:pt>
                <c:pt idx="273">
                  <c:v>8.5493079999999964</c:v>
                </c:pt>
                <c:pt idx="274">
                  <c:v>8.6108799999999981</c:v>
                </c:pt>
                <c:pt idx="275">
                  <c:v>8.6820999999999984</c:v>
                </c:pt>
                <c:pt idx="276">
                  <c:v>8.7161879999999954</c:v>
                </c:pt>
                <c:pt idx="277">
                  <c:v>8.7738699999999987</c:v>
                </c:pt>
                <c:pt idx="278">
                  <c:v>8.8029849999999996</c:v>
                </c:pt>
                <c:pt idx="279">
                  <c:v>8.8484679999999969</c:v>
                </c:pt>
                <c:pt idx="280">
                  <c:v>8.9662420000000012</c:v>
                </c:pt>
                <c:pt idx="281">
                  <c:v>8.9401569999999992</c:v>
                </c:pt>
                <c:pt idx="282">
                  <c:v>8.9997420000000012</c:v>
                </c:pt>
                <c:pt idx="283">
                  <c:v>9.0847760000000015</c:v>
                </c:pt>
                <c:pt idx="284">
                  <c:v>9.1104950000000002</c:v>
                </c:pt>
                <c:pt idx="285">
                  <c:v>9.1332370000000012</c:v>
                </c:pt>
                <c:pt idx="286">
                  <c:v>9.2319639999999978</c:v>
                </c:pt>
                <c:pt idx="287">
                  <c:v>9.2320860000000025</c:v>
                </c:pt>
                <c:pt idx="288">
                  <c:v>9.3397780000000026</c:v>
                </c:pt>
                <c:pt idx="289">
                  <c:v>9.3462580000000024</c:v>
                </c:pt>
                <c:pt idx="290">
                  <c:v>9.3879379999999983</c:v>
                </c:pt>
                <c:pt idx="291">
                  <c:v>9.4451470000000022</c:v>
                </c:pt>
                <c:pt idx="292">
                  <c:v>9.5221019999999967</c:v>
                </c:pt>
                <c:pt idx="293">
                  <c:v>9.5718500000000013</c:v>
                </c:pt>
                <c:pt idx="294">
                  <c:v>9.5940129999999968</c:v>
                </c:pt>
                <c:pt idx="295">
                  <c:v>9.6257739999999963</c:v>
                </c:pt>
                <c:pt idx="296">
                  <c:v>9.658604000000004</c:v>
                </c:pt>
                <c:pt idx="297">
                  <c:v>9.6833100000000023</c:v>
                </c:pt>
                <c:pt idx="298">
                  <c:v>9.7169120000000042</c:v>
                </c:pt>
                <c:pt idx="299">
                  <c:v>9.7641999999999989</c:v>
                </c:pt>
                <c:pt idx="300">
                  <c:v>9.8198260000000026</c:v>
                </c:pt>
                <c:pt idx="301">
                  <c:v>9.8695930000000018</c:v>
                </c:pt>
                <c:pt idx="302">
                  <c:v>9.9144460000000052</c:v>
                </c:pt>
                <c:pt idx="303">
                  <c:v>9.9060850000000009</c:v>
                </c:pt>
                <c:pt idx="304">
                  <c:v>9.8659769999999973</c:v>
                </c:pt>
                <c:pt idx="305">
                  <c:v>10.031697999999999</c:v>
                </c:pt>
                <c:pt idx="306">
                  <c:v>10.047266</c:v>
                </c:pt>
                <c:pt idx="307">
                  <c:v>10.080694000000001</c:v>
                </c:pt>
                <c:pt idx="308">
                  <c:v>10.145222999999998</c:v>
                </c:pt>
                <c:pt idx="309">
                  <c:v>10.176939000000004</c:v>
                </c:pt>
                <c:pt idx="310">
                  <c:v>10.217475000000004</c:v>
                </c:pt>
                <c:pt idx="311">
                  <c:v>10.270251999999999</c:v>
                </c:pt>
                <c:pt idx="312">
                  <c:v>10.233923999999998</c:v>
                </c:pt>
                <c:pt idx="313">
                  <c:v>10.301993</c:v>
                </c:pt>
                <c:pt idx="314">
                  <c:v>10.383566999999999</c:v>
                </c:pt>
                <c:pt idx="315">
                  <c:v>10.386884999999996</c:v>
                </c:pt>
                <c:pt idx="316">
                  <c:v>10.399027999999998</c:v>
                </c:pt>
                <c:pt idx="317">
                  <c:v>10.421130000000002</c:v>
                </c:pt>
                <c:pt idx="318">
                  <c:v>10.444185000000004</c:v>
                </c:pt>
                <c:pt idx="319">
                  <c:v>10.489620000000002</c:v>
                </c:pt>
                <c:pt idx="320">
                  <c:v>10.558235</c:v>
                </c:pt>
                <c:pt idx="321">
                  <c:v>10.522008</c:v>
                </c:pt>
                <c:pt idx="322">
                  <c:v>10.578013999999996</c:v>
                </c:pt>
                <c:pt idx="323">
                  <c:v>10.650918999999998</c:v>
                </c:pt>
                <c:pt idx="324">
                  <c:v>10.653126000000004</c:v>
                </c:pt>
                <c:pt idx="325">
                  <c:v>10.691361999999998</c:v>
                </c:pt>
                <c:pt idx="326">
                  <c:v>10.714219</c:v>
                </c:pt>
                <c:pt idx="327">
                  <c:v>10.740572</c:v>
                </c:pt>
                <c:pt idx="328">
                  <c:v>10.725828000000003</c:v>
                </c:pt>
                <c:pt idx="329">
                  <c:v>10.803422000000005</c:v>
                </c:pt>
                <c:pt idx="330">
                  <c:v>10.787278000000001</c:v>
                </c:pt>
                <c:pt idx="331">
                  <c:v>10.870069999999998</c:v>
                </c:pt>
                <c:pt idx="332">
                  <c:v>10.852184000000001</c:v>
                </c:pt>
                <c:pt idx="333">
                  <c:v>10.918904999999999</c:v>
                </c:pt>
                <c:pt idx="334">
                  <c:v>10.947634000000001</c:v>
                </c:pt>
                <c:pt idx="335">
                  <c:v>10.964936999999999</c:v>
                </c:pt>
                <c:pt idx="336">
                  <c:v>11.003184000000001</c:v>
                </c:pt>
                <c:pt idx="337">
                  <c:v>11.010166000000002</c:v>
                </c:pt>
                <c:pt idx="338">
                  <c:v>11.042569</c:v>
                </c:pt>
                <c:pt idx="339">
                  <c:v>11.085035999999999</c:v>
                </c:pt>
                <c:pt idx="340">
                  <c:v>11.076661000000005</c:v>
                </c:pt>
                <c:pt idx="341">
                  <c:v>11.105332000000001</c:v>
                </c:pt>
                <c:pt idx="342">
                  <c:v>11.155840999999999</c:v>
                </c:pt>
                <c:pt idx="343">
                  <c:v>11.143066000000001</c:v>
                </c:pt>
                <c:pt idx="344">
                  <c:v>11.195444000000002</c:v>
                </c:pt>
                <c:pt idx="345">
                  <c:v>11.201422999999998</c:v>
                </c:pt>
                <c:pt idx="346">
                  <c:v>11.246687999999999</c:v>
                </c:pt>
                <c:pt idx="347">
                  <c:v>11.273629</c:v>
                </c:pt>
                <c:pt idx="348">
                  <c:v>11.26859</c:v>
                </c:pt>
                <c:pt idx="349">
                  <c:v>11.305177</c:v>
                </c:pt>
                <c:pt idx="350">
                  <c:v>11.307112999999998</c:v>
                </c:pt>
                <c:pt idx="351">
                  <c:v>11.317256999999998</c:v>
                </c:pt>
                <c:pt idx="352">
                  <c:v>11.372976000000001</c:v>
                </c:pt>
                <c:pt idx="353">
                  <c:v>11.398949999999999</c:v>
                </c:pt>
                <c:pt idx="354">
                  <c:v>11.362763999999999</c:v>
                </c:pt>
                <c:pt idx="355">
                  <c:v>11.424042</c:v>
                </c:pt>
                <c:pt idx="356">
                  <c:v>11.417476000000001</c:v>
                </c:pt>
                <c:pt idx="357">
                  <c:v>11.440369</c:v>
                </c:pt>
                <c:pt idx="358">
                  <c:v>11.455842000000001</c:v>
                </c:pt>
                <c:pt idx="359">
                  <c:v>11.475641</c:v>
                </c:pt>
                <c:pt idx="360">
                  <c:v>11.499588999999997</c:v>
                </c:pt>
                <c:pt idx="361">
                  <c:v>11.519229000000003</c:v>
                </c:pt>
                <c:pt idx="362">
                  <c:v>11.521221999999998</c:v>
                </c:pt>
                <c:pt idx="363">
                  <c:v>11.585850000000001</c:v>
                </c:pt>
                <c:pt idx="364">
                  <c:v>11.566334000000001</c:v>
                </c:pt>
                <c:pt idx="365">
                  <c:v>11.610763999999996</c:v>
                </c:pt>
                <c:pt idx="366">
                  <c:v>11.611027</c:v>
                </c:pt>
                <c:pt idx="367">
                  <c:v>11.649301000000001</c:v>
                </c:pt>
                <c:pt idx="368">
                  <c:v>11.622873000000002</c:v>
                </c:pt>
                <c:pt idx="369">
                  <c:v>11.614674999999998</c:v>
                </c:pt>
                <c:pt idx="370">
                  <c:v>11.665224999999996</c:v>
                </c:pt>
                <c:pt idx="371">
                  <c:v>11.669177999999999</c:v>
                </c:pt>
                <c:pt idx="372">
                  <c:v>11.687054999999997</c:v>
                </c:pt>
                <c:pt idx="373">
                  <c:v>11.727257999999999</c:v>
                </c:pt>
                <c:pt idx="374">
                  <c:v>11.704273999999998</c:v>
                </c:pt>
                <c:pt idx="375">
                  <c:v>11.713135000000001</c:v>
                </c:pt>
                <c:pt idx="376">
                  <c:v>11.760270000000002</c:v>
                </c:pt>
                <c:pt idx="377">
                  <c:v>11.743675</c:v>
                </c:pt>
                <c:pt idx="378">
                  <c:v>11.771471999999999</c:v>
                </c:pt>
                <c:pt idx="379">
                  <c:v>11.809307999999998</c:v>
                </c:pt>
                <c:pt idx="380">
                  <c:v>11.769714</c:v>
                </c:pt>
                <c:pt idx="381">
                  <c:v>11.847994000000003</c:v>
                </c:pt>
                <c:pt idx="382">
                  <c:v>11.824044999999998</c:v>
                </c:pt>
                <c:pt idx="383">
                  <c:v>11.847562999999997</c:v>
                </c:pt>
                <c:pt idx="384">
                  <c:v>11.855549000000003</c:v>
                </c:pt>
                <c:pt idx="385">
                  <c:v>11.883491999999997</c:v>
                </c:pt>
                <c:pt idx="386">
                  <c:v>11.906455000000001</c:v>
                </c:pt>
                <c:pt idx="387">
                  <c:v>11.917176999999995</c:v>
                </c:pt>
                <c:pt idx="388">
                  <c:v>11.880798000000002</c:v>
                </c:pt>
                <c:pt idx="389">
                  <c:v>11.933502000000001</c:v>
                </c:pt>
                <c:pt idx="390">
                  <c:v>11.902533999999996</c:v>
                </c:pt>
                <c:pt idx="391">
                  <c:v>11.923744999999997</c:v>
                </c:pt>
                <c:pt idx="392">
                  <c:v>11.945169</c:v>
                </c:pt>
                <c:pt idx="393">
                  <c:v>11.936511000000003</c:v>
                </c:pt>
                <c:pt idx="394">
                  <c:v>11.965109999999999</c:v>
                </c:pt>
                <c:pt idx="395">
                  <c:v>11.973676999999999</c:v>
                </c:pt>
                <c:pt idx="396">
                  <c:v>11.984894000000001</c:v>
                </c:pt>
                <c:pt idx="397">
                  <c:v>11.991678</c:v>
                </c:pt>
                <c:pt idx="398">
                  <c:v>12.006799000000001</c:v>
                </c:pt>
                <c:pt idx="399">
                  <c:v>11.939161000000002</c:v>
                </c:pt>
                <c:pt idx="400">
                  <c:v>12.006263999999998</c:v>
                </c:pt>
                <c:pt idx="401">
                  <c:v>12.023475999999999</c:v>
                </c:pt>
                <c:pt idx="402">
                  <c:v>11.986000000000004</c:v>
                </c:pt>
                <c:pt idx="403">
                  <c:v>12.033683999999997</c:v>
                </c:pt>
                <c:pt idx="404">
                  <c:v>12.044205999999999</c:v>
                </c:pt>
                <c:pt idx="405">
                  <c:v>12.015978</c:v>
                </c:pt>
                <c:pt idx="406">
                  <c:v>12.049733</c:v>
                </c:pt>
                <c:pt idx="407">
                  <c:v>12.046274</c:v>
                </c:pt>
                <c:pt idx="408">
                  <c:v>12.054818999999998</c:v>
                </c:pt>
                <c:pt idx="409">
                  <c:v>12.092632999999999</c:v>
                </c:pt>
                <c:pt idx="410">
                  <c:v>12.061536000000004</c:v>
                </c:pt>
                <c:pt idx="411">
                  <c:v>12.053074000000002</c:v>
                </c:pt>
                <c:pt idx="412">
                  <c:v>12.104181000000001</c:v>
                </c:pt>
                <c:pt idx="413">
                  <c:v>12.110092000000002</c:v>
                </c:pt>
                <c:pt idx="414">
                  <c:v>12.092085999999998</c:v>
                </c:pt>
                <c:pt idx="415">
                  <c:v>12.109940999999999</c:v>
                </c:pt>
                <c:pt idx="416">
                  <c:v>12.151347000000001</c:v>
                </c:pt>
                <c:pt idx="417">
                  <c:v>12.108654000000001</c:v>
                </c:pt>
                <c:pt idx="418">
                  <c:v>12.165417000000001</c:v>
                </c:pt>
                <c:pt idx="419">
                  <c:v>12.119353</c:v>
                </c:pt>
                <c:pt idx="420">
                  <c:v>12.128400999999997</c:v>
                </c:pt>
                <c:pt idx="421">
                  <c:v>12.127642000000002</c:v>
                </c:pt>
                <c:pt idx="422">
                  <c:v>12.119766000000002</c:v>
                </c:pt>
                <c:pt idx="423">
                  <c:v>12.158611999999998</c:v>
                </c:pt>
                <c:pt idx="424">
                  <c:v>12.155545000000004</c:v>
                </c:pt>
                <c:pt idx="425">
                  <c:v>12.170997</c:v>
                </c:pt>
                <c:pt idx="426">
                  <c:v>12.108329999999999</c:v>
                </c:pt>
                <c:pt idx="427">
                  <c:v>12.165925999999995</c:v>
                </c:pt>
                <c:pt idx="428">
                  <c:v>12.149123000000003</c:v>
                </c:pt>
                <c:pt idx="429">
                  <c:v>12.124939999999999</c:v>
                </c:pt>
                <c:pt idx="430">
                  <c:v>12.180453</c:v>
                </c:pt>
                <c:pt idx="431">
                  <c:v>12.136398</c:v>
                </c:pt>
                <c:pt idx="432">
                  <c:v>12.163038999999998</c:v>
                </c:pt>
                <c:pt idx="433">
                  <c:v>12.167086999999999</c:v>
                </c:pt>
                <c:pt idx="434">
                  <c:v>12.166098999999996</c:v>
                </c:pt>
                <c:pt idx="435">
                  <c:v>12.181384000000001</c:v>
                </c:pt>
                <c:pt idx="436">
                  <c:v>12.166180000000001</c:v>
                </c:pt>
                <c:pt idx="437">
                  <c:v>12.176804999999998</c:v>
                </c:pt>
                <c:pt idx="438">
                  <c:v>12.158082999999998</c:v>
                </c:pt>
                <c:pt idx="439">
                  <c:v>12.197736999999996</c:v>
                </c:pt>
                <c:pt idx="440">
                  <c:v>12.204947999999998</c:v>
                </c:pt>
                <c:pt idx="441">
                  <c:v>12.155451999999997</c:v>
                </c:pt>
                <c:pt idx="442">
                  <c:v>12.156472000000001</c:v>
                </c:pt>
                <c:pt idx="443">
                  <c:v>12.179216999999998</c:v>
                </c:pt>
                <c:pt idx="444">
                  <c:v>12.173134999999998</c:v>
                </c:pt>
                <c:pt idx="445">
                  <c:v>12.220211000000003</c:v>
                </c:pt>
                <c:pt idx="446">
                  <c:v>12.176352999999999</c:v>
                </c:pt>
                <c:pt idx="447">
                  <c:v>12.156753999999999</c:v>
                </c:pt>
                <c:pt idx="448">
                  <c:v>12.207535</c:v>
                </c:pt>
                <c:pt idx="449">
                  <c:v>12.168231000000002</c:v>
                </c:pt>
                <c:pt idx="450">
                  <c:v>12.147321999999996</c:v>
                </c:pt>
                <c:pt idx="451">
                  <c:v>12.179355000000001</c:v>
                </c:pt>
                <c:pt idx="452">
                  <c:v>12.212357000000001</c:v>
                </c:pt>
                <c:pt idx="453">
                  <c:v>12.194593000000001</c:v>
                </c:pt>
                <c:pt idx="454">
                  <c:v>12.184243000000002</c:v>
                </c:pt>
                <c:pt idx="455">
                  <c:v>12.168184999999998</c:v>
                </c:pt>
                <c:pt idx="456">
                  <c:v>12.125620999999999</c:v>
                </c:pt>
                <c:pt idx="457">
                  <c:v>12.155364999999996</c:v>
                </c:pt>
                <c:pt idx="458">
                  <c:v>12.185548000000004</c:v>
                </c:pt>
                <c:pt idx="459">
                  <c:v>12.212893000000001</c:v>
                </c:pt>
                <c:pt idx="460">
                  <c:v>12.132240000000003</c:v>
                </c:pt>
                <c:pt idx="461">
                  <c:v>12.193788000000001</c:v>
                </c:pt>
                <c:pt idx="462">
                  <c:v>12.164839999999998</c:v>
                </c:pt>
                <c:pt idx="463">
                  <c:v>12.142004</c:v>
                </c:pt>
                <c:pt idx="464">
                  <c:v>12.164473000000001</c:v>
                </c:pt>
                <c:pt idx="465">
                  <c:v>12.140892999999998</c:v>
                </c:pt>
                <c:pt idx="466">
                  <c:v>12.168993</c:v>
                </c:pt>
                <c:pt idx="467">
                  <c:v>12.167887</c:v>
                </c:pt>
                <c:pt idx="468">
                  <c:v>12.166062</c:v>
                </c:pt>
                <c:pt idx="469">
                  <c:v>12.121473000000002</c:v>
                </c:pt>
                <c:pt idx="470">
                  <c:v>12.183661999999998</c:v>
                </c:pt>
                <c:pt idx="471">
                  <c:v>12.164748999999997</c:v>
                </c:pt>
                <c:pt idx="472">
                  <c:v>12.149251</c:v>
                </c:pt>
                <c:pt idx="473">
                  <c:v>12.151255000000003</c:v>
                </c:pt>
                <c:pt idx="474">
                  <c:v>12.137197000000004</c:v>
                </c:pt>
                <c:pt idx="475">
                  <c:v>12.155589000000003</c:v>
                </c:pt>
                <c:pt idx="476">
                  <c:v>12.103525999999999</c:v>
                </c:pt>
                <c:pt idx="477">
                  <c:v>12.139242000000003</c:v>
                </c:pt>
                <c:pt idx="478">
                  <c:v>12.135990999999997</c:v>
                </c:pt>
                <c:pt idx="479">
                  <c:v>12.119279000000002</c:v>
                </c:pt>
                <c:pt idx="480">
                  <c:v>12.094865000000002</c:v>
                </c:pt>
                <c:pt idx="481">
                  <c:v>12.134932999999997</c:v>
                </c:pt>
                <c:pt idx="482">
                  <c:v>12.128099999999996</c:v>
                </c:pt>
                <c:pt idx="483">
                  <c:v>12.057929999999999</c:v>
                </c:pt>
                <c:pt idx="484">
                  <c:v>12.101979999999998</c:v>
                </c:pt>
                <c:pt idx="485">
                  <c:v>12.101782999999998</c:v>
                </c:pt>
                <c:pt idx="486">
                  <c:v>12.102169</c:v>
                </c:pt>
                <c:pt idx="487">
                  <c:v>12.103787000000001</c:v>
                </c:pt>
                <c:pt idx="488">
                  <c:v>12.048826999999996</c:v>
                </c:pt>
                <c:pt idx="489">
                  <c:v>12.086030000000001</c:v>
                </c:pt>
                <c:pt idx="490">
                  <c:v>12.070596000000002</c:v>
                </c:pt>
                <c:pt idx="491">
                  <c:v>12.090049999999998</c:v>
                </c:pt>
                <c:pt idx="492">
                  <c:v>12.100656000000001</c:v>
                </c:pt>
                <c:pt idx="493">
                  <c:v>12.035467999999998</c:v>
                </c:pt>
                <c:pt idx="494">
                  <c:v>12.061439999999997</c:v>
                </c:pt>
                <c:pt idx="495">
                  <c:v>12.062169999999998</c:v>
                </c:pt>
                <c:pt idx="496">
                  <c:v>12.067157999999999</c:v>
                </c:pt>
                <c:pt idx="497">
                  <c:v>12.055063000000001</c:v>
                </c:pt>
                <c:pt idx="498">
                  <c:v>12.039441999999998</c:v>
                </c:pt>
                <c:pt idx="499">
                  <c:v>12.023857000000003</c:v>
                </c:pt>
                <c:pt idx="500">
                  <c:v>12.021334999999997</c:v>
                </c:pt>
                <c:pt idx="501">
                  <c:v>12.031012999999998</c:v>
                </c:pt>
                <c:pt idx="502">
                  <c:v>12.045305000000003</c:v>
                </c:pt>
                <c:pt idx="503">
                  <c:v>11.982443000000004</c:v>
                </c:pt>
                <c:pt idx="504">
                  <c:v>12.048034999999999</c:v>
                </c:pt>
                <c:pt idx="505">
                  <c:v>11.978180999999996</c:v>
                </c:pt>
                <c:pt idx="506">
                  <c:v>12.001573</c:v>
                </c:pt>
                <c:pt idx="507">
                  <c:v>11.974671999999998</c:v>
                </c:pt>
                <c:pt idx="508">
                  <c:v>11.989241000000003</c:v>
                </c:pt>
                <c:pt idx="509">
                  <c:v>12.004125999999999</c:v>
                </c:pt>
                <c:pt idx="510">
                  <c:v>11.977300999999997</c:v>
                </c:pt>
                <c:pt idx="511">
                  <c:v>11.976044000000002</c:v>
                </c:pt>
                <c:pt idx="512">
                  <c:v>11.990880999999998</c:v>
                </c:pt>
                <c:pt idx="513">
                  <c:v>11.966296</c:v>
                </c:pt>
                <c:pt idx="514">
                  <c:v>11.945780999999997</c:v>
                </c:pt>
                <c:pt idx="515">
                  <c:v>11.956370000000003</c:v>
                </c:pt>
                <c:pt idx="516">
                  <c:v>11.938157000000004</c:v>
                </c:pt>
                <c:pt idx="517">
                  <c:v>11.917783999999997</c:v>
                </c:pt>
                <c:pt idx="518">
                  <c:v>11.920534</c:v>
                </c:pt>
                <c:pt idx="519">
                  <c:v>11.900076000000002</c:v>
                </c:pt>
                <c:pt idx="520">
                  <c:v>11.901896999999998</c:v>
                </c:pt>
                <c:pt idx="521">
                  <c:v>11.903022999999997</c:v>
                </c:pt>
                <c:pt idx="522">
                  <c:v>11.913241999999997</c:v>
                </c:pt>
                <c:pt idx="523">
                  <c:v>11.913224</c:v>
                </c:pt>
                <c:pt idx="524">
                  <c:v>11.923613999999997</c:v>
                </c:pt>
                <c:pt idx="525">
                  <c:v>11.932407999999999</c:v>
                </c:pt>
                <c:pt idx="526">
                  <c:v>11.892723</c:v>
                </c:pt>
                <c:pt idx="527">
                  <c:v>11.864255000000004</c:v>
                </c:pt>
                <c:pt idx="528">
                  <c:v>11.901408000000004</c:v>
                </c:pt>
                <c:pt idx="529">
                  <c:v>11.849833</c:v>
                </c:pt>
                <c:pt idx="530">
                  <c:v>11.857463999999997</c:v>
                </c:pt>
                <c:pt idx="531">
                  <c:v>11.864488999999999</c:v>
                </c:pt>
                <c:pt idx="532">
                  <c:v>11.843088999999999</c:v>
                </c:pt>
                <c:pt idx="533">
                  <c:v>11.848215</c:v>
                </c:pt>
                <c:pt idx="534">
                  <c:v>11.813878000000003</c:v>
                </c:pt>
                <c:pt idx="535">
                  <c:v>11.753155000000003</c:v>
                </c:pt>
                <c:pt idx="536">
                  <c:v>11.805401</c:v>
                </c:pt>
                <c:pt idx="537">
                  <c:v>11.796863999999999</c:v>
                </c:pt>
                <c:pt idx="538">
                  <c:v>11.776827999999998</c:v>
                </c:pt>
                <c:pt idx="539">
                  <c:v>11.781081000000004</c:v>
                </c:pt>
                <c:pt idx="540">
                  <c:v>11.766083999999999</c:v>
                </c:pt>
                <c:pt idx="541">
                  <c:v>11.786258</c:v>
                </c:pt>
                <c:pt idx="542">
                  <c:v>11.729320999999999</c:v>
                </c:pt>
                <c:pt idx="543">
                  <c:v>11.757518000000001</c:v>
                </c:pt>
                <c:pt idx="544">
                  <c:v>11.738288999999998</c:v>
                </c:pt>
                <c:pt idx="545">
                  <c:v>11.754047</c:v>
                </c:pt>
                <c:pt idx="546">
                  <c:v>11.715695</c:v>
                </c:pt>
                <c:pt idx="547">
                  <c:v>11.705168</c:v>
                </c:pt>
                <c:pt idx="548">
                  <c:v>11.742697999999997</c:v>
                </c:pt>
                <c:pt idx="549">
                  <c:v>11.673960000000001</c:v>
                </c:pt>
                <c:pt idx="550">
                  <c:v>11.709736000000003</c:v>
                </c:pt>
                <c:pt idx="551">
                  <c:v>11.672274000000002</c:v>
                </c:pt>
                <c:pt idx="552">
                  <c:v>11.695070000000001</c:v>
                </c:pt>
                <c:pt idx="553">
                  <c:v>11.654677000000003</c:v>
                </c:pt>
                <c:pt idx="554">
                  <c:v>11.679469999999998</c:v>
                </c:pt>
                <c:pt idx="555">
                  <c:v>11.681944999999999</c:v>
                </c:pt>
                <c:pt idx="556">
                  <c:v>11.679950000000002</c:v>
                </c:pt>
                <c:pt idx="557">
                  <c:v>11.637639999999998</c:v>
                </c:pt>
                <c:pt idx="558">
                  <c:v>11.626649999999998</c:v>
                </c:pt>
                <c:pt idx="559">
                  <c:v>11.633661</c:v>
                </c:pt>
                <c:pt idx="560">
                  <c:v>11.589683000000001</c:v>
                </c:pt>
                <c:pt idx="561">
                  <c:v>11.608484000000001</c:v>
                </c:pt>
                <c:pt idx="562">
                  <c:v>11.607408999999997</c:v>
                </c:pt>
                <c:pt idx="563">
                  <c:v>11.615983000000003</c:v>
                </c:pt>
                <c:pt idx="564">
                  <c:v>11.538694999999997</c:v>
                </c:pt>
                <c:pt idx="565">
                  <c:v>11.587419000000001</c:v>
                </c:pt>
                <c:pt idx="566">
                  <c:v>11.556828000000003</c:v>
                </c:pt>
                <c:pt idx="567">
                  <c:v>11.589901000000001</c:v>
                </c:pt>
                <c:pt idx="568">
                  <c:v>11.556456000000001</c:v>
                </c:pt>
                <c:pt idx="569">
                  <c:v>11.521250999999999</c:v>
                </c:pt>
                <c:pt idx="570">
                  <c:v>11.556356000000001</c:v>
                </c:pt>
                <c:pt idx="571">
                  <c:v>11.523190000000003</c:v>
                </c:pt>
                <c:pt idx="572">
                  <c:v>11.480805</c:v>
                </c:pt>
                <c:pt idx="573">
                  <c:v>11.481229000000003</c:v>
                </c:pt>
                <c:pt idx="574">
                  <c:v>11.496388</c:v>
                </c:pt>
                <c:pt idx="575">
                  <c:v>11.458909000000002</c:v>
                </c:pt>
                <c:pt idx="576">
                  <c:v>11.462400000000002</c:v>
                </c:pt>
                <c:pt idx="577">
                  <c:v>11.446530000000003</c:v>
                </c:pt>
                <c:pt idx="578">
                  <c:v>11.491355000000002</c:v>
                </c:pt>
                <c:pt idx="579">
                  <c:v>11.441710999999998</c:v>
                </c:pt>
                <c:pt idx="580">
                  <c:v>11.420237000000004</c:v>
                </c:pt>
                <c:pt idx="581">
                  <c:v>11.370066000000001</c:v>
                </c:pt>
                <c:pt idx="582">
                  <c:v>11.405540000000002</c:v>
                </c:pt>
                <c:pt idx="583">
                  <c:v>11.422101000000001</c:v>
                </c:pt>
                <c:pt idx="584">
                  <c:v>11.378198000000001</c:v>
                </c:pt>
                <c:pt idx="585">
                  <c:v>11.430955000000001</c:v>
                </c:pt>
                <c:pt idx="586">
                  <c:v>11.430580000000003</c:v>
                </c:pt>
                <c:pt idx="587">
                  <c:v>11.388100000000001</c:v>
                </c:pt>
                <c:pt idx="588">
                  <c:v>11.358910999999999</c:v>
                </c:pt>
                <c:pt idx="589">
                  <c:v>11.372768999999998</c:v>
                </c:pt>
                <c:pt idx="590">
                  <c:v>11.339838</c:v>
                </c:pt>
                <c:pt idx="591">
                  <c:v>11.371017999999999</c:v>
                </c:pt>
                <c:pt idx="592">
                  <c:v>11.332772000000002</c:v>
                </c:pt>
                <c:pt idx="593">
                  <c:v>11.303153999999996</c:v>
                </c:pt>
                <c:pt idx="594">
                  <c:v>11.304566000000005</c:v>
                </c:pt>
                <c:pt idx="595">
                  <c:v>11.289891000000001</c:v>
                </c:pt>
                <c:pt idx="596">
                  <c:v>11.273537999999999</c:v>
                </c:pt>
                <c:pt idx="597">
                  <c:v>11.294879999999999</c:v>
                </c:pt>
                <c:pt idx="598">
                  <c:v>11.260848000000003</c:v>
                </c:pt>
                <c:pt idx="599">
                  <c:v>11.255561000000004</c:v>
                </c:pt>
                <c:pt idx="600">
                  <c:v>11.223118999999997</c:v>
                </c:pt>
                <c:pt idx="601">
                  <c:v>11.272794000000001</c:v>
                </c:pt>
                <c:pt idx="602">
                  <c:v>11.238939000000002</c:v>
                </c:pt>
                <c:pt idx="603">
                  <c:v>11.218578999999998</c:v>
                </c:pt>
                <c:pt idx="604">
                  <c:v>11.226163000000003</c:v>
                </c:pt>
                <c:pt idx="605">
                  <c:v>11.197686000000001</c:v>
                </c:pt>
                <c:pt idx="606">
                  <c:v>11.209634999999995</c:v>
                </c:pt>
                <c:pt idx="607">
                  <c:v>11.196680999999998</c:v>
                </c:pt>
                <c:pt idx="608">
                  <c:v>11.190787</c:v>
                </c:pt>
                <c:pt idx="609">
                  <c:v>11.147884000000001</c:v>
                </c:pt>
                <c:pt idx="610">
                  <c:v>11.161317</c:v>
                </c:pt>
                <c:pt idx="611">
                  <c:v>11.126578000000002</c:v>
                </c:pt>
                <c:pt idx="612">
                  <c:v>11.159482000000001</c:v>
                </c:pt>
                <c:pt idx="613">
                  <c:v>11.133314000000002</c:v>
                </c:pt>
                <c:pt idx="614">
                  <c:v>11.106327</c:v>
                </c:pt>
                <c:pt idx="615">
                  <c:v>11.084067000000001</c:v>
                </c:pt>
                <c:pt idx="616">
                  <c:v>11.072110999999996</c:v>
                </c:pt>
                <c:pt idx="617">
                  <c:v>11.108718</c:v>
                </c:pt>
                <c:pt idx="618">
                  <c:v>11.092531999999999</c:v>
                </c:pt>
                <c:pt idx="619">
                  <c:v>11.070759000000002</c:v>
                </c:pt>
                <c:pt idx="620">
                  <c:v>11.092966000000004</c:v>
                </c:pt>
                <c:pt idx="621">
                  <c:v>11.093214000000003</c:v>
                </c:pt>
                <c:pt idx="622">
                  <c:v>11.035743999999998</c:v>
                </c:pt>
                <c:pt idx="623">
                  <c:v>11.040150000000001</c:v>
                </c:pt>
                <c:pt idx="624">
                  <c:v>11.009836999999997</c:v>
                </c:pt>
                <c:pt idx="625">
                  <c:v>11.039886999999997</c:v>
                </c:pt>
                <c:pt idx="626">
                  <c:v>11.017914000000001</c:v>
                </c:pt>
                <c:pt idx="627">
                  <c:v>11.001346000000002</c:v>
                </c:pt>
                <c:pt idx="628">
                  <c:v>11.006955999999999</c:v>
                </c:pt>
                <c:pt idx="629">
                  <c:v>10.995613000000002</c:v>
                </c:pt>
                <c:pt idx="630">
                  <c:v>10.974723999999998</c:v>
                </c:pt>
                <c:pt idx="631">
                  <c:v>10.958162000000002</c:v>
                </c:pt>
                <c:pt idx="632">
                  <c:v>10.982564999999997</c:v>
                </c:pt>
                <c:pt idx="633">
                  <c:v>10.916409999999999</c:v>
                </c:pt>
                <c:pt idx="634">
                  <c:v>10.920130999999998</c:v>
                </c:pt>
                <c:pt idx="635">
                  <c:v>10.903314000000002</c:v>
                </c:pt>
                <c:pt idx="636">
                  <c:v>10.870448000000003</c:v>
                </c:pt>
                <c:pt idx="637">
                  <c:v>10.891750000000002</c:v>
                </c:pt>
                <c:pt idx="638">
                  <c:v>10.910713999999999</c:v>
                </c:pt>
                <c:pt idx="639">
                  <c:v>10.894698999999999</c:v>
                </c:pt>
                <c:pt idx="640">
                  <c:v>10.891933999999999</c:v>
                </c:pt>
                <c:pt idx="641">
                  <c:v>10.873352000000004</c:v>
                </c:pt>
                <c:pt idx="642">
                  <c:v>10.847418000000005</c:v>
                </c:pt>
                <c:pt idx="643">
                  <c:v>10.835503000000003</c:v>
                </c:pt>
                <c:pt idx="644">
                  <c:v>10.793711000000002</c:v>
                </c:pt>
                <c:pt idx="645">
                  <c:v>10.827133</c:v>
                </c:pt>
                <c:pt idx="646">
                  <c:v>10.805760999999997</c:v>
                </c:pt>
                <c:pt idx="647">
                  <c:v>10.805299000000002</c:v>
                </c:pt>
                <c:pt idx="648">
                  <c:v>10.776857</c:v>
                </c:pt>
                <c:pt idx="649">
                  <c:v>10.794597999999997</c:v>
                </c:pt>
                <c:pt idx="650">
                  <c:v>10.770709</c:v>
                </c:pt>
                <c:pt idx="651">
                  <c:v>10.748963</c:v>
                </c:pt>
                <c:pt idx="652">
                  <c:v>10.742790000000003</c:v>
                </c:pt>
                <c:pt idx="653">
                  <c:v>10.765134</c:v>
                </c:pt>
                <c:pt idx="654">
                  <c:v>10.701191999999999</c:v>
                </c:pt>
                <c:pt idx="655">
                  <c:v>10.749241000000001</c:v>
                </c:pt>
                <c:pt idx="656">
                  <c:v>10.725811999999998</c:v>
                </c:pt>
                <c:pt idx="657">
                  <c:v>10.731656000000001</c:v>
                </c:pt>
                <c:pt idx="658">
                  <c:v>10.681906999999999</c:v>
                </c:pt>
                <c:pt idx="659">
                  <c:v>10.667282</c:v>
                </c:pt>
                <c:pt idx="660">
                  <c:v>10.661245999999998</c:v>
                </c:pt>
                <c:pt idx="661">
                  <c:v>10.720167999999997</c:v>
                </c:pt>
                <c:pt idx="662">
                  <c:v>10.650921999999998</c:v>
                </c:pt>
                <c:pt idx="663">
                  <c:v>10.637160000000002</c:v>
                </c:pt>
                <c:pt idx="664">
                  <c:v>10.641536000000002</c:v>
                </c:pt>
                <c:pt idx="665">
                  <c:v>10.613786000000005</c:v>
                </c:pt>
                <c:pt idx="666">
                  <c:v>10.604331000000002</c:v>
                </c:pt>
                <c:pt idx="667">
                  <c:v>10.571801999999998</c:v>
                </c:pt>
                <c:pt idx="668">
                  <c:v>10.578847</c:v>
                </c:pt>
                <c:pt idx="669">
                  <c:v>10.575767000000003</c:v>
                </c:pt>
                <c:pt idx="670">
                  <c:v>10.515930000000001</c:v>
                </c:pt>
                <c:pt idx="671">
                  <c:v>10.551005</c:v>
                </c:pt>
                <c:pt idx="672">
                  <c:v>10.527491999999999</c:v>
                </c:pt>
                <c:pt idx="673">
                  <c:v>10.532571000000004</c:v>
                </c:pt>
                <c:pt idx="674">
                  <c:v>10.523866999999999</c:v>
                </c:pt>
                <c:pt idx="675">
                  <c:v>10.490289000000001</c:v>
                </c:pt>
                <c:pt idx="676">
                  <c:v>10.491796999999998</c:v>
                </c:pt>
                <c:pt idx="677">
                  <c:v>10.519346999999996</c:v>
                </c:pt>
                <c:pt idx="678">
                  <c:v>10.492425999999998</c:v>
                </c:pt>
                <c:pt idx="679">
                  <c:v>10.476817</c:v>
                </c:pt>
                <c:pt idx="680">
                  <c:v>10.478559000000001</c:v>
                </c:pt>
                <c:pt idx="681">
                  <c:v>10.445478999999999</c:v>
                </c:pt>
                <c:pt idx="682">
                  <c:v>10.404022000000001</c:v>
                </c:pt>
                <c:pt idx="683">
                  <c:v>10.437318999999999</c:v>
                </c:pt>
                <c:pt idx="684">
                  <c:v>10.442385000000002</c:v>
                </c:pt>
                <c:pt idx="685">
                  <c:v>10.411453000000002</c:v>
                </c:pt>
                <c:pt idx="686">
                  <c:v>10.385300000000001</c:v>
                </c:pt>
                <c:pt idx="687">
                  <c:v>10.370632000000001</c:v>
                </c:pt>
                <c:pt idx="688">
                  <c:v>10.336698999999999</c:v>
                </c:pt>
                <c:pt idx="689">
                  <c:v>10.390879000000002</c:v>
                </c:pt>
                <c:pt idx="690">
                  <c:v>10.384942000000002</c:v>
                </c:pt>
                <c:pt idx="691">
                  <c:v>10.352957</c:v>
                </c:pt>
                <c:pt idx="692">
                  <c:v>10.349480999999997</c:v>
                </c:pt>
                <c:pt idx="693">
                  <c:v>10.309325000000001</c:v>
                </c:pt>
                <c:pt idx="694">
                  <c:v>10.298076999999999</c:v>
                </c:pt>
                <c:pt idx="695">
                  <c:v>10.344141</c:v>
                </c:pt>
                <c:pt idx="696">
                  <c:v>10.295158999999998</c:v>
                </c:pt>
                <c:pt idx="697">
                  <c:v>10.293379000000002</c:v>
                </c:pt>
                <c:pt idx="698">
                  <c:v>10.253723000000004</c:v>
                </c:pt>
                <c:pt idx="699">
                  <c:v>10.259141000000003</c:v>
                </c:pt>
                <c:pt idx="700">
                  <c:v>10.255345999999996</c:v>
                </c:pt>
                <c:pt idx="701">
                  <c:v>10.229461999999998</c:v>
                </c:pt>
                <c:pt idx="702">
                  <c:v>10.213438</c:v>
                </c:pt>
                <c:pt idx="703">
                  <c:v>10.198437000000002</c:v>
                </c:pt>
                <c:pt idx="704">
                  <c:v>10.208169999999999</c:v>
                </c:pt>
                <c:pt idx="705">
                  <c:v>10.173095</c:v>
                </c:pt>
                <c:pt idx="706">
                  <c:v>10.196007000000005</c:v>
                </c:pt>
                <c:pt idx="707">
                  <c:v>10.158222999999996</c:v>
                </c:pt>
                <c:pt idx="708">
                  <c:v>10.140843999999998</c:v>
                </c:pt>
                <c:pt idx="709">
                  <c:v>10.147366999999999</c:v>
                </c:pt>
                <c:pt idx="710">
                  <c:v>10.131790999999996</c:v>
                </c:pt>
                <c:pt idx="711">
                  <c:v>10.115998999999999</c:v>
                </c:pt>
                <c:pt idx="712">
                  <c:v>10.159632999999999</c:v>
                </c:pt>
                <c:pt idx="713">
                  <c:v>10.086248999999999</c:v>
                </c:pt>
                <c:pt idx="714">
                  <c:v>10.11392</c:v>
                </c:pt>
                <c:pt idx="715">
                  <c:v>10.051815999999999</c:v>
                </c:pt>
                <c:pt idx="716">
                  <c:v>10.092758</c:v>
                </c:pt>
                <c:pt idx="717">
                  <c:v>10.049926999999997</c:v>
                </c:pt>
                <c:pt idx="718">
                  <c:v>10.042545999999998</c:v>
                </c:pt>
                <c:pt idx="719">
                  <c:v>10.020004999999998</c:v>
                </c:pt>
                <c:pt idx="720">
                  <c:v>10.02843</c:v>
                </c:pt>
                <c:pt idx="721">
                  <c:v>9.9915540000000007</c:v>
                </c:pt>
                <c:pt idx="722">
                  <c:v>10.040690000000001</c:v>
                </c:pt>
                <c:pt idx="723">
                  <c:v>9.9873680000000036</c:v>
                </c:pt>
                <c:pt idx="724">
                  <c:v>10.034450999999997</c:v>
                </c:pt>
                <c:pt idx="725">
                  <c:v>10.001558999999997</c:v>
                </c:pt>
                <c:pt idx="726">
                  <c:v>9.9478840000000019</c:v>
                </c:pt>
                <c:pt idx="727">
                  <c:v>9.9480259999999987</c:v>
                </c:pt>
                <c:pt idx="728">
                  <c:v>9.9616690000000006</c:v>
                </c:pt>
                <c:pt idx="729">
                  <c:v>9.9637209999999961</c:v>
                </c:pt>
                <c:pt idx="730">
                  <c:v>9.9453849999999981</c:v>
                </c:pt>
                <c:pt idx="731">
                  <c:v>9.950097999999997</c:v>
                </c:pt>
                <c:pt idx="732">
                  <c:v>9.8959819999999965</c:v>
                </c:pt>
                <c:pt idx="733">
                  <c:v>9.8603519999999989</c:v>
                </c:pt>
                <c:pt idx="734">
                  <c:v>9.8881830000000015</c:v>
                </c:pt>
                <c:pt idx="735">
                  <c:v>9.8814759999999993</c:v>
                </c:pt>
                <c:pt idx="736">
                  <c:v>9.8830500000000043</c:v>
                </c:pt>
                <c:pt idx="737">
                  <c:v>9.8418520000000029</c:v>
                </c:pt>
                <c:pt idx="738">
                  <c:v>9.8727560000000025</c:v>
                </c:pt>
                <c:pt idx="739">
                  <c:v>9.8214010000000016</c:v>
                </c:pt>
                <c:pt idx="740">
                  <c:v>9.8673429999999982</c:v>
                </c:pt>
                <c:pt idx="741">
                  <c:v>9.8049890000000026</c:v>
                </c:pt>
                <c:pt idx="742">
                  <c:v>9.8055330000000005</c:v>
                </c:pt>
                <c:pt idx="743">
                  <c:v>9.839738999999998</c:v>
                </c:pt>
                <c:pt idx="744">
                  <c:v>9.7678120000000028</c:v>
                </c:pt>
                <c:pt idx="745">
                  <c:v>9.7719199999999979</c:v>
                </c:pt>
                <c:pt idx="746">
                  <c:v>9.7589649999999999</c:v>
                </c:pt>
                <c:pt idx="747">
                  <c:v>9.7516739999999977</c:v>
                </c:pt>
                <c:pt idx="748">
                  <c:v>9.769561000000003</c:v>
                </c:pt>
                <c:pt idx="749">
                  <c:v>9.6911779999999972</c:v>
                </c:pt>
                <c:pt idx="750">
                  <c:v>9.7467340000000036</c:v>
                </c:pt>
                <c:pt idx="751">
                  <c:v>9.6945909999999991</c:v>
                </c:pt>
                <c:pt idx="752">
                  <c:v>9.6851739999999964</c:v>
                </c:pt>
                <c:pt idx="753">
                  <c:v>9.6664589999999997</c:v>
                </c:pt>
                <c:pt idx="754">
                  <c:v>9.6772110000000033</c:v>
                </c:pt>
                <c:pt idx="755">
                  <c:v>9.688403000000001</c:v>
                </c:pt>
                <c:pt idx="756">
                  <c:v>9.6955039999999961</c:v>
                </c:pt>
                <c:pt idx="757">
                  <c:v>9.6159710000000018</c:v>
                </c:pt>
                <c:pt idx="758">
                  <c:v>9.6396709999999999</c:v>
                </c:pt>
                <c:pt idx="759">
                  <c:v>9.6416310000000003</c:v>
                </c:pt>
                <c:pt idx="760">
                  <c:v>9.622992</c:v>
                </c:pt>
                <c:pt idx="761">
                  <c:v>9.6145169999999993</c:v>
                </c:pt>
                <c:pt idx="762">
                  <c:v>9.6362699999999961</c:v>
                </c:pt>
                <c:pt idx="763">
                  <c:v>9.5885020000000019</c:v>
                </c:pt>
                <c:pt idx="764">
                  <c:v>9.5584970000000027</c:v>
                </c:pt>
                <c:pt idx="765">
                  <c:v>9.5592359999999985</c:v>
                </c:pt>
                <c:pt idx="766">
                  <c:v>9.5435789999999976</c:v>
                </c:pt>
                <c:pt idx="767">
                  <c:v>9.5327470000000005</c:v>
                </c:pt>
                <c:pt idx="768">
                  <c:v>9.5140239999999991</c:v>
                </c:pt>
                <c:pt idx="769">
                  <c:v>9.5311879999999967</c:v>
                </c:pt>
                <c:pt idx="770">
                  <c:v>9.5232080000000039</c:v>
                </c:pt>
                <c:pt idx="771">
                  <c:v>9.4941770000000041</c:v>
                </c:pt>
                <c:pt idx="772">
                  <c:v>9.5054869999999987</c:v>
                </c:pt>
                <c:pt idx="773">
                  <c:v>9.5246630000000003</c:v>
                </c:pt>
                <c:pt idx="774">
                  <c:v>9.5015649999999994</c:v>
                </c:pt>
                <c:pt idx="775">
                  <c:v>9.4558130000000027</c:v>
                </c:pt>
                <c:pt idx="776">
                  <c:v>9.4745259999999973</c:v>
                </c:pt>
                <c:pt idx="777">
                  <c:v>9.4970399999999984</c:v>
                </c:pt>
                <c:pt idx="778">
                  <c:v>9.4491749999999968</c:v>
                </c:pt>
                <c:pt idx="779">
                  <c:v>9.451355999999997</c:v>
                </c:pt>
                <c:pt idx="780">
                  <c:v>9.3776429999999991</c:v>
                </c:pt>
                <c:pt idx="781">
                  <c:v>9.4228409999999982</c:v>
                </c:pt>
                <c:pt idx="782">
                  <c:v>9.374645000000001</c:v>
                </c:pt>
                <c:pt idx="783">
                  <c:v>9.3722160000000017</c:v>
                </c:pt>
                <c:pt idx="784">
                  <c:v>9.3529309999999981</c:v>
                </c:pt>
                <c:pt idx="785">
                  <c:v>9.3522429999999979</c:v>
                </c:pt>
                <c:pt idx="786">
                  <c:v>9.374176999999996</c:v>
                </c:pt>
                <c:pt idx="787">
                  <c:v>9.3519810000000021</c:v>
                </c:pt>
                <c:pt idx="788">
                  <c:v>9.3389630000000032</c:v>
                </c:pt>
                <c:pt idx="789">
                  <c:v>9.3346469999999968</c:v>
                </c:pt>
                <c:pt idx="790">
                  <c:v>9.3185509999999994</c:v>
                </c:pt>
                <c:pt idx="791">
                  <c:v>9.3233759999999961</c:v>
                </c:pt>
                <c:pt idx="792">
                  <c:v>9.3133389999999991</c:v>
                </c:pt>
                <c:pt idx="793">
                  <c:v>9.2972159999999988</c:v>
                </c:pt>
                <c:pt idx="794">
                  <c:v>9.235869000000001</c:v>
                </c:pt>
                <c:pt idx="795">
                  <c:v>9.2542619999999971</c:v>
                </c:pt>
                <c:pt idx="796">
                  <c:v>9.2363100000000031</c:v>
                </c:pt>
                <c:pt idx="797">
                  <c:v>9.2392090000000024</c:v>
                </c:pt>
                <c:pt idx="798">
                  <c:v>9.2550229999999978</c:v>
                </c:pt>
                <c:pt idx="799">
                  <c:v>9.2152920000000016</c:v>
                </c:pt>
                <c:pt idx="800">
                  <c:v>9.2014600000000009</c:v>
                </c:pt>
                <c:pt idx="801">
                  <c:v>9.2272789999999993</c:v>
                </c:pt>
                <c:pt idx="802">
                  <c:v>9.2197099999999992</c:v>
                </c:pt>
                <c:pt idx="803">
                  <c:v>9.1946450000000013</c:v>
                </c:pt>
                <c:pt idx="804">
                  <c:v>9.1546540000000007</c:v>
                </c:pt>
                <c:pt idx="805">
                  <c:v>9.2173470000000002</c:v>
                </c:pt>
                <c:pt idx="806">
                  <c:v>9.1661830000000002</c:v>
                </c:pt>
                <c:pt idx="807">
                  <c:v>9.1634089999999979</c:v>
                </c:pt>
                <c:pt idx="808">
                  <c:v>9.0999369999999971</c:v>
                </c:pt>
                <c:pt idx="809">
                  <c:v>9.1741869999999999</c:v>
                </c:pt>
                <c:pt idx="810">
                  <c:v>9.1229239999999976</c:v>
                </c:pt>
                <c:pt idx="811">
                  <c:v>9.1064840000000018</c:v>
                </c:pt>
                <c:pt idx="812">
                  <c:v>9.0863729999999983</c:v>
                </c:pt>
                <c:pt idx="813">
                  <c:v>9.0586529999999961</c:v>
                </c:pt>
                <c:pt idx="814">
                  <c:v>9.0426170000000035</c:v>
                </c:pt>
                <c:pt idx="815">
                  <c:v>9.0582189999999976</c:v>
                </c:pt>
                <c:pt idx="816">
                  <c:v>9.0584740000000004</c:v>
                </c:pt>
                <c:pt idx="817">
                  <c:v>9.0287070000000043</c:v>
                </c:pt>
                <c:pt idx="818">
                  <c:v>9.0264449999999989</c:v>
                </c:pt>
                <c:pt idx="819">
                  <c:v>9.035463</c:v>
                </c:pt>
                <c:pt idx="820">
                  <c:v>9.0086470000000034</c:v>
                </c:pt>
                <c:pt idx="821">
                  <c:v>9.0329309999999978</c:v>
                </c:pt>
                <c:pt idx="822">
                  <c:v>8.9806249999999963</c:v>
                </c:pt>
                <c:pt idx="823">
                  <c:v>9.0006830000000022</c:v>
                </c:pt>
                <c:pt idx="824">
                  <c:v>8.9532899999999955</c:v>
                </c:pt>
                <c:pt idx="825">
                  <c:v>8.9675099999999972</c:v>
                </c:pt>
                <c:pt idx="826">
                  <c:v>8.9437890000000024</c:v>
                </c:pt>
                <c:pt idx="827">
                  <c:v>8.9220220000000019</c:v>
                </c:pt>
                <c:pt idx="828">
                  <c:v>8.9170820000000006</c:v>
                </c:pt>
                <c:pt idx="829">
                  <c:v>8.9055629999999972</c:v>
                </c:pt>
                <c:pt idx="830">
                  <c:v>8.8954109999999957</c:v>
                </c:pt>
                <c:pt idx="831">
                  <c:v>8.9139339999999976</c:v>
                </c:pt>
                <c:pt idx="832">
                  <c:v>8.8968140000000027</c:v>
                </c:pt>
                <c:pt idx="833">
                  <c:v>8.8916169999999966</c:v>
                </c:pt>
                <c:pt idx="834">
                  <c:v>8.8592660000000016</c:v>
                </c:pt>
                <c:pt idx="835">
                  <c:v>8.8763049999999986</c:v>
                </c:pt>
                <c:pt idx="836">
                  <c:v>8.8516200000000005</c:v>
                </c:pt>
                <c:pt idx="837">
                  <c:v>8.8270039999999987</c:v>
                </c:pt>
                <c:pt idx="838">
                  <c:v>8.8195259999999962</c:v>
                </c:pt>
                <c:pt idx="839">
                  <c:v>8.8450029999999984</c:v>
                </c:pt>
                <c:pt idx="840">
                  <c:v>8.8286830000000016</c:v>
                </c:pt>
                <c:pt idx="841">
                  <c:v>8.8074199999999969</c:v>
                </c:pt>
                <c:pt idx="842">
                  <c:v>8.779637000000001</c:v>
                </c:pt>
                <c:pt idx="843">
                  <c:v>8.7848819999999996</c:v>
                </c:pt>
                <c:pt idx="844">
                  <c:v>8.7735839999999996</c:v>
                </c:pt>
                <c:pt idx="845">
                  <c:v>8.7691149999999993</c:v>
                </c:pt>
                <c:pt idx="846">
                  <c:v>8.7634089999999993</c:v>
                </c:pt>
                <c:pt idx="847">
                  <c:v>8.7295270000000009</c:v>
                </c:pt>
                <c:pt idx="848">
                  <c:v>8.7034610000000008</c:v>
                </c:pt>
                <c:pt idx="849">
                  <c:v>8.7258799999999965</c:v>
                </c:pt>
                <c:pt idx="850">
                  <c:v>8.7005480000000013</c:v>
                </c:pt>
                <c:pt idx="851">
                  <c:v>8.7352589999999992</c:v>
                </c:pt>
                <c:pt idx="852">
                  <c:v>8.6871930000000006</c:v>
                </c:pt>
                <c:pt idx="853">
                  <c:v>8.6823239999999977</c:v>
                </c:pt>
                <c:pt idx="854">
                  <c:v>8.6820880000000002</c:v>
                </c:pt>
                <c:pt idx="855">
                  <c:v>8.6689299999999996</c:v>
                </c:pt>
                <c:pt idx="856">
                  <c:v>8.6307270000000038</c:v>
                </c:pt>
                <c:pt idx="857">
                  <c:v>8.658571000000002</c:v>
                </c:pt>
                <c:pt idx="858">
                  <c:v>8.6091019999999965</c:v>
                </c:pt>
                <c:pt idx="859">
                  <c:v>8.6377929999999985</c:v>
                </c:pt>
                <c:pt idx="860">
                  <c:v>8.6289590000000018</c:v>
                </c:pt>
                <c:pt idx="861">
                  <c:v>8.5989480000000036</c:v>
                </c:pt>
                <c:pt idx="862">
                  <c:v>8.6020179999999975</c:v>
                </c:pt>
                <c:pt idx="863">
                  <c:v>8.603587000000001</c:v>
                </c:pt>
                <c:pt idx="864">
                  <c:v>8.6094020000000029</c:v>
                </c:pt>
                <c:pt idx="865">
                  <c:v>8.5682350000000014</c:v>
                </c:pt>
                <c:pt idx="866">
                  <c:v>8.5760110000000012</c:v>
                </c:pt>
                <c:pt idx="867">
                  <c:v>8.5727389999999986</c:v>
                </c:pt>
                <c:pt idx="868">
                  <c:v>8.5423459999999984</c:v>
                </c:pt>
                <c:pt idx="869">
                  <c:v>8.5172530000000002</c:v>
                </c:pt>
                <c:pt idx="870">
                  <c:v>8.5391940000000019</c:v>
                </c:pt>
                <c:pt idx="871">
                  <c:v>8.5409569999999988</c:v>
                </c:pt>
                <c:pt idx="872">
                  <c:v>8.5286760000000008</c:v>
                </c:pt>
                <c:pt idx="873">
                  <c:v>8.4876149999999981</c:v>
                </c:pt>
                <c:pt idx="874">
                  <c:v>8.4820339999999987</c:v>
                </c:pt>
                <c:pt idx="875">
                  <c:v>8.4119349999999997</c:v>
                </c:pt>
                <c:pt idx="876">
                  <c:v>8.5010709999999996</c:v>
                </c:pt>
                <c:pt idx="877">
                  <c:v>8.502949000000001</c:v>
                </c:pt>
                <c:pt idx="878">
                  <c:v>8.4616839999999982</c:v>
                </c:pt>
                <c:pt idx="879">
                  <c:v>8.4267420000000008</c:v>
                </c:pt>
                <c:pt idx="880">
                  <c:v>8.4317010000000003</c:v>
                </c:pt>
                <c:pt idx="881">
                  <c:v>8.4594790000000017</c:v>
                </c:pt>
                <c:pt idx="882">
                  <c:v>8.3973580000000005</c:v>
                </c:pt>
                <c:pt idx="883">
                  <c:v>8.3908040000000028</c:v>
                </c:pt>
                <c:pt idx="884">
                  <c:v>8.3966969999999961</c:v>
                </c:pt>
                <c:pt idx="885">
                  <c:v>8.3943589999999979</c:v>
                </c:pt>
                <c:pt idx="886">
                  <c:v>8.3848230000000044</c:v>
                </c:pt>
                <c:pt idx="887">
                  <c:v>8.3400369999999953</c:v>
                </c:pt>
                <c:pt idx="888">
                  <c:v>8.3715229999999998</c:v>
                </c:pt>
                <c:pt idx="889">
                  <c:v>8.355402999999999</c:v>
                </c:pt>
                <c:pt idx="890">
                  <c:v>8.3365150000000021</c:v>
                </c:pt>
                <c:pt idx="891">
                  <c:v>8.3305239999999969</c:v>
                </c:pt>
                <c:pt idx="892">
                  <c:v>8.297861999999995</c:v>
                </c:pt>
                <c:pt idx="893">
                  <c:v>8.2975999999999992</c:v>
                </c:pt>
                <c:pt idx="894">
                  <c:v>8.2854570000000045</c:v>
                </c:pt>
                <c:pt idx="895">
                  <c:v>8.2952580000000005</c:v>
                </c:pt>
                <c:pt idx="896">
                  <c:v>8.2718080000000036</c:v>
                </c:pt>
                <c:pt idx="897">
                  <c:v>8.3166909999999987</c:v>
                </c:pt>
                <c:pt idx="898">
                  <c:v>8.2450510000000001</c:v>
                </c:pt>
                <c:pt idx="899">
                  <c:v>8.2256099999999996</c:v>
                </c:pt>
                <c:pt idx="900">
                  <c:v>8.2244500000000009</c:v>
                </c:pt>
                <c:pt idx="901">
                  <c:v>8.214378</c:v>
                </c:pt>
                <c:pt idx="902">
                  <c:v>8.2414379999999987</c:v>
                </c:pt>
                <c:pt idx="903">
                  <c:v>8.1963049999999988</c:v>
                </c:pt>
                <c:pt idx="904">
                  <c:v>8.1832419999999964</c:v>
                </c:pt>
                <c:pt idx="905">
                  <c:v>8.2120820000000023</c:v>
                </c:pt>
                <c:pt idx="906">
                  <c:v>8.1537490000000012</c:v>
                </c:pt>
                <c:pt idx="907">
                  <c:v>8.1625130000000041</c:v>
                </c:pt>
                <c:pt idx="908">
                  <c:v>8.1428789999999971</c:v>
                </c:pt>
                <c:pt idx="909">
                  <c:v>8.1391530000000003</c:v>
                </c:pt>
                <c:pt idx="910">
                  <c:v>8.1842110000000012</c:v>
                </c:pt>
                <c:pt idx="911">
                  <c:v>8.1484869999999994</c:v>
                </c:pt>
                <c:pt idx="912">
                  <c:v>8.1403989999999986</c:v>
                </c:pt>
                <c:pt idx="913">
                  <c:v>8.1355329999999988</c:v>
                </c:pt>
                <c:pt idx="914">
                  <c:v>8.1193619999999989</c:v>
                </c:pt>
                <c:pt idx="915">
                  <c:v>8.1206100000000028</c:v>
                </c:pt>
                <c:pt idx="916">
                  <c:v>8.0885899999999999</c:v>
                </c:pt>
                <c:pt idx="917">
                  <c:v>8.0730950000000021</c:v>
                </c:pt>
                <c:pt idx="918">
                  <c:v>8.0668310000000041</c:v>
                </c:pt>
                <c:pt idx="919">
                  <c:v>8.0383119999999977</c:v>
                </c:pt>
                <c:pt idx="920">
                  <c:v>8.1035119999999949</c:v>
                </c:pt>
                <c:pt idx="921">
                  <c:v>8.0439789999999967</c:v>
                </c:pt>
                <c:pt idx="922">
                  <c:v>8.0308610000000016</c:v>
                </c:pt>
                <c:pt idx="923">
                  <c:v>8.0358710000000002</c:v>
                </c:pt>
                <c:pt idx="924">
                  <c:v>8.0136809999999983</c:v>
                </c:pt>
                <c:pt idx="925">
                  <c:v>8.014443</c:v>
                </c:pt>
                <c:pt idx="926">
                  <c:v>8.0315860000000008</c:v>
                </c:pt>
                <c:pt idx="927">
                  <c:v>8.0187470000000012</c:v>
                </c:pt>
                <c:pt idx="928">
                  <c:v>7.9754520000000007</c:v>
                </c:pt>
                <c:pt idx="929">
                  <c:v>7.9696519999999964</c:v>
                </c:pt>
                <c:pt idx="930">
                  <c:v>7.9620440000000023</c:v>
                </c:pt>
                <c:pt idx="931">
                  <c:v>7.964935999999998</c:v>
                </c:pt>
                <c:pt idx="932">
                  <c:v>7.9698959999999985</c:v>
                </c:pt>
                <c:pt idx="933">
                  <c:v>7.8854320000000016</c:v>
                </c:pt>
                <c:pt idx="934">
                  <c:v>7.9525160000000028</c:v>
                </c:pt>
                <c:pt idx="935">
                  <c:v>7.9091440000000013</c:v>
                </c:pt>
                <c:pt idx="936">
                  <c:v>7.8918520000000001</c:v>
                </c:pt>
                <c:pt idx="937">
                  <c:v>7.9013310000000025</c:v>
                </c:pt>
                <c:pt idx="938">
                  <c:v>7.9285390000000007</c:v>
                </c:pt>
                <c:pt idx="939">
                  <c:v>7.8906009999999966</c:v>
                </c:pt>
                <c:pt idx="940">
                  <c:v>7.8417510000000021</c:v>
                </c:pt>
                <c:pt idx="941">
                  <c:v>7.8760169999999974</c:v>
                </c:pt>
                <c:pt idx="942">
                  <c:v>7.8504769999999979</c:v>
                </c:pt>
                <c:pt idx="943">
                  <c:v>7.8471319999999984</c:v>
                </c:pt>
                <c:pt idx="944">
                  <c:v>7.8575360000000032</c:v>
                </c:pt>
                <c:pt idx="945">
                  <c:v>7.8100869999999993</c:v>
                </c:pt>
                <c:pt idx="946">
                  <c:v>7.8399179999999973</c:v>
                </c:pt>
                <c:pt idx="947">
                  <c:v>7.8166600000000024</c:v>
                </c:pt>
                <c:pt idx="948">
                  <c:v>7.7841699999999996</c:v>
                </c:pt>
                <c:pt idx="949">
                  <c:v>7.797347000000002</c:v>
                </c:pt>
                <c:pt idx="950">
                  <c:v>7.7939909999999983</c:v>
                </c:pt>
                <c:pt idx="951">
                  <c:v>7.7913740000000047</c:v>
                </c:pt>
                <c:pt idx="952">
                  <c:v>7.8093489999999974</c:v>
                </c:pt>
                <c:pt idx="953">
                  <c:v>7.7575859999999999</c:v>
                </c:pt>
                <c:pt idx="954">
                  <c:v>7.7799469999999964</c:v>
                </c:pt>
                <c:pt idx="955">
                  <c:v>7.7795780000000008</c:v>
                </c:pt>
                <c:pt idx="956">
                  <c:v>7.7515729999999969</c:v>
                </c:pt>
                <c:pt idx="957">
                  <c:v>7.7563250000000004</c:v>
                </c:pt>
                <c:pt idx="958">
                  <c:v>7.7264770000000027</c:v>
                </c:pt>
                <c:pt idx="959">
                  <c:v>7.6996129999999958</c:v>
                </c:pt>
                <c:pt idx="960">
                  <c:v>7.7197700000000005</c:v>
                </c:pt>
                <c:pt idx="961">
                  <c:v>7.6641410000000008</c:v>
                </c:pt>
                <c:pt idx="962">
                  <c:v>7.7055469999999957</c:v>
                </c:pt>
                <c:pt idx="963">
                  <c:v>7.6881859999999982</c:v>
                </c:pt>
                <c:pt idx="964">
                  <c:v>7.6546280000000024</c:v>
                </c:pt>
                <c:pt idx="965">
                  <c:v>7.6520909999999986</c:v>
                </c:pt>
                <c:pt idx="966">
                  <c:v>7.6050969999999971</c:v>
                </c:pt>
                <c:pt idx="967">
                  <c:v>7.6718699999999984</c:v>
                </c:pt>
                <c:pt idx="968">
                  <c:v>7.6264369999999992</c:v>
                </c:pt>
                <c:pt idx="969">
                  <c:v>7.6593900000000019</c:v>
                </c:pt>
                <c:pt idx="970">
                  <c:v>7.5906550000000017</c:v>
                </c:pt>
                <c:pt idx="971">
                  <c:v>7.5983869999999989</c:v>
                </c:pt>
                <c:pt idx="972">
                  <c:v>7.6140220000000021</c:v>
                </c:pt>
                <c:pt idx="973">
                  <c:v>7.595206000000001</c:v>
                </c:pt>
                <c:pt idx="974">
                  <c:v>7.5570139999999988</c:v>
                </c:pt>
                <c:pt idx="975">
                  <c:v>7.5406760000000013</c:v>
                </c:pt>
                <c:pt idx="976">
                  <c:v>7.5880289999999988</c:v>
                </c:pt>
                <c:pt idx="977">
                  <c:v>7.5729089999999957</c:v>
                </c:pt>
                <c:pt idx="978">
                  <c:v>7.5061710000000019</c:v>
                </c:pt>
                <c:pt idx="979">
                  <c:v>7.5604809999999993</c:v>
                </c:pt>
                <c:pt idx="980">
                  <c:v>7.5647650000000013</c:v>
                </c:pt>
                <c:pt idx="981">
                  <c:v>7.5271689999999971</c:v>
                </c:pt>
                <c:pt idx="982">
                  <c:v>7.5310840000000034</c:v>
                </c:pt>
                <c:pt idx="983">
                  <c:v>7.5152630000000009</c:v>
                </c:pt>
                <c:pt idx="984">
                  <c:v>7.5146320000000024</c:v>
                </c:pt>
                <c:pt idx="985">
                  <c:v>7.4880199999999988</c:v>
                </c:pt>
                <c:pt idx="986">
                  <c:v>7.4834299999999985</c:v>
                </c:pt>
                <c:pt idx="987">
                  <c:v>7.4936800000000012</c:v>
                </c:pt>
                <c:pt idx="988">
                  <c:v>7.4410120000000042</c:v>
                </c:pt>
                <c:pt idx="989">
                  <c:v>7.536639000000001</c:v>
                </c:pt>
                <c:pt idx="990">
                  <c:v>7.4667889999999986</c:v>
                </c:pt>
                <c:pt idx="991">
                  <c:v>7.4120859999999986</c:v>
                </c:pt>
                <c:pt idx="992">
                  <c:v>7.4196050000000007</c:v>
                </c:pt>
                <c:pt idx="993">
                  <c:v>7.4190729999999974</c:v>
                </c:pt>
                <c:pt idx="994">
                  <c:v>7.4292160000000003</c:v>
                </c:pt>
                <c:pt idx="995">
                  <c:v>7.3819710000000001</c:v>
                </c:pt>
                <c:pt idx="996">
                  <c:v>7.4510719999999964</c:v>
                </c:pt>
                <c:pt idx="997">
                  <c:v>7.3949539999999985</c:v>
                </c:pt>
                <c:pt idx="998">
                  <c:v>7.3520330000000023</c:v>
                </c:pt>
                <c:pt idx="999">
                  <c:v>7.3466489999999958</c:v>
                </c:pt>
                <c:pt idx="1000">
                  <c:v>7.3432849999999981</c:v>
                </c:pt>
                <c:pt idx="1001">
                  <c:v>7.3653389999999987</c:v>
                </c:pt>
                <c:pt idx="1002">
                  <c:v>7.3180700000000023</c:v>
                </c:pt>
                <c:pt idx="1003">
                  <c:v>7.3512040000000027</c:v>
                </c:pt>
                <c:pt idx="1004">
                  <c:v>7.3228449999999974</c:v>
                </c:pt>
                <c:pt idx="1005">
                  <c:v>7.3161090000000009</c:v>
                </c:pt>
                <c:pt idx="1006">
                  <c:v>7.3199989999999957</c:v>
                </c:pt>
                <c:pt idx="1007">
                  <c:v>7.3131360000000036</c:v>
                </c:pt>
                <c:pt idx="1008">
                  <c:v>7.350836000000001</c:v>
                </c:pt>
                <c:pt idx="1009">
                  <c:v>7.2857580000000013</c:v>
                </c:pt>
                <c:pt idx="1010">
                  <c:v>7.2961109999999962</c:v>
                </c:pt>
                <c:pt idx="1011">
                  <c:v>7.2482190000000024</c:v>
                </c:pt>
                <c:pt idx="1012">
                  <c:v>7.2514679999999991</c:v>
                </c:pt>
                <c:pt idx="1013">
                  <c:v>7.2412919999999978</c:v>
                </c:pt>
                <c:pt idx="1014">
                  <c:v>7.2807209999999998</c:v>
                </c:pt>
                <c:pt idx="1015">
                  <c:v>7.2224080000000015</c:v>
                </c:pt>
                <c:pt idx="1016">
                  <c:v>7.247758000000001</c:v>
                </c:pt>
                <c:pt idx="1017">
                  <c:v>7.2263850000000005</c:v>
                </c:pt>
                <c:pt idx="1018">
                  <c:v>7.2068830000000013</c:v>
                </c:pt>
                <c:pt idx="1019">
                  <c:v>7.1924020000000048</c:v>
                </c:pt>
                <c:pt idx="1020">
                  <c:v>7.2045069999999996</c:v>
                </c:pt>
                <c:pt idx="1021">
                  <c:v>7.1855679999999964</c:v>
                </c:pt>
                <c:pt idx="1022">
                  <c:v>7.1586670000000012</c:v>
                </c:pt>
                <c:pt idx="1023">
                  <c:v>7.1789169999999984</c:v>
                </c:pt>
                <c:pt idx="1024">
                  <c:v>7.1360539999999979</c:v>
                </c:pt>
                <c:pt idx="1025">
                  <c:v>7.1562619999999981</c:v>
                </c:pt>
                <c:pt idx="1026">
                  <c:v>7.0991199999999957</c:v>
                </c:pt>
                <c:pt idx="1027">
                  <c:v>7.1199339999999971</c:v>
                </c:pt>
                <c:pt idx="1028">
                  <c:v>7.1073769999999961</c:v>
                </c:pt>
                <c:pt idx="1029">
                  <c:v>7.1163239999999988</c:v>
                </c:pt>
                <c:pt idx="1030">
                  <c:v>7.1059659999999987</c:v>
                </c:pt>
                <c:pt idx="1031">
                  <c:v>7.0860480000000017</c:v>
                </c:pt>
                <c:pt idx="1032">
                  <c:v>7.1202480000000037</c:v>
                </c:pt>
                <c:pt idx="1033">
                  <c:v>7.0983040000000024</c:v>
                </c:pt>
                <c:pt idx="1034">
                  <c:v>7.0945959999999992</c:v>
                </c:pt>
                <c:pt idx="1035">
                  <c:v>7.0277280000000033</c:v>
                </c:pt>
                <c:pt idx="1036">
                  <c:v>7.0844369999999977</c:v>
                </c:pt>
                <c:pt idx="1037">
                  <c:v>7.0843860000000021</c:v>
                </c:pt>
                <c:pt idx="1038">
                  <c:v>7.050297999999998</c:v>
                </c:pt>
                <c:pt idx="1039">
                  <c:v>7.0284179999999985</c:v>
                </c:pt>
                <c:pt idx="1040">
                  <c:v>7.0186139999999995</c:v>
                </c:pt>
                <c:pt idx="1041">
                  <c:v>7.046089000000002</c:v>
                </c:pt>
                <c:pt idx="1042">
                  <c:v>7.0315740000000027</c:v>
                </c:pt>
                <c:pt idx="1043">
                  <c:v>7.0297240000000016</c:v>
                </c:pt>
                <c:pt idx="1044">
                  <c:v>6.9913940000000032</c:v>
                </c:pt>
                <c:pt idx="1045">
                  <c:v>6.9947870000000023</c:v>
                </c:pt>
                <c:pt idx="1046">
                  <c:v>7.0035599999999967</c:v>
                </c:pt>
                <c:pt idx="1047">
                  <c:v>6.9774109999999965</c:v>
                </c:pt>
                <c:pt idx="1048">
                  <c:v>6.9316309999999959</c:v>
                </c:pt>
                <c:pt idx="1049">
                  <c:v>6.9805260000000011</c:v>
                </c:pt>
                <c:pt idx="1050">
                  <c:v>6.9579839999999997</c:v>
                </c:pt>
                <c:pt idx="1051">
                  <c:v>6.9397100000000016</c:v>
                </c:pt>
                <c:pt idx="1052">
                  <c:v>6.9647259999999989</c:v>
                </c:pt>
                <c:pt idx="1053">
                  <c:v>6.947340999999998</c:v>
                </c:pt>
                <c:pt idx="1054">
                  <c:v>6.8978560000000009</c:v>
                </c:pt>
                <c:pt idx="1055">
                  <c:v>6.9029720000000019</c:v>
                </c:pt>
                <c:pt idx="1056">
                  <c:v>6.9292270000000045</c:v>
                </c:pt>
                <c:pt idx="1057">
                  <c:v>6.8934999999999995</c:v>
                </c:pt>
                <c:pt idx="1058">
                  <c:v>6.9015699999999995</c:v>
                </c:pt>
                <c:pt idx="1059">
                  <c:v>6.8736439999999952</c:v>
                </c:pt>
                <c:pt idx="1060">
                  <c:v>6.892240000000001</c:v>
                </c:pt>
                <c:pt idx="1061">
                  <c:v>6.8724430000000041</c:v>
                </c:pt>
                <c:pt idx="1062">
                  <c:v>6.855048</c:v>
                </c:pt>
                <c:pt idx="1063">
                  <c:v>6.8597940000000008</c:v>
                </c:pt>
                <c:pt idx="1064">
                  <c:v>6.815883000000003</c:v>
                </c:pt>
                <c:pt idx="1065">
                  <c:v>6.8121469999999995</c:v>
                </c:pt>
                <c:pt idx="1066">
                  <c:v>6.8486200000000004</c:v>
                </c:pt>
                <c:pt idx="1067">
                  <c:v>6.861419999999999</c:v>
                </c:pt>
                <c:pt idx="1068">
                  <c:v>6.8206979999999966</c:v>
                </c:pt>
                <c:pt idx="1069">
                  <c:v>6.8034800000000004</c:v>
                </c:pt>
                <c:pt idx="1070">
                  <c:v>6.7792490000000036</c:v>
                </c:pt>
                <c:pt idx="1071">
                  <c:v>6.7762800000000034</c:v>
                </c:pt>
                <c:pt idx="1072">
                  <c:v>6.761332000000003</c:v>
                </c:pt>
                <c:pt idx="1073">
                  <c:v>6.7676039999999986</c:v>
                </c:pt>
                <c:pt idx="1074">
                  <c:v>6.7321440000000017</c:v>
                </c:pt>
                <c:pt idx="1075">
                  <c:v>6.7790700000000008</c:v>
                </c:pt>
                <c:pt idx="1076">
                  <c:v>6.7116480000000003</c:v>
                </c:pt>
                <c:pt idx="1077">
                  <c:v>6.7362369999999956</c:v>
                </c:pt>
                <c:pt idx="1078">
                  <c:v>6.7336150000000004</c:v>
                </c:pt>
                <c:pt idx="1079">
                  <c:v>6.7374230000000033</c:v>
                </c:pt>
                <c:pt idx="1080">
                  <c:v>6.7482439999999997</c:v>
                </c:pt>
                <c:pt idx="1081">
                  <c:v>6.708994999999998</c:v>
                </c:pt>
                <c:pt idx="1082">
                  <c:v>6.7178850000000025</c:v>
                </c:pt>
                <c:pt idx="1083">
                  <c:v>6.7081340000000012</c:v>
                </c:pt>
                <c:pt idx="1084">
                  <c:v>6.7181709999999981</c:v>
                </c:pt>
                <c:pt idx="1085">
                  <c:v>6.6959219999999995</c:v>
                </c:pt>
                <c:pt idx="1086">
                  <c:v>6.6553960000000032</c:v>
                </c:pt>
                <c:pt idx="1087">
                  <c:v>6.6800309999999961</c:v>
                </c:pt>
                <c:pt idx="1088">
                  <c:v>6.6342549999999996</c:v>
                </c:pt>
                <c:pt idx="1089">
                  <c:v>6.6726440000000018</c:v>
                </c:pt>
                <c:pt idx="1090">
                  <c:v>6.6392629999999997</c:v>
                </c:pt>
                <c:pt idx="1091">
                  <c:v>6.6416279999999972</c:v>
                </c:pt>
                <c:pt idx="1092">
                  <c:v>6.6150850000000005</c:v>
                </c:pt>
                <c:pt idx="1093">
                  <c:v>6.6267520000000033</c:v>
                </c:pt>
                <c:pt idx="1094">
                  <c:v>6.6058179999999993</c:v>
                </c:pt>
                <c:pt idx="1095">
                  <c:v>6.6282490000000003</c:v>
                </c:pt>
                <c:pt idx="1096">
                  <c:v>6.6031019999999998</c:v>
                </c:pt>
                <c:pt idx="1097">
                  <c:v>6.6094830000000009</c:v>
                </c:pt>
                <c:pt idx="1098">
                  <c:v>6.5717629999999971</c:v>
                </c:pt>
                <c:pt idx="1099">
                  <c:v>6.5852499999999985</c:v>
                </c:pt>
                <c:pt idx="1100">
                  <c:v>6.5339889999999983</c:v>
                </c:pt>
                <c:pt idx="1101">
                  <c:v>6.5480820000000044</c:v>
                </c:pt>
                <c:pt idx="1102">
                  <c:v>6.587845999999999</c:v>
                </c:pt>
                <c:pt idx="1103">
                  <c:v>6.5542029999999976</c:v>
                </c:pt>
                <c:pt idx="1104">
                  <c:v>6.5099419999999988</c:v>
                </c:pt>
                <c:pt idx="1105">
                  <c:v>6.5335809999999981</c:v>
                </c:pt>
                <c:pt idx="1106">
                  <c:v>6.5093759999999996</c:v>
                </c:pt>
                <c:pt idx="1107">
                  <c:v>6.4841490000000022</c:v>
                </c:pt>
                <c:pt idx="1108">
                  <c:v>6.5000349999999969</c:v>
                </c:pt>
                <c:pt idx="1109">
                  <c:v>6.4889750000000035</c:v>
                </c:pt>
                <c:pt idx="1110">
                  <c:v>6.4668050000000008</c:v>
                </c:pt>
                <c:pt idx="1111">
                  <c:v>6.4642839999999993</c:v>
                </c:pt>
                <c:pt idx="1112">
                  <c:v>6.4965609999999963</c:v>
                </c:pt>
                <c:pt idx="1113">
                  <c:v>6.4834390000000006</c:v>
                </c:pt>
                <c:pt idx="1114">
                  <c:v>6.4458369999999974</c:v>
                </c:pt>
                <c:pt idx="1115">
                  <c:v>6.4843219999999988</c:v>
                </c:pt>
                <c:pt idx="1116">
                  <c:v>6.4655290000000001</c:v>
                </c:pt>
                <c:pt idx="1117">
                  <c:v>6.4248979999999989</c:v>
                </c:pt>
                <c:pt idx="1118">
                  <c:v>6.4372690000000006</c:v>
                </c:pt>
                <c:pt idx="1119">
                  <c:v>6.4301450000000031</c:v>
                </c:pt>
                <c:pt idx="1120">
                  <c:v>6.4121759999999952</c:v>
                </c:pt>
                <c:pt idx="1121">
                  <c:v>6.4084160000000026</c:v>
                </c:pt>
                <c:pt idx="1122">
                  <c:v>6.4391250000000042</c:v>
                </c:pt>
                <c:pt idx="1123">
                  <c:v>6.4025379999999963</c:v>
                </c:pt>
                <c:pt idx="1124">
                  <c:v>6.3742590000000021</c:v>
                </c:pt>
                <c:pt idx="1125">
                  <c:v>6.3610410000000037</c:v>
                </c:pt>
                <c:pt idx="1126">
                  <c:v>6.405821999999997</c:v>
                </c:pt>
                <c:pt idx="1127">
                  <c:v>6.3746530000000021</c:v>
                </c:pt>
                <c:pt idx="1128">
                  <c:v>6.347298999999996</c:v>
                </c:pt>
                <c:pt idx="1129">
                  <c:v>6.3552440000000026</c:v>
                </c:pt>
                <c:pt idx="1130">
                  <c:v>6.3369960000000027</c:v>
                </c:pt>
                <c:pt idx="1131">
                  <c:v>6.3214940000000013</c:v>
                </c:pt>
                <c:pt idx="1132">
                  <c:v>6.3252910000000035</c:v>
                </c:pt>
                <c:pt idx="1133">
                  <c:v>6.3434389999999965</c:v>
                </c:pt>
                <c:pt idx="1134">
                  <c:v>6.3338969999999968</c:v>
                </c:pt>
                <c:pt idx="1135">
                  <c:v>6.2604250000000015</c:v>
                </c:pt>
                <c:pt idx="1136">
                  <c:v>6.2823570000000011</c:v>
                </c:pt>
                <c:pt idx="1137">
                  <c:v>6.3306889999999996</c:v>
                </c:pt>
                <c:pt idx="1138">
                  <c:v>6.2960020000000014</c:v>
                </c:pt>
                <c:pt idx="1139">
                  <c:v>6.2624709999999979</c:v>
                </c:pt>
                <c:pt idx="1140">
                  <c:v>6.2794919999999976</c:v>
                </c:pt>
                <c:pt idx="1141">
                  <c:v>6.302697000000002</c:v>
                </c:pt>
                <c:pt idx="1142">
                  <c:v>6.2581140000000026</c:v>
                </c:pt>
                <c:pt idx="1143">
                  <c:v>6.2545569999999984</c:v>
                </c:pt>
                <c:pt idx="1144">
                  <c:v>6.2551999999999985</c:v>
                </c:pt>
                <c:pt idx="1145">
                  <c:v>6.2540389999999988</c:v>
                </c:pt>
                <c:pt idx="1146">
                  <c:v>6.2293009999999995</c:v>
                </c:pt>
                <c:pt idx="1147">
                  <c:v>6.2302759999999999</c:v>
                </c:pt>
                <c:pt idx="1148">
                  <c:v>6.196196999999998</c:v>
                </c:pt>
                <c:pt idx="1149">
                  <c:v>6.226339000000003</c:v>
                </c:pt>
                <c:pt idx="1150">
                  <c:v>6.1942990000000009</c:v>
                </c:pt>
                <c:pt idx="1151">
                  <c:v>6.1832020000000014</c:v>
                </c:pt>
                <c:pt idx="1152">
                  <c:v>6.1489430000000027</c:v>
                </c:pt>
                <c:pt idx="1153">
                  <c:v>6.1917679999999997</c:v>
                </c:pt>
                <c:pt idx="1154">
                  <c:v>6.1824710000000032</c:v>
                </c:pt>
                <c:pt idx="1155">
                  <c:v>6.1518669999999993</c:v>
                </c:pt>
                <c:pt idx="1156">
                  <c:v>6.1577350000000024</c:v>
                </c:pt>
                <c:pt idx="1157">
                  <c:v>6.1663769999999971</c:v>
                </c:pt>
                <c:pt idx="1158">
                  <c:v>6.1689469999999957</c:v>
                </c:pt>
                <c:pt idx="1159">
                  <c:v>6.1707859999999997</c:v>
                </c:pt>
                <c:pt idx="1160">
                  <c:v>6.1308040000000013</c:v>
                </c:pt>
                <c:pt idx="1161">
                  <c:v>6.1312719999999992</c:v>
                </c:pt>
                <c:pt idx="1162">
                  <c:v>6.1228189999999962</c:v>
                </c:pt>
                <c:pt idx="1163">
                  <c:v>6.0827020000000012</c:v>
                </c:pt>
                <c:pt idx="1164">
                  <c:v>6.0871510000000022</c:v>
                </c:pt>
                <c:pt idx="1165">
                  <c:v>6.1059889999999974</c:v>
                </c:pt>
                <c:pt idx="1166">
                  <c:v>6.1004250000000049</c:v>
                </c:pt>
                <c:pt idx="1167">
                  <c:v>6.0700480000000034</c:v>
                </c:pt>
                <c:pt idx="1168">
                  <c:v>6.1013959999999976</c:v>
                </c:pt>
                <c:pt idx="1169">
                  <c:v>6.0620340000000006</c:v>
                </c:pt>
                <c:pt idx="1170">
                  <c:v>6.0683130000000034</c:v>
                </c:pt>
                <c:pt idx="1171">
                  <c:v>6.0447359999999968</c:v>
                </c:pt>
                <c:pt idx="1172">
                  <c:v>6.0750679999999981</c:v>
                </c:pt>
                <c:pt idx="1173">
                  <c:v>6.0808609999999987</c:v>
                </c:pt>
                <c:pt idx="1174">
                  <c:v>6.0598109999999998</c:v>
                </c:pt>
                <c:pt idx="1175">
                  <c:v>6.0559009999999986</c:v>
                </c:pt>
                <c:pt idx="1176">
                  <c:v>6.0396229999999953</c:v>
                </c:pt>
                <c:pt idx="1177">
                  <c:v>5.9993580000000044</c:v>
                </c:pt>
                <c:pt idx="1178">
                  <c:v>6.0236660000000022</c:v>
                </c:pt>
                <c:pt idx="1179">
                  <c:v>6.0215730000000036</c:v>
                </c:pt>
                <c:pt idx="1180">
                  <c:v>5.9927660000000031</c:v>
                </c:pt>
                <c:pt idx="1181">
                  <c:v>6.0122960000000027</c:v>
                </c:pt>
                <c:pt idx="1182">
                  <c:v>5.9911899999999996</c:v>
                </c:pt>
                <c:pt idx="1183">
                  <c:v>5.9710360000000016</c:v>
                </c:pt>
                <c:pt idx="1184">
                  <c:v>5.9848319999999973</c:v>
                </c:pt>
                <c:pt idx="1185">
                  <c:v>5.9559899999999963</c:v>
                </c:pt>
                <c:pt idx="1186">
                  <c:v>5.9017920000000039</c:v>
                </c:pt>
                <c:pt idx="1187">
                  <c:v>5.9838390000000032</c:v>
                </c:pt>
                <c:pt idx="1188">
                  <c:v>5.961387000000002</c:v>
                </c:pt>
                <c:pt idx="1189">
                  <c:v>5.9722210000000011</c:v>
                </c:pt>
                <c:pt idx="1190">
                  <c:v>5.9541299999999957</c:v>
                </c:pt>
                <c:pt idx="1191">
                  <c:v>5.9280930000000005</c:v>
                </c:pt>
                <c:pt idx="1192">
                  <c:v>5.9343810000000019</c:v>
                </c:pt>
                <c:pt idx="1193">
                  <c:v>5.9037989999999958</c:v>
                </c:pt>
                <c:pt idx="1194">
                  <c:v>5.9178219999999975</c:v>
                </c:pt>
                <c:pt idx="1195">
                  <c:v>5.870747999999999</c:v>
                </c:pt>
                <c:pt idx="1196">
                  <c:v>5.9076369999999976</c:v>
                </c:pt>
                <c:pt idx="1197">
                  <c:v>5.8890469999999979</c:v>
                </c:pt>
                <c:pt idx="1198">
                  <c:v>5.9153890000000011</c:v>
                </c:pt>
                <c:pt idx="1199">
                  <c:v>5.8942000000000014</c:v>
                </c:pt>
                <c:pt idx="1200">
                  <c:v>5.8777059999999999</c:v>
                </c:pt>
                <c:pt idx="1201">
                  <c:v>5.8642259999999986</c:v>
                </c:pt>
                <c:pt idx="1202">
                  <c:v>5.8667489999999987</c:v>
                </c:pt>
                <c:pt idx="1203">
                  <c:v>5.8770870000000031</c:v>
                </c:pt>
                <c:pt idx="1204">
                  <c:v>5.8355139999999999</c:v>
                </c:pt>
                <c:pt idx="1205">
                  <c:v>5.8204330000000013</c:v>
                </c:pt>
                <c:pt idx="1206">
                  <c:v>5.8327730000000031</c:v>
                </c:pt>
                <c:pt idx="1207">
                  <c:v>5.8011170000000014</c:v>
                </c:pt>
                <c:pt idx="1208">
                  <c:v>5.8225910000000027</c:v>
                </c:pt>
                <c:pt idx="1209">
                  <c:v>5.7837860000000028</c:v>
                </c:pt>
                <c:pt idx="1210">
                  <c:v>5.8208249999999992</c:v>
                </c:pt>
                <c:pt idx="1211">
                  <c:v>5.8189849999999979</c:v>
                </c:pt>
                <c:pt idx="1212">
                  <c:v>5.7966769999999954</c:v>
                </c:pt>
                <c:pt idx="1213">
                  <c:v>5.783493</c:v>
                </c:pt>
                <c:pt idx="1214">
                  <c:v>5.739053000000002</c:v>
                </c:pt>
                <c:pt idx="1215">
                  <c:v>5.7585129999999971</c:v>
                </c:pt>
                <c:pt idx="1216">
                  <c:v>5.7467959999999998</c:v>
                </c:pt>
                <c:pt idx="1217">
                  <c:v>5.7487740000000045</c:v>
                </c:pt>
                <c:pt idx="1218">
                  <c:v>5.782468999999999</c:v>
                </c:pt>
                <c:pt idx="1219">
                  <c:v>5.7257129999999989</c:v>
                </c:pt>
                <c:pt idx="1220">
                  <c:v>5.7538249999999955</c:v>
                </c:pt>
                <c:pt idx="1221">
                  <c:v>5.7252570000000027</c:v>
                </c:pt>
                <c:pt idx="1222">
                  <c:v>5.7495330000000031</c:v>
                </c:pt>
                <c:pt idx="1223">
                  <c:v>5.6839079999999989</c:v>
                </c:pt>
                <c:pt idx="1224">
                  <c:v>5.7385570000000037</c:v>
                </c:pt>
                <c:pt idx="1225">
                  <c:v>5.6917700000000018</c:v>
                </c:pt>
                <c:pt idx="1226">
                  <c:v>5.7050399999999968</c:v>
                </c:pt>
                <c:pt idx="1227">
                  <c:v>5.695064999999996</c:v>
                </c:pt>
                <c:pt idx="1228">
                  <c:v>5.6965949999999985</c:v>
                </c:pt>
                <c:pt idx="1229">
                  <c:v>5.7115790000000004</c:v>
                </c:pt>
                <c:pt idx="1230">
                  <c:v>5.6532729999999987</c:v>
                </c:pt>
                <c:pt idx="1231">
                  <c:v>5.649760999999998</c:v>
                </c:pt>
                <c:pt idx="1232">
                  <c:v>5.7041300000000028</c:v>
                </c:pt>
                <c:pt idx="1233">
                  <c:v>5.6579509999999971</c:v>
                </c:pt>
                <c:pt idx="1234">
                  <c:v>5.6388140000000035</c:v>
                </c:pt>
                <c:pt idx="1235">
                  <c:v>5.6664640000000013</c:v>
                </c:pt>
                <c:pt idx="1236">
                  <c:v>5.6418799999999969</c:v>
                </c:pt>
                <c:pt idx="1237">
                  <c:v>5.6708409999999994</c:v>
                </c:pt>
                <c:pt idx="1238">
                  <c:v>5.5848840000000024</c:v>
                </c:pt>
                <c:pt idx="1239">
                  <c:v>5.648178999999999</c:v>
                </c:pt>
                <c:pt idx="1240">
                  <c:v>5.6143700000000045</c:v>
                </c:pt>
                <c:pt idx="1241">
                  <c:v>5.5692750000000011</c:v>
                </c:pt>
                <c:pt idx="1242">
                  <c:v>5.6085259999999977</c:v>
                </c:pt>
                <c:pt idx="1243">
                  <c:v>5.577804000000004</c:v>
                </c:pt>
                <c:pt idx="1244">
                  <c:v>5.5665639999999996</c:v>
                </c:pt>
                <c:pt idx="1245">
                  <c:v>5.5903040000000033</c:v>
                </c:pt>
                <c:pt idx="1246">
                  <c:v>5.5935119999999969</c:v>
                </c:pt>
                <c:pt idx="1247">
                  <c:v>5.554669999999998</c:v>
                </c:pt>
                <c:pt idx="1248">
                  <c:v>5.5704040000000035</c:v>
                </c:pt>
                <c:pt idx="1249">
                  <c:v>5.5658639999999977</c:v>
                </c:pt>
                <c:pt idx="1250">
                  <c:v>5.5605250000000019</c:v>
                </c:pt>
                <c:pt idx="1251">
                  <c:v>5.5402249999999995</c:v>
                </c:pt>
                <c:pt idx="1252">
                  <c:v>5.540611000000002</c:v>
                </c:pt>
                <c:pt idx="1253">
                  <c:v>5.5453559999999982</c:v>
                </c:pt>
                <c:pt idx="1254">
                  <c:v>5.5551500000000011</c:v>
                </c:pt>
                <c:pt idx="1255">
                  <c:v>5.535699000000001</c:v>
                </c:pt>
                <c:pt idx="1256">
                  <c:v>5.4871190000000034</c:v>
                </c:pt>
                <c:pt idx="1257">
                  <c:v>5.5146429999999995</c:v>
                </c:pt>
                <c:pt idx="1258">
                  <c:v>5.5237510000000007</c:v>
                </c:pt>
                <c:pt idx="1259">
                  <c:v>5.4749719999999975</c:v>
                </c:pt>
                <c:pt idx="1260">
                  <c:v>5.5007810000000035</c:v>
                </c:pt>
                <c:pt idx="1261">
                  <c:v>5.5038060000000009</c:v>
                </c:pt>
                <c:pt idx="1262">
                  <c:v>5.4862940000000009</c:v>
                </c:pt>
                <c:pt idx="1263">
                  <c:v>5.4808500000000002</c:v>
                </c:pt>
                <c:pt idx="1264">
                  <c:v>5.4659840000000024</c:v>
                </c:pt>
                <c:pt idx="1265">
                  <c:v>5.4710090000000022</c:v>
                </c:pt>
                <c:pt idx="1266">
                  <c:v>5.5072709999999994</c:v>
                </c:pt>
                <c:pt idx="1267">
                  <c:v>5.4562159999999977</c:v>
                </c:pt>
                <c:pt idx="1268">
                  <c:v>5.4389469999999953</c:v>
                </c:pt>
                <c:pt idx="1269">
                  <c:v>5.4096539999999997</c:v>
                </c:pt>
                <c:pt idx="1270">
                  <c:v>5.4183570000000003</c:v>
                </c:pt>
                <c:pt idx="1271">
                  <c:v>5.4369359999999993</c:v>
                </c:pt>
                <c:pt idx="1272">
                  <c:v>5.3958410000000043</c:v>
                </c:pt>
                <c:pt idx="1273">
                  <c:v>5.4201750000000004</c:v>
                </c:pt>
                <c:pt idx="1274">
                  <c:v>5.3932979999999979</c:v>
                </c:pt>
                <c:pt idx="1275">
                  <c:v>5.4277050000000031</c:v>
                </c:pt>
                <c:pt idx="1276">
                  <c:v>5.4045610000000046</c:v>
                </c:pt>
                <c:pt idx="1277">
                  <c:v>5.3877360000000003</c:v>
                </c:pt>
                <c:pt idx="1278">
                  <c:v>5.3547060000000002</c:v>
                </c:pt>
                <c:pt idx="1279">
                  <c:v>5.3733289999999982</c:v>
                </c:pt>
                <c:pt idx="1280">
                  <c:v>5.368185000000004</c:v>
                </c:pt>
                <c:pt idx="1281">
                  <c:v>5.3681649999999976</c:v>
                </c:pt>
                <c:pt idx="1282">
                  <c:v>5.3756510000000013</c:v>
                </c:pt>
                <c:pt idx="1283">
                  <c:v>5.3836830000000013</c:v>
                </c:pt>
                <c:pt idx="1284">
                  <c:v>5.3131430000000002</c:v>
                </c:pt>
                <c:pt idx="1285">
                  <c:v>5.3390980000000035</c:v>
                </c:pt>
                <c:pt idx="1286">
                  <c:v>5.3145479999999985</c:v>
                </c:pt>
                <c:pt idx="1287">
                  <c:v>5.3399290000000015</c:v>
                </c:pt>
                <c:pt idx="1288">
                  <c:v>5.3006490000000035</c:v>
                </c:pt>
                <c:pt idx="1289">
                  <c:v>5.2957840000000012</c:v>
                </c:pt>
                <c:pt idx="1290">
                  <c:v>5.277038000000001</c:v>
                </c:pt>
                <c:pt idx="1291">
                  <c:v>5.3390779999999971</c:v>
                </c:pt>
                <c:pt idx="1292">
                  <c:v>5.3016100000000002</c:v>
                </c:pt>
                <c:pt idx="1293">
                  <c:v>5.3187330000000017</c:v>
                </c:pt>
                <c:pt idx="1294">
                  <c:v>5.2376960000000032</c:v>
                </c:pt>
                <c:pt idx="1295">
                  <c:v>5.2994889999999977</c:v>
                </c:pt>
                <c:pt idx="1296">
                  <c:v>5.2416340000000012</c:v>
                </c:pt>
                <c:pt idx="1297">
                  <c:v>5.2490750000000048</c:v>
                </c:pt>
                <c:pt idx="1298">
                  <c:v>5.2620640000000023</c:v>
                </c:pt>
                <c:pt idx="1299">
                  <c:v>5.2491759999999985</c:v>
                </c:pt>
                <c:pt idx="1300">
                  <c:v>5.2655770000000004</c:v>
                </c:pt>
                <c:pt idx="1301">
                  <c:v>5.2632369999999966</c:v>
                </c:pt>
                <c:pt idx="1302">
                  <c:v>5.2503439999999983</c:v>
                </c:pt>
                <c:pt idx="1303">
                  <c:v>5.224617999999996</c:v>
                </c:pt>
                <c:pt idx="1304">
                  <c:v>5.232288999999998</c:v>
                </c:pt>
                <c:pt idx="1305">
                  <c:v>5.2051400000000001</c:v>
                </c:pt>
                <c:pt idx="1306">
                  <c:v>5.2304660000000034</c:v>
                </c:pt>
                <c:pt idx="1307">
                  <c:v>5.1869829999999979</c:v>
                </c:pt>
                <c:pt idx="1308">
                  <c:v>5.2013299999999987</c:v>
                </c:pt>
                <c:pt idx="1309">
                  <c:v>5.2088869999999972</c:v>
                </c:pt>
                <c:pt idx="1310">
                  <c:v>5.1678899999999999</c:v>
                </c:pt>
                <c:pt idx="1311">
                  <c:v>5.2234119999999997</c:v>
                </c:pt>
                <c:pt idx="1312">
                  <c:v>5.2100449999999974</c:v>
                </c:pt>
                <c:pt idx="1313">
                  <c:v>5.1444109999999981</c:v>
                </c:pt>
                <c:pt idx="1314">
                  <c:v>5.1847880000000011</c:v>
                </c:pt>
                <c:pt idx="1315">
                  <c:v>5.1580149999999989</c:v>
                </c:pt>
                <c:pt idx="1316">
                  <c:v>5.1143420000000042</c:v>
                </c:pt>
                <c:pt idx="1317">
                  <c:v>5.1383810000000025</c:v>
                </c:pt>
                <c:pt idx="1318">
                  <c:v>5.1484779999999972</c:v>
                </c:pt>
                <c:pt idx="1319">
                  <c:v>5.1268800000000034</c:v>
                </c:pt>
                <c:pt idx="1320">
                  <c:v>5.1039419999999964</c:v>
                </c:pt>
                <c:pt idx="1321">
                  <c:v>5.129173999999999</c:v>
                </c:pt>
                <c:pt idx="1322">
                  <c:v>5.0998300000000008</c:v>
                </c:pt>
                <c:pt idx="1323">
                  <c:v>5.1247460000000018</c:v>
                </c:pt>
                <c:pt idx="1324">
                  <c:v>5.1119010000000031</c:v>
                </c:pt>
                <c:pt idx="1325">
                  <c:v>5.0976289999999977</c:v>
                </c:pt>
                <c:pt idx="1326">
                  <c:v>5.1093089999999961</c:v>
                </c:pt>
                <c:pt idx="1327">
                  <c:v>5.1210689999999985</c:v>
                </c:pt>
                <c:pt idx="1328">
                  <c:v>5.078717000000001</c:v>
                </c:pt>
                <c:pt idx="1329">
                  <c:v>5.0846939999999989</c:v>
                </c:pt>
                <c:pt idx="1330">
                  <c:v>5.0671730000000039</c:v>
                </c:pt>
                <c:pt idx="1331">
                  <c:v>5.0361880000000028</c:v>
                </c:pt>
                <c:pt idx="1332">
                  <c:v>5.0371919999999974</c:v>
                </c:pt>
                <c:pt idx="1333">
                  <c:v>5.079385999999996</c:v>
                </c:pt>
                <c:pt idx="1334">
                  <c:v>5.0536410000000025</c:v>
                </c:pt>
                <c:pt idx="1335">
                  <c:v>5.0577940000000012</c:v>
                </c:pt>
                <c:pt idx="1336">
                  <c:v>5.0316970000000047</c:v>
                </c:pt>
                <c:pt idx="1337">
                  <c:v>5.0361469999999997</c:v>
                </c:pt>
                <c:pt idx="1338">
                  <c:v>5.0270580000000002</c:v>
                </c:pt>
                <c:pt idx="1339">
                  <c:v>5.0289040000000007</c:v>
                </c:pt>
                <c:pt idx="1340">
                  <c:v>5.0130249999999954</c:v>
                </c:pt>
                <c:pt idx="1341">
                  <c:v>4.9937620000000038</c:v>
                </c:pt>
                <c:pt idx="1342">
                  <c:v>4.9998559999999976</c:v>
                </c:pt>
                <c:pt idx="1343">
                  <c:v>5.0339150000000004</c:v>
                </c:pt>
                <c:pt idx="1344">
                  <c:v>5.0325960000000016</c:v>
                </c:pt>
                <c:pt idx="1345">
                  <c:v>4.9942630000000001</c:v>
                </c:pt>
                <c:pt idx="1346">
                  <c:v>4.9930919999999972</c:v>
                </c:pt>
                <c:pt idx="1347">
                  <c:v>4.9823030000000017</c:v>
                </c:pt>
                <c:pt idx="1348">
                  <c:v>4.9814269999999965</c:v>
                </c:pt>
                <c:pt idx="1349">
                  <c:v>4.9585110000000014</c:v>
                </c:pt>
                <c:pt idx="1350">
                  <c:v>4.984411999999999</c:v>
                </c:pt>
                <c:pt idx="1351">
                  <c:v>4.948518</c:v>
                </c:pt>
                <c:pt idx="1352">
                  <c:v>4.9525270000000035</c:v>
                </c:pt>
                <c:pt idx="1353">
                  <c:v>4.9542309999999965</c:v>
                </c:pt>
                <c:pt idx="1354">
                  <c:v>4.9720929999999974</c:v>
                </c:pt>
                <c:pt idx="1355">
                  <c:v>4.9239739999999976</c:v>
                </c:pt>
                <c:pt idx="1356">
                  <c:v>4.9270910000000008</c:v>
                </c:pt>
                <c:pt idx="1357">
                  <c:v>4.9450529999999979</c:v>
                </c:pt>
                <c:pt idx="1358">
                  <c:v>4.9118489999999966</c:v>
                </c:pt>
                <c:pt idx="1359">
                  <c:v>4.9315369999999987</c:v>
                </c:pt>
                <c:pt idx="1360">
                  <c:v>4.9326240000000006</c:v>
                </c:pt>
                <c:pt idx="1361">
                  <c:v>4.8715000000000046</c:v>
                </c:pt>
                <c:pt idx="1362">
                  <c:v>4.8953510000000016</c:v>
                </c:pt>
                <c:pt idx="1363">
                  <c:v>4.9218060000000037</c:v>
                </c:pt>
                <c:pt idx="1364">
                  <c:v>4.8853380000000044</c:v>
                </c:pt>
                <c:pt idx="1365">
                  <c:v>4.8361279999999987</c:v>
                </c:pt>
                <c:pt idx="1366">
                  <c:v>4.8598369999999989</c:v>
                </c:pt>
                <c:pt idx="1367">
                  <c:v>4.8862780000000008</c:v>
                </c:pt>
                <c:pt idx="1368">
                  <c:v>4.8747979999999984</c:v>
                </c:pt>
                <c:pt idx="1369">
                  <c:v>4.8956540000000004</c:v>
                </c:pt>
                <c:pt idx="1370">
                  <c:v>4.8574720000000013</c:v>
                </c:pt>
                <c:pt idx="1371">
                  <c:v>4.8709619999999987</c:v>
                </c:pt>
                <c:pt idx="1372">
                  <c:v>4.854143999999998</c:v>
                </c:pt>
                <c:pt idx="1373">
                  <c:v>4.9014359999999968</c:v>
                </c:pt>
                <c:pt idx="1374">
                  <c:v>4.8592289999999956</c:v>
                </c:pt>
                <c:pt idx="1375">
                  <c:v>4.816639999999996</c:v>
                </c:pt>
                <c:pt idx="1376">
                  <c:v>4.8241250000000022</c:v>
                </c:pt>
                <c:pt idx="1377">
                  <c:v>4.8399340000000031</c:v>
                </c:pt>
                <c:pt idx="1378">
                  <c:v>4.8593200000000039</c:v>
                </c:pt>
                <c:pt idx="1379">
                  <c:v>4.7751469999999969</c:v>
                </c:pt>
                <c:pt idx="1380">
                  <c:v>4.8157989999999984</c:v>
                </c:pt>
                <c:pt idx="1381">
                  <c:v>4.8037680000000016</c:v>
                </c:pt>
                <c:pt idx="1382">
                  <c:v>4.7712879999999984</c:v>
                </c:pt>
                <c:pt idx="1383">
                  <c:v>4.8028320000000022</c:v>
                </c:pt>
                <c:pt idx="1384">
                  <c:v>4.7686729999999997</c:v>
                </c:pt>
                <c:pt idx="1385">
                  <c:v>4.7824619999999989</c:v>
                </c:pt>
                <c:pt idx="1386">
                  <c:v>4.7552990000000008</c:v>
                </c:pt>
                <c:pt idx="1387">
                  <c:v>4.7695680000000031</c:v>
                </c:pt>
                <c:pt idx="1388">
                  <c:v>4.770347000000001</c:v>
                </c:pt>
                <c:pt idx="1389">
                  <c:v>4.7322470000000045</c:v>
                </c:pt>
                <c:pt idx="1390">
                  <c:v>4.7834739999999982</c:v>
                </c:pt>
                <c:pt idx="1391">
                  <c:v>4.7325170000000014</c:v>
                </c:pt>
                <c:pt idx="1392">
                  <c:v>4.7339930000000017</c:v>
                </c:pt>
                <c:pt idx="1393">
                  <c:v>4.7356140000000018</c:v>
                </c:pt>
                <c:pt idx="1394">
                  <c:v>4.7505929999999985</c:v>
                </c:pt>
                <c:pt idx="1395">
                  <c:v>4.7061259999999976</c:v>
                </c:pt>
                <c:pt idx="1396">
                  <c:v>4.7311680000000003</c:v>
                </c:pt>
                <c:pt idx="1397">
                  <c:v>4.7344550000000005</c:v>
                </c:pt>
                <c:pt idx="1398">
                  <c:v>4.6962790000000041</c:v>
                </c:pt>
                <c:pt idx="1399">
                  <c:v>4.7279180000000025</c:v>
                </c:pt>
                <c:pt idx="1400">
                  <c:v>4.6774919999999973</c:v>
                </c:pt>
                <c:pt idx="1401">
                  <c:v>4.7058759999999964</c:v>
                </c:pt>
                <c:pt idx="1402">
                  <c:v>4.6924890000000019</c:v>
                </c:pt>
                <c:pt idx="1403">
                  <c:v>4.6838509999999971</c:v>
                </c:pt>
                <c:pt idx="1404">
                  <c:v>4.693990000000003</c:v>
                </c:pt>
                <c:pt idx="1405">
                  <c:v>4.6584620000000001</c:v>
                </c:pt>
                <c:pt idx="1406">
                  <c:v>4.6672129999999967</c:v>
                </c:pt>
                <c:pt idx="1407">
                  <c:v>4.6838870000000021</c:v>
                </c:pt>
                <c:pt idx="1408">
                  <c:v>4.6741940000000035</c:v>
                </c:pt>
                <c:pt idx="1409">
                  <c:v>4.6397499999999994</c:v>
                </c:pt>
                <c:pt idx="1410">
                  <c:v>4.6693259999999981</c:v>
                </c:pt>
                <c:pt idx="1411">
                  <c:v>4.6282730000000036</c:v>
                </c:pt>
                <c:pt idx="1412">
                  <c:v>4.635353999999996</c:v>
                </c:pt>
                <c:pt idx="1413">
                  <c:v>4.6446819999999995</c:v>
                </c:pt>
                <c:pt idx="1414">
                  <c:v>4.6481979999999972</c:v>
                </c:pt>
                <c:pt idx="1415">
                  <c:v>4.6292569999999955</c:v>
                </c:pt>
                <c:pt idx="1416">
                  <c:v>4.6224499999999971</c:v>
                </c:pt>
                <c:pt idx="1417">
                  <c:v>4.6362709999999971</c:v>
                </c:pt>
                <c:pt idx="1418">
                  <c:v>4.5971889999999966</c:v>
                </c:pt>
                <c:pt idx="1419">
                  <c:v>4.5878150000000026</c:v>
                </c:pt>
                <c:pt idx="1420">
                  <c:v>4.5929390000000012</c:v>
                </c:pt>
                <c:pt idx="1421">
                  <c:v>4.5917390000000005</c:v>
                </c:pt>
                <c:pt idx="1422">
                  <c:v>4.6042370000000012</c:v>
                </c:pt>
                <c:pt idx="1423">
                  <c:v>4.5654520000000041</c:v>
                </c:pt>
                <c:pt idx="1424">
                  <c:v>4.5739359999999998</c:v>
                </c:pt>
                <c:pt idx="1425">
                  <c:v>4.5624600000000015</c:v>
                </c:pt>
                <c:pt idx="1426">
                  <c:v>4.5663529999999994</c:v>
                </c:pt>
                <c:pt idx="1427">
                  <c:v>4.5341060000000013</c:v>
                </c:pt>
                <c:pt idx="1428">
                  <c:v>4.5702399999999983</c:v>
                </c:pt>
                <c:pt idx="1429">
                  <c:v>4.5488630000000008</c:v>
                </c:pt>
                <c:pt idx="1430">
                  <c:v>4.5427910000000011</c:v>
                </c:pt>
                <c:pt idx="1431">
                  <c:v>4.5557229999999969</c:v>
                </c:pt>
                <c:pt idx="1432">
                  <c:v>4.558326000000001</c:v>
                </c:pt>
                <c:pt idx="1433">
                  <c:v>4.5394990000000028</c:v>
                </c:pt>
                <c:pt idx="1434">
                  <c:v>4.5622790000000002</c:v>
                </c:pt>
                <c:pt idx="1435">
                  <c:v>4.541605999999998</c:v>
                </c:pt>
                <c:pt idx="1436">
                  <c:v>4.5226369999999996</c:v>
                </c:pt>
                <c:pt idx="1437">
                  <c:v>4.538843</c:v>
                </c:pt>
                <c:pt idx="1438">
                  <c:v>4.5112090000000009</c:v>
                </c:pt>
                <c:pt idx="1439">
                  <c:v>4.5172630000000034</c:v>
                </c:pt>
                <c:pt idx="1440">
                  <c:v>4.4776730000000029</c:v>
                </c:pt>
                <c:pt idx="1441">
                  <c:v>4.4622209999999995</c:v>
                </c:pt>
                <c:pt idx="1442">
                  <c:v>4.5002550000000028</c:v>
                </c:pt>
                <c:pt idx="1443">
                  <c:v>4.5085490000000021</c:v>
                </c:pt>
                <c:pt idx="1444">
                  <c:v>4.4852039999999995</c:v>
                </c:pt>
                <c:pt idx="1445">
                  <c:v>4.4721149999999987</c:v>
                </c:pt>
                <c:pt idx="1446">
                  <c:v>4.4104159999999979</c:v>
                </c:pt>
                <c:pt idx="1447">
                  <c:v>4.4615189999999991</c:v>
                </c:pt>
                <c:pt idx="1448">
                  <c:v>4.4312310000000039</c:v>
                </c:pt>
                <c:pt idx="1449">
                  <c:v>4.4653339999999986</c:v>
                </c:pt>
                <c:pt idx="1450">
                  <c:v>4.4598680000000002</c:v>
                </c:pt>
                <c:pt idx="1451">
                  <c:v>4.446044999999998</c:v>
                </c:pt>
                <c:pt idx="1452">
                  <c:v>4.4500840000000004</c:v>
                </c:pt>
                <c:pt idx="1453">
                  <c:v>4.4327159999999992</c:v>
                </c:pt>
                <c:pt idx="1454">
                  <c:v>4.4453959999999988</c:v>
                </c:pt>
                <c:pt idx="1455">
                  <c:v>4.4189320000000016</c:v>
                </c:pt>
                <c:pt idx="1456">
                  <c:v>4.4348049999999972</c:v>
                </c:pt>
                <c:pt idx="1457">
                  <c:v>4.396060999999996</c:v>
                </c:pt>
                <c:pt idx="1458">
                  <c:v>4.411134999999998</c:v>
                </c:pt>
                <c:pt idx="1459">
                  <c:v>4.4165410000000023</c:v>
                </c:pt>
                <c:pt idx="1460">
                  <c:v>4.4167670000000001</c:v>
                </c:pt>
                <c:pt idx="1461">
                  <c:v>4.4052940000000014</c:v>
                </c:pt>
                <c:pt idx="1462">
                  <c:v>4.4158070000000009</c:v>
                </c:pt>
                <c:pt idx="1463">
                  <c:v>4.3665040000000026</c:v>
                </c:pt>
                <c:pt idx="1464">
                  <c:v>4.4032060000000008</c:v>
                </c:pt>
                <c:pt idx="1465">
                  <c:v>4.3481319999999997</c:v>
                </c:pt>
                <c:pt idx="1466">
                  <c:v>4.4011309999999959</c:v>
                </c:pt>
                <c:pt idx="1467">
                  <c:v>4.4172509999999967</c:v>
                </c:pt>
                <c:pt idx="1468">
                  <c:v>4.3823469999999958</c:v>
                </c:pt>
                <c:pt idx="1469">
                  <c:v>4.367559</c:v>
                </c:pt>
                <c:pt idx="1470">
                  <c:v>4.3297649999999983</c:v>
                </c:pt>
                <c:pt idx="1471">
                  <c:v>4.3295690000000029</c:v>
                </c:pt>
                <c:pt idx="1472">
                  <c:v>4.3492129999999989</c:v>
                </c:pt>
                <c:pt idx="1473">
                  <c:v>4.3402010000000004</c:v>
                </c:pt>
                <c:pt idx="1474">
                  <c:v>4.3197630000000018</c:v>
                </c:pt>
                <c:pt idx="1475">
                  <c:v>4.3021649999999987</c:v>
                </c:pt>
                <c:pt idx="1476">
                  <c:v>4.3666599999999995</c:v>
                </c:pt>
                <c:pt idx="1477">
                  <c:v>4.3573190000000004</c:v>
                </c:pt>
                <c:pt idx="1478">
                  <c:v>4.3673519999999968</c:v>
                </c:pt>
                <c:pt idx="1479">
                  <c:v>4.3281759999999991</c:v>
                </c:pt>
                <c:pt idx="1480">
                  <c:v>4.2996389999999991</c:v>
                </c:pt>
                <c:pt idx="1481">
                  <c:v>4.3226159999999965</c:v>
                </c:pt>
                <c:pt idx="1482">
                  <c:v>4.312978999999995</c:v>
                </c:pt>
                <c:pt idx="1483">
                  <c:v>4.3254040000000025</c:v>
                </c:pt>
                <c:pt idx="1484">
                  <c:v>4.3158070000000031</c:v>
                </c:pt>
                <c:pt idx="1485">
                  <c:v>4.2750279999999989</c:v>
                </c:pt>
                <c:pt idx="1486">
                  <c:v>4.277154000000003</c:v>
                </c:pt>
                <c:pt idx="1487">
                  <c:v>4.3043930000000046</c:v>
                </c:pt>
                <c:pt idx="1488">
                  <c:v>4.3052370000000018</c:v>
                </c:pt>
                <c:pt idx="1489">
                  <c:v>4.2771539999999995</c:v>
                </c:pt>
                <c:pt idx="1490">
                  <c:v>4.2604529999999983</c:v>
                </c:pt>
                <c:pt idx="1491">
                  <c:v>4.2875669999999957</c:v>
                </c:pt>
                <c:pt idx="1492">
                  <c:v>4.2569990000000004</c:v>
                </c:pt>
                <c:pt idx="1493">
                  <c:v>4.2579200000000021</c:v>
                </c:pt>
                <c:pt idx="1494">
                  <c:v>4.2576959999999993</c:v>
                </c:pt>
                <c:pt idx="1495">
                  <c:v>4.2605080000000015</c:v>
                </c:pt>
                <c:pt idx="1496">
                  <c:v>4.2406049999999986</c:v>
                </c:pt>
                <c:pt idx="1497">
                  <c:v>4.245984</c:v>
                </c:pt>
                <c:pt idx="1498">
                  <c:v>4.2394189999999981</c:v>
                </c:pt>
                <c:pt idx="1499">
                  <c:v>4.2249589999999984</c:v>
                </c:pt>
                <c:pt idx="1500">
                  <c:v>4.2281329999999961</c:v>
                </c:pt>
                <c:pt idx="1501">
                  <c:v>4.2506549999999983</c:v>
                </c:pt>
                <c:pt idx="1502">
                  <c:v>4.2112490000000022</c:v>
                </c:pt>
                <c:pt idx="1503">
                  <c:v>4.2042889999999993</c:v>
                </c:pt>
                <c:pt idx="1504">
                  <c:v>4.184825</c:v>
                </c:pt>
                <c:pt idx="1505">
                  <c:v>4.2201979999999999</c:v>
                </c:pt>
                <c:pt idx="1506">
                  <c:v>4.1826559999999979</c:v>
                </c:pt>
                <c:pt idx="1507">
                  <c:v>4.1759340000000016</c:v>
                </c:pt>
                <c:pt idx="1508">
                  <c:v>4.1864399999999975</c:v>
                </c:pt>
                <c:pt idx="1509">
                  <c:v>4.1869589999999981</c:v>
                </c:pt>
                <c:pt idx="1510">
                  <c:v>4.1597389999999983</c:v>
                </c:pt>
                <c:pt idx="1511">
                  <c:v>4.1895359999999968</c:v>
                </c:pt>
                <c:pt idx="1512">
                  <c:v>4.1789440000000049</c:v>
                </c:pt>
                <c:pt idx="1513">
                  <c:v>4.1553389999999979</c:v>
                </c:pt>
                <c:pt idx="1514">
                  <c:v>4.1777760000000015</c:v>
                </c:pt>
                <c:pt idx="1515">
                  <c:v>4.1353650000000002</c:v>
                </c:pt>
                <c:pt idx="1516">
                  <c:v>4.1524490000000007</c:v>
                </c:pt>
                <c:pt idx="1517">
                  <c:v>4.1377479999999984</c:v>
                </c:pt>
                <c:pt idx="1518">
                  <c:v>4.1196689999999982</c:v>
                </c:pt>
                <c:pt idx="1519">
                  <c:v>4.0892560000000024</c:v>
                </c:pt>
                <c:pt idx="1520">
                  <c:v>4.1365310000000015</c:v>
                </c:pt>
                <c:pt idx="1521">
                  <c:v>4.1103080000000034</c:v>
                </c:pt>
                <c:pt idx="1522">
                  <c:v>4.1584400000000024</c:v>
                </c:pt>
                <c:pt idx="1523">
                  <c:v>4.1351469999999964</c:v>
                </c:pt>
                <c:pt idx="1524">
                  <c:v>4.1110089999999992</c:v>
                </c:pt>
                <c:pt idx="1525">
                  <c:v>4.094617999999997</c:v>
                </c:pt>
                <c:pt idx="1526">
                  <c:v>4.1192300000000017</c:v>
                </c:pt>
                <c:pt idx="1527">
                  <c:v>4.085721999999997</c:v>
                </c:pt>
                <c:pt idx="1528">
                  <c:v>4.1317340000000016</c:v>
                </c:pt>
                <c:pt idx="1529">
                  <c:v>4.1118900000000025</c:v>
                </c:pt>
                <c:pt idx="1530">
                  <c:v>4.1028619999999982</c:v>
                </c:pt>
                <c:pt idx="1531">
                  <c:v>4.1326420000000006</c:v>
                </c:pt>
                <c:pt idx="1532">
                  <c:v>4.0465850000000003</c:v>
                </c:pt>
                <c:pt idx="1533">
                  <c:v>4.0583160000000014</c:v>
                </c:pt>
                <c:pt idx="1534">
                  <c:v>4.0702800000000039</c:v>
                </c:pt>
                <c:pt idx="1535">
                  <c:v>4.0261659999999964</c:v>
                </c:pt>
                <c:pt idx="1536">
                  <c:v>4.0444509999999951</c:v>
                </c:pt>
                <c:pt idx="1537">
                  <c:v>4.0587530000000029</c:v>
                </c:pt>
                <c:pt idx="1538">
                  <c:v>4.0583220000000004</c:v>
                </c:pt>
                <c:pt idx="1539">
                  <c:v>4.0796199999999985</c:v>
                </c:pt>
                <c:pt idx="1540">
                  <c:v>4.0622390000000017</c:v>
                </c:pt>
                <c:pt idx="1541">
                  <c:v>4.0350510000000028</c:v>
                </c:pt>
                <c:pt idx="1542">
                  <c:v>4.0489369999999987</c:v>
                </c:pt>
                <c:pt idx="1543">
                  <c:v>4.0686100000000032</c:v>
                </c:pt>
                <c:pt idx="1544">
                  <c:v>4.0111879999999971</c:v>
                </c:pt>
                <c:pt idx="1545">
                  <c:v>4.0269070000000013</c:v>
                </c:pt>
                <c:pt idx="1546">
                  <c:v>3.9779129999999974</c:v>
                </c:pt>
                <c:pt idx="1547">
                  <c:v>3.9995440000000002</c:v>
                </c:pt>
                <c:pt idx="1548">
                  <c:v>4.0166310000000003</c:v>
                </c:pt>
                <c:pt idx="1549">
                  <c:v>3.9997190000000025</c:v>
                </c:pt>
                <c:pt idx="1550">
                  <c:v>3.9779430000000033</c:v>
                </c:pt>
                <c:pt idx="1551">
                  <c:v>4.0318170000000038</c:v>
                </c:pt>
                <c:pt idx="1552">
                  <c:v>3.9866459999999968</c:v>
                </c:pt>
                <c:pt idx="1553">
                  <c:v>4.0072560000000017</c:v>
                </c:pt>
                <c:pt idx="1554">
                  <c:v>4.0174900000000022</c:v>
                </c:pt>
                <c:pt idx="1555">
                  <c:v>3.9875000000000007</c:v>
                </c:pt>
                <c:pt idx="1556">
                  <c:v>3.9655139999999989</c:v>
                </c:pt>
                <c:pt idx="1557">
                  <c:v>3.9441400000000009</c:v>
                </c:pt>
                <c:pt idx="1558">
                  <c:v>3.9627100000000013</c:v>
                </c:pt>
                <c:pt idx="1559">
                  <c:v>3.9631359999999987</c:v>
                </c:pt>
                <c:pt idx="1560">
                  <c:v>4.0036729999999991</c:v>
                </c:pt>
                <c:pt idx="1561">
                  <c:v>3.9517179999999996</c:v>
                </c:pt>
                <c:pt idx="1562">
                  <c:v>3.9192030000000031</c:v>
                </c:pt>
                <c:pt idx="1563">
                  <c:v>3.9644149999999954</c:v>
                </c:pt>
                <c:pt idx="1564">
                  <c:v>3.9373979999999982</c:v>
                </c:pt>
                <c:pt idx="1565">
                  <c:v>3.9667880000000011</c:v>
                </c:pt>
                <c:pt idx="1566">
                  <c:v>3.8986690000000017</c:v>
                </c:pt>
                <c:pt idx="1567">
                  <c:v>3.9460990000000002</c:v>
                </c:pt>
                <c:pt idx="1568">
                  <c:v>3.9332109999999965</c:v>
                </c:pt>
                <c:pt idx="1569">
                  <c:v>3.9025479999999959</c:v>
                </c:pt>
                <c:pt idx="1570">
                  <c:v>3.8615069999999996</c:v>
                </c:pt>
                <c:pt idx="1571">
                  <c:v>3.8979520000000001</c:v>
                </c:pt>
                <c:pt idx="1572">
                  <c:v>3.9322889999999973</c:v>
                </c:pt>
                <c:pt idx="1573">
                  <c:v>3.8420689999999986</c:v>
                </c:pt>
                <c:pt idx="1574">
                  <c:v>3.8893760000000022</c:v>
                </c:pt>
                <c:pt idx="1575">
                  <c:v>3.8736379999999997</c:v>
                </c:pt>
                <c:pt idx="1576">
                  <c:v>3.8659609999999986</c:v>
                </c:pt>
                <c:pt idx="1577">
                  <c:v>3.8875250000000037</c:v>
                </c:pt>
                <c:pt idx="1578">
                  <c:v>3.8734860000000033</c:v>
                </c:pt>
                <c:pt idx="1579">
                  <c:v>3.9128660000000011</c:v>
                </c:pt>
                <c:pt idx="1580">
                  <c:v>3.8720580000000027</c:v>
                </c:pt>
                <c:pt idx="1581">
                  <c:v>3.8959579999999967</c:v>
                </c:pt>
                <c:pt idx="1582">
                  <c:v>3.8744199999999971</c:v>
                </c:pt>
                <c:pt idx="1583">
                  <c:v>3.8615089999999981</c:v>
                </c:pt>
                <c:pt idx="1584">
                  <c:v>3.8253839999999997</c:v>
                </c:pt>
                <c:pt idx="1585">
                  <c:v>3.8532919999999997</c:v>
                </c:pt>
                <c:pt idx="1586">
                  <c:v>3.8420060000000014</c:v>
                </c:pt>
                <c:pt idx="1587">
                  <c:v>3.8924679999999974</c:v>
                </c:pt>
                <c:pt idx="1588">
                  <c:v>3.8338589999999968</c:v>
                </c:pt>
                <c:pt idx="1589">
                  <c:v>3.8213829999999973</c:v>
                </c:pt>
                <c:pt idx="1590">
                  <c:v>3.847920000000002</c:v>
                </c:pt>
                <c:pt idx="1591">
                  <c:v>3.8048179999999974</c:v>
                </c:pt>
                <c:pt idx="1592">
                  <c:v>3.8032040000000009</c:v>
                </c:pt>
                <c:pt idx="1593">
                  <c:v>3.8157619999999994</c:v>
                </c:pt>
                <c:pt idx="1594">
                  <c:v>3.8329470000000008</c:v>
                </c:pt>
                <c:pt idx="1595">
                  <c:v>3.8516750000000002</c:v>
                </c:pt>
                <c:pt idx="1596">
                  <c:v>3.7853560000000002</c:v>
                </c:pt>
                <c:pt idx="1597">
                  <c:v>3.7724820000000001</c:v>
                </c:pt>
                <c:pt idx="1598">
                  <c:v>3.7785050000000027</c:v>
                </c:pt>
                <c:pt idx="1599">
                  <c:v>3.7907200000000003</c:v>
                </c:pt>
                <c:pt idx="1600">
                  <c:v>3.7841580000000015</c:v>
                </c:pt>
                <c:pt idx="1601">
                  <c:v>3.8020620000000029</c:v>
                </c:pt>
                <c:pt idx="1602">
                  <c:v>3.7703340000000019</c:v>
                </c:pt>
                <c:pt idx="1603">
                  <c:v>3.7802400000000027</c:v>
                </c:pt>
                <c:pt idx="1604">
                  <c:v>3.8031849999999991</c:v>
                </c:pt>
                <c:pt idx="1605">
                  <c:v>3.7649940000000015</c:v>
                </c:pt>
                <c:pt idx="1606">
                  <c:v>3.7572330000000029</c:v>
                </c:pt>
                <c:pt idx="1607">
                  <c:v>3.7532449999999997</c:v>
                </c:pt>
                <c:pt idx="1608">
                  <c:v>3.7560859999999998</c:v>
                </c:pt>
                <c:pt idx="1609">
                  <c:v>3.7635959999999962</c:v>
                </c:pt>
                <c:pt idx="1610">
                  <c:v>3.7396389999999968</c:v>
                </c:pt>
                <c:pt idx="1611">
                  <c:v>3.7486200000000025</c:v>
                </c:pt>
                <c:pt idx="1612">
                  <c:v>3.7776739999999975</c:v>
                </c:pt>
                <c:pt idx="1613">
                  <c:v>3.7089339999999957</c:v>
                </c:pt>
                <c:pt idx="1614">
                  <c:v>3.7282070000000012</c:v>
                </c:pt>
                <c:pt idx="1615">
                  <c:v>3.7422570000000022</c:v>
                </c:pt>
                <c:pt idx="1616">
                  <c:v>3.7617190000000029</c:v>
                </c:pt>
                <c:pt idx="1617">
                  <c:v>3.7230779999999974</c:v>
                </c:pt>
                <c:pt idx="1618">
                  <c:v>3.7148270000000032</c:v>
                </c:pt>
                <c:pt idx="1619">
                  <c:v>3.6916009999999986</c:v>
                </c:pt>
                <c:pt idx="1620">
                  <c:v>3.7073150000000012</c:v>
                </c:pt>
                <c:pt idx="1621">
                  <c:v>3.7422460000000015</c:v>
                </c:pt>
                <c:pt idx="1622">
                  <c:v>3.6899909999999991</c:v>
                </c:pt>
                <c:pt idx="1623">
                  <c:v>3.7054319999999983</c:v>
                </c:pt>
                <c:pt idx="1624">
                  <c:v>3.6785249999999969</c:v>
                </c:pt>
                <c:pt idx="1625">
                  <c:v>3.6897890000000011</c:v>
                </c:pt>
                <c:pt idx="1626">
                  <c:v>3.6717000000000013</c:v>
                </c:pt>
                <c:pt idx="1627">
                  <c:v>3.7078160000000047</c:v>
                </c:pt>
                <c:pt idx="1628">
                  <c:v>3.6694650000000024</c:v>
                </c:pt>
                <c:pt idx="1629">
                  <c:v>3.6716930000000012</c:v>
                </c:pt>
                <c:pt idx="1630">
                  <c:v>3.660384999999998</c:v>
                </c:pt>
                <c:pt idx="1631">
                  <c:v>3.6827299999999994</c:v>
                </c:pt>
                <c:pt idx="1632">
                  <c:v>3.6374689999999958</c:v>
                </c:pt>
                <c:pt idx="1633">
                  <c:v>3.6637519999999988</c:v>
                </c:pt>
                <c:pt idx="1634">
                  <c:v>3.675222999999999</c:v>
                </c:pt>
                <c:pt idx="1635">
                  <c:v>3.632436000000002</c:v>
                </c:pt>
                <c:pt idx="1636">
                  <c:v>3.636369000000002</c:v>
                </c:pt>
                <c:pt idx="1637">
                  <c:v>3.6476250000000014</c:v>
                </c:pt>
                <c:pt idx="1638">
                  <c:v>3.6590649999999982</c:v>
                </c:pt>
                <c:pt idx="1639">
                  <c:v>3.6339579999999998</c:v>
                </c:pt>
                <c:pt idx="1640">
                  <c:v>3.6225400000000008</c:v>
                </c:pt>
                <c:pt idx="1641">
                  <c:v>3.6397890000000039</c:v>
                </c:pt>
                <c:pt idx="1642">
                  <c:v>3.6283559999999966</c:v>
                </c:pt>
                <c:pt idx="1643">
                  <c:v>3.6129389999999972</c:v>
                </c:pt>
                <c:pt idx="1644">
                  <c:v>3.6152729999999984</c:v>
                </c:pt>
                <c:pt idx="1645">
                  <c:v>3.6279319999999977</c:v>
                </c:pt>
                <c:pt idx="1646">
                  <c:v>3.6337259999999993</c:v>
                </c:pt>
                <c:pt idx="1647">
                  <c:v>3.6005149999999979</c:v>
                </c:pt>
                <c:pt idx="1648">
                  <c:v>3.6443240000000046</c:v>
                </c:pt>
                <c:pt idx="1649">
                  <c:v>3.5955320000000022</c:v>
                </c:pt>
                <c:pt idx="1650">
                  <c:v>3.6066339999999961</c:v>
                </c:pt>
                <c:pt idx="1651">
                  <c:v>3.6248589999999972</c:v>
                </c:pt>
                <c:pt idx="1652">
                  <c:v>3.5906099999999981</c:v>
                </c:pt>
                <c:pt idx="1653">
                  <c:v>3.5608809999999984</c:v>
                </c:pt>
                <c:pt idx="1654">
                  <c:v>3.5932080000000006</c:v>
                </c:pt>
                <c:pt idx="1655">
                  <c:v>3.6016519999999979</c:v>
                </c:pt>
                <c:pt idx="1656">
                  <c:v>3.563763999999999</c:v>
                </c:pt>
                <c:pt idx="1657">
                  <c:v>3.5702520000000035</c:v>
                </c:pt>
                <c:pt idx="1658">
                  <c:v>3.5702830000000034</c:v>
                </c:pt>
                <c:pt idx="1659">
                  <c:v>3.5104449999999972</c:v>
                </c:pt>
                <c:pt idx="1660">
                  <c:v>3.563248999999999</c:v>
                </c:pt>
                <c:pt idx="1661">
                  <c:v>3.5640020000000021</c:v>
                </c:pt>
                <c:pt idx="1662">
                  <c:v>3.5419440000000009</c:v>
                </c:pt>
                <c:pt idx="1663">
                  <c:v>3.5339390000000002</c:v>
                </c:pt>
                <c:pt idx="1664">
                  <c:v>3.5519679999999987</c:v>
                </c:pt>
                <c:pt idx="1665">
                  <c:v>3.5561669999999985</c:v>
                </c:pt>
                <c:pt idx="1666">
                  <c:v>3.5590519999999977</c:v>
                </c:pt>
                <c:pt idx="1667">
                  <c:v>3.5679920000000003</c:v>
                </c:pt>
                <c:pt idx="1668">
                  <c:v>3.5391170000000045</c:v>
                </c:pt>
                <c:pt idx="1669">
                  <c:v>3.5358280000000022</c:v>
                </c:pt>
                <c:pt idx="1670">
                  <c:v>3.5250350000000026</c:v>
                </c:pt>
                <c:pt idx="1671">
                  <c:v>3.5145140000000019</c:v>
                </c:pt>
                <c:pt idx="1672">
                  <c:v>3.5278549999999989</c:v>
                </c:pt>
                <c:pt idx="1673">
                  <c:v>3.5100349999999985</c:v>
                </c:pt>
                <c:pt idx="1674">
                  <c:v>3.525076999999996</c:v>
                </c:pt>
                <c:pt idx="1675">
                  <c:v>3.4645810000000026</c:v>
                </c:pt>
                <c:pt idx="1676">
                  <c:v>3.4979080000000025</c:v>
                </c:pt>
                <c:pt idx="1677">
                  <c:v>3.470634000000004</c:v>
                </c:pt>
                <c:pt idx="1678">
                  <c:v>3.503968000000004</c:v>
                </c:pt>
                <c:pt idx="1679">
                  <c:v>3.4894279999999966</c:v>
                </c:pt>
                <c:pt idx="1680">
                  <c:v>3.4943190000000044</c:v>
                </c:pt>
                <c:pt idx="1681">
                  <c:v>3.4580419999999989</c:v>
                </c:pt>
                <c:pt idx="1682">
                  <c:v>3.4591910000000041</c:v>
                </c:pt>
                <c:pt idx="1683">
                  <c:v>3.4493580000000037</c:v>
                </c:pt>
                <c:pt idx="1684">
                  <c:v>3.4566550000000014</c:v>
                </c:pt>
                <c:pt idx="1685">
                  <c:v>3.460085000000003</c:v>
                </c:pt>
                <c:pt idx="1686">
                  <c:v>3.4441630000000032</c:v>
                </c:pt>
                <c:pt idx="1687">
                  <c:v>3.4653110000000034</c:v>
                </c:pt>
                <c:pt idx="1688">
                  <c:v>3.4540690000000005</c:v>
                </c:pt>
                <c:pt idx="1689">
                  <c:v>3.4432659999999977</c:v>
                </c:pt>
                <c:pt idx="1690">
                  <c:v>3.4385820000000038</c:v>
                </c:pt>
                <c:pt idx="1691">
                  <c:v>3.4261739999999961</c:v>
                </c:pt>
                <c:pt idx="1692">
                  <c:v>3.4294529999999988</c:v>
                </c:pt>
                <c:pt idx="1693">
                  <c:v>3.4618099999999963</c:v>
                </c:pt>
                <c:pt idx="1694">
                  <c:v>3.4148479999999992</c:v>
                </c:pt>
                <c:pt idx="1695">
                  <c:v>3.4064400000000035</c:v>
                </c:pt>
                <c:pt idx="1696">
                  <c:v>3.4205230000000029</c:v>
                </c:pt>
                <c:pt idx="1697">
                  <c:v>3.4432649999999967</c:v>
                </c:pt>
                <c:pt idx="1698">
                  <c:v>3.4459009999999992</c:v>
                </c:pt>
                <c:pt idx="1699">
                  <c:v>3.3919740000000012</c:v>
                </c:pt>
                <c:pt idx="1700">
                  <c:v>3.4015979999999999</c:v>
                </c:pt>
                <c:pt idx="1701">
                  <c:v>3.3797929999999994</c:v>
                </c:pt>
                <c:pt idx="1702">
                  <c:v>3.3658569999999983</c:v>
                </c:pt>
                <c:pt idx="1703">
                  <c:v>3.3757680000000008</c:v>
                </c:pt>
                <c:pt idx="1704">
                  <c:v>3.3711119999999966</c:v>
                </c:pt>
                <c:pt idx="1705">
                  <c:v>3.3909559999999992</c:v>
                </c:pt>
                <c:pt idx="1706">
                  <c:v>3.3722570000000012</c:v>
                </c:pt>
                <c:pt idx="1707">
                  <c:v>3.3537310000000033</c:v>
                </c:pt>
                <c:pt idx="1708">
                  <c:v>3.3671769999999981</c:v>
                </c:pt>
                <c:pt idx="1709">
                  <c:v>3.3836179999999985</c:v>
                </c:pt>
                <c:pt idx="1710">
                  <c:v>3.3927039999999984</c:v>
                </c:pt>
                <c:pt idx="1711">
                  <c:v>3.372949000000002</c:v>
                </c:pt>
                <c:pt idx="1712">
                  <c:v>3.3690099999999994</c:v>
                </c:pt>
                <c:pt idx="1713">
                  <c:v>3.3626950000000022</c:v>
                </c:pt>
                <c:pt idx="1714">
                  <c:v>3.35473</c:v>
                </c:pt>
                <c:pt idx="1715">
                  <c:v>3.3282110000000031</c:v>
                </c:pt>
                <c:pt idx="1716">
                  <c:v>3.3708910000000003</c:v>
                </c:pt>
                <c:pt idx="1717">
                  <c:v>3.3425159999999998</c:v>
                </c:pt>
                <c:pt idx="1718">
                  <c:v>3.3469549999999977</c:v>
                </c:pt>
                <c:pt idx="1719">
                  <c:v>3.3472609999999996</c:v>
                </c:pt>
                <c:pt idx="1720">
                  <c:v>3.3629049999999978</c:v>
                </c:pt>
                <c:pt idx="1721">
                  <c:v>3.3317200000000042</c:v>
                </c:pt>
                <c:pt idx="1722">
                  <c:v>3.324033</c:v>
                </c:pt>
                <c:pt idx="1723">
                  <c:v>3.2726150000000018</c:v>
                </c:pt>
                <c:pt idx="1724">
                  <c:v>3.3408820000000006</c:v>
                </c:pt>
                <c:pt idx="1725">
                  <c:v>3.3518879999999989</c:v>
                </c:pt>
                <c:pt idx="1726">
                  <c:v>3.3230869999999975</c:v>
                </c:pt>
                <c:pt idx="1727">
                  <c:v>3.3137080000000019</c:v>
                </c:pt>
                <c:pt idx="1728">
                  <c:v>3.3298890000000014</c:v>
                </c:pt>
                <c:pt idx="1729">
                  <c:v>3.3071690000000018</c:v>
                </c:pt>
                <c:pt idx="1730">
                  <c:v>3.292550999999996</c:v>
                </c:pt>
                <c:pt idx="1731">
                  <c:v>3.3085720000000016</c:v>
                </c:pt>
                <c:pt idx="1732">
                  <c:v>3.282080999999998</c:v>
                </c:pt>
                <c:pt idx="1733">
                  <c:v>3.3043520000000015</c:v>
                </c:pt>
                <c:pt idx="1734">
                  <c:v>3.2933229999999973</c:v>
                </c:pt>
                <c:pt idx="1735">
                  <c:v>3.2749979999999965</c:v>
                </c:pt>
                <c:pt idx="1736">
                  <c:v>3.2779139999999991</c:v>
                </c:pt>
                <c:pt idx="1737">
                  <c:v>3.2740299999999998</c:v>
                </c:pt>
                <c:pt idx="1738">
                  <c:v>3.2604630000000014</c:v>
                </c:pt>
                <c:pt idx="1739">
                  <c:v>3.2923399999999994</c:v>
                </c:pt>
                <c:pt idx="1740">
                  <c:v>3.2496970000000012</c:v>
                </c:pt>
                <c:pt idx="1741">
                  <c:v>3.2823689999999957</c:v>
                </c:pt>
                <c:pt idx="1742">
                  <c:v>3.269677999999999</c:v>
                </c:pt>
                <c:pt idx="1743">
                  <c:v>3.3029849999999996</c:v>
                </c:pt>
                <c:pt idx="1744">
                  <c:v>3.2628449999999987</c:v>
                </c:pt>
                <c:pt idx="1745">
                  <c:v>3.2708489999999983</c:v>
                </c:pt>
                <c:pt idx="1746">
                  <c:v>3.2586329999999961</c:v>
                </c:pt>
                <c:pt idx="1747">
                  <c:v>3.2295709999999964</c:v>
                </c:pt>
                <c:pt idx="1748">
                  <c:v>3.2347290000000015</c:v>
                </c:pt>
                <c:pt idx="1749">
                  <c:v>3.2750579999999978</c:v>
                </c:pt>
                <c:pt idx="1750">
                  <c:v>3.2544289999999982</c:v>
                </c:pt>
                <c:pt idx="1751">
                  <c:v>3.2056749999999958</c:v>
                </c:pt>
                <c:pt idx="1752">
                  <c:v>3.2385079999999995</c:v>
                </c:pt>
                <c:pt idx="1753">
                  <c:v>3.2431879999999964</c:v>
                </c:pt>
                <c:pt idx="1754">
                  <c:v>3.2024009999999983</c:v>
                </c:pt>
                <c:pt idx="1755">
                  <c:v>3.2472229999999982</c:v>
                </c:pt>
                <c:pt idx="1756">
                  <c:v>3.2373430000000027</c:v>
                </c:pt>
                <c:pt idx="1757">
                  <c:v>3.1594040000000021</c:v>
                </c:pt>
                <c:pt idx="1758">
                  <c:v>3.189039999999995</c:v>
                </c:pt>
                <c:pt idx="1759">
                  <c:v>3.2300719999999963</c:v>
                </c:pt>
                <c:pt idx="1760">
                  <c:v>3.204499000000002</c:v>
                </c:pt>
                <c:pt idx="1761">
                  <c:v>3.231939999999998</c:v>
                </c:pt>
                <c:pt idx="1762">
                  <c:v>3.2021850000000036</c:v>
                </c:pt>
                <c:pt idx="1763">
                  <c:v>3.2275209999999994</c:v>
                </c:pt>
                <c:pt idx="1764">
                  <c:v>3.1266680000000022</c:v>
                </c:pt>
                <c:pt idx="1765">
                  <c:v>3.1977039999999981</c:v>
                </c:pt>
                <c:pt idx="1766">
                  <c:v>3.1968030000000027</c:v>
                </c:pt>
                <c:pt idx="1767">
                  <c:v>3.1796789999999966</c:v>
                </c:pt>
                <c:pt idx="1768">
                  <c:v>3.1759469999999972</c:v>
                </c:pt>
                <c:pt idx="1769">
                  <c:v>3.2047869999999996</c:v>
                </c:pt>
                <c:pt idx="1770">
                  <c:v>3.197731000000001</c:v>
                </c:pt>
                <c:pt idx="1771">
                  <c:v>3.1550590000000014</c:v>
                </c:pt>
                <c:pt idx="1772">
                  <c:v>3.1679569999999977</c:v>
                </c:pt>
                <c:pt idx="1773">
                  <c:v>3.1745630000000027</c:v>
                </c:pt>
                <c:pt idx="1774">
                  <c:v>3.171721999999999</c:v>
                </c:pt>
                <c:pt idx="1775">
                  <c:v>3.160973999999996</c:v>
                </c:pt>
                <c:pt idx="1776">
                  <c:v>3.114767999999998</c:v>
                </c:pt>
                <c:pt idx="1777">
                  <c:v>3.1682290000000002</c:v>
                </c:pt>
                <c:pt idx="1778">
                  <c:v>3.1424630000000029</c:v>
                </c:pt>
                <c:pt idx="1779">
                  <c:v>3.1388309999999997</c:v>
                </c:pt>
                <c:pt idx="1780">
                  <c:v>3.1070089999999979</c:v>
                </c:pt>
                <c:pt idx="1781">
                  <c:v>3.1445519999999973</c:v>
                </c:pt>
                <c:pt idx="1782">
                  <c:v>3.1590919999999976</c:v>
                </c:pt>
                <c:pt idx="1783">
                  <c:v>3.1515570000000004</c:v>
                </c:pt>
                <c:pt idx="1784">
                  <c:v>3.129992000000005</c:v>
                </c:pt>
                <c:pt idx="1785">
                  <c:v>3.1403269999999992</c:v>
                </c:pt>
                <c:pt idx="1786">
                  <c:v>3.1115209999999998</c:v>
                </c:pt>
                <c:pt idx="1787">
                  <c:v>3.1360839999999968</c:v>
                </c:pt>
                <c:pt idx="1788">
                  <c:v>3.1133900000000025</c:v>
                </c:pt>
                <c:pt idx="1789">
                  <c:v>3.1304979999999993</c:v>
                </c:pt>
                <c:pt idx="1790">
                  <c:v>3.0999780000000037</c:v>
                </c:pt>
                <c:pt idx="1791">
                  <c:v>3.1304929999999977</c:v>
                </c:pt>
                <c:pt idx="1792">
                  <c:v>3.113864999999997</c:v>
                </c:pt>
                <c:pt idx="1793">
                  <c:v>3.0830749999999973</c:v>
                </c:pt>
                <c:pt idx="1794">
                  <c:v>3.0702029999999993</c:v>
                </c:pt>
                <c:pt idx="1795">
                  <c:v>3.1093860000000006</c:v>
                </c:pt>
                <c:pt idx="1796">
                  <c:v>3.0700530000000015</c:v>
                </c:pt>
                <c:pt idx="1797">
                  <c:v>3.1239200000000018</c:v>
                </c:pt>
                <c:pt idx="1798">
                  <c:v>3.0740209999999983</c:v>
                </c:pt>
                <c:pt idx="1799">
                  <c:v>3.1101480000000024</c:v>
                </c:pt>
                <c:pt idx="1800">
                  <c:v>3.0988629999999979</c:v>
                </c:pt>
                <c:pt idx="1801">
                  <c:v>3.0686019999999985</c:v>
                </c:pt>
                <c:pt idx="1802">
                  <c:v>3.0543509999999969</c:v>
                </c:pt>
                <c:pt idx="1803">
                  <c:v>3.0773089999999996</c:v>
                </c:pt>
                <c:pt idx="1804">
                  <c:v>3.0705310000000026</c:v>
                </c:pt>
                <c:pt idx="1805">
                  <c:v>3.0388989999999971</c:v>
                </c:pt>
                <c:pt idx="1806">
                  <c:v>3.065138000000001</c:v>
                </c:pt>
                <c:pt idx="1807">
                  <c:v>3.0367520000000034</c:v>
                </c:pt>
                <c:pt idx="1808">
                  <c:v>3.069074999999998</c:v>
                </c:pt>
                <c:pt idx="1809">
                  <c:v>3.0449359999999999</c:v>
                </c:pt>
                <c:pt idx="1810">
                  <c:v>3.0580719999999992</c:v>
                </c:pt>
                <c:pt idx="1811">
                  <c:v>3.0569130000000015</c:v>
                </c:pt>
                <c:pt idx="1812">
                  <c:v>2.9971370000000022</c:v>
                </c:pt>
                <c:pt idx="1813">
                  <c:v>3.0423769999999983</c:v>
                </c:pt>
                <c:pt idx="1814">
                  <c:v>3.0362580000000001</c:v>
                </c:pt>
                <c:pt idx="1815">
                  <c:v>3.0027929999999969</c:v>
                </c:pt>
                <c:pt idx="1816">
                  <c:v>3.0623179999999977</c:v>
                </c:pt>
                <c:pt idx="1817">
                  <c:v>3.0181809999999949</c:v>
                </c:pt>
                <c:pt idx="1818">
                  <c:v>3.0327720000000014</c:v>
                </c:pt>
                <c:pt idx="1819">
                  <c:v>3.068208000000002</c:v>
                </c:pt>
                <c:pt idx="1820">
                  <c:v>3.044007999999998</c:v>
                </c:pt>
                <c:pt idx="1821">
                  <c:v>3.0185419999999965</c:v>
                </c:pt>
                <c:pt idx="1822">
                  <c:v>3.0086760000000012</c:v>
                </c:pt>
                <c:pt idx="1823">
                  <c:v>3.0013579999999997</c:v>
                </c:pt>
                <c:pt idx="1824">
                  <c:v>3.0126169999999952</c:v>
                </c:pt>
                <c:pt idx="1825">
                  <c:v>3.0499539999999996</c:v>
                </c:pt>
                <c:pt idx="1826">
                  <c:v>3.0124049999999976</c:v>
                </c:pt>
                <c:pt idx="1827">
                  <c:v>2.9835309999999993</c:v>
                </c:pt>
                <c:pt idx="1828">
                  <c:v>2.998069000000001</c:v>
                </c:pt>
                <c:pt idx="1829">
                  <c:v>2.9882080000000002</c:v>
                </c:pt>
                <c:pt idx="1830">
                  <c:v>2.957529000000001</c:v>
                </c:pt>
                <c:pt idx="1831">
                  <c:v>3.0231729999999999</c:v>
                </c:pt>
                <c:pt idx="1832">
                  <c:v>3.0442650000000029</c:v>
                </c:pt>
                <c:pt idx="1833">
                  <c:v>2.9999899999999968</c:v>
                </c:pt>
                <c:pt idx="1834">
                  <c:v>2.9645439999999965</c:v>
                </c:pt>
                <c:pt idx="1835">
                  <c:v>2.9574790000000029</c:v>
                </c:pt>
                <c:pt idx="1836">
                  <c:v>2.944896</c:v>
                </c:pt>
                <c:pt idx="1837">
                  <c:v>3.0137840000000011</c:v>
                </c:pt>
                <c:pt idx="1838">
                  <c:v>2.9760770000000001</c:v>
                </c:pt>
                <c:pt idx="1839">
                  <c:v>2.9802800000000005</c:v>
                </c:pt>
                <c:pt idx="1840">
                  <c:v>2.9697350000000036</c:v>
                </c:pt>
                <c:pt idx="1841">
                  <c:v>2.9331910000000008</c:v>
                </c:pt>
                <c:pt idx="1842">
                  <c:v>2.9574010000000044</c:v>
                </c:pt>
                <c:pt idx="1843">
                  <c:v>2.9481970000000004</c:v>
                </c:pt>
                <c:pt idx="1844">
                  <c:v>2.962525000000003</c:v>
                </c:pt>
                <c:pt idx="1845">
                  <c:v>2.9369550000000011</c:v>
                </c:pt>
                <c:pt idx="1846">
                  <c:v>2.9111280000000015</c:v>
                </c:pt>
                <c:pt idx="1847">
                  <c:v>2.9418870000000013</c:v>
                </c:pt>
                <c:pt idx="1848">
                  <c:v>2.9462820000000036</c:v>
                </c:pt>
                <c:pt idx="1849">
                  <c:v>2.9355180000000018</c:v>
                </c:pt>
                <c:pt idx="1850">
                  <c:v>2.9019929999999974</c:v>
                </c:pt>
                <c:pt idx="1851">
                  <c:v>2.9524410000000003</c:v>
                </c:pt>
                <c:pt idx="1852">
                  <c:v>2.8804119999999962</c:v>
                </c:pt>
                <c:pt idx="1853">
                  <c:v>2.9099479999999964</c:v>
                </c:pt>
                <c:pt idx="1854">
                  <c:v>2.9496060000000028</c:v>
                </c:pt>
                <c:pt idx="1855">
                  <c:v>2.8633269999999982</c:v>
                </c:pt>
                <c:pt idx="1856">
                  <c:v>2.9100350000000041</c:v>
                </c:pt>
                <c:pt idx="1857">
                  <c:v>2.8684749999999966</c:v>
                </c:pt>
                <c:pt idx="1858">
                  <c:v>2.936754999999998</c:v>
                </c:pt>
                <c:pt idx="1859">
                  <c:v>2.9111609999999963</c:v>
                </c:pt>
                <c:pt idx="1860">
                  <c:v>2.8928929999999973</c:v>
                </c:pt>
                <c:pt idx="1861">
                  <c:v>2.8725089999999973</c:v>
                </c:pt>
                <c:pt idx="1862">
                  <c:v>2.8860689999999991</c:v>
                </c:pt>
                <c:pt idx="1863">
                  <c:v>2.8645229999999984</c:v>
                </c:pt>
                <c:pt idx="1864">
                  <c:v>2.8919709999999981</c:v>
                </c:pt>
                <c:pt idx="1865">
                  <c:v>2.8466999999999985</c:v>
                </c:pt>
                <c:pt idx="1866">
                  <c:v>2.9043549999999989</c:v>
                </c:pt>
                <c:pt idx="1867">
                  <c:v>2.8814299999999982</c:v>
                </c:pt>
                <c:pt idx="1868">
                  <c:v>2.8781469999999985</c:v>
                </c:pt>
                <c:pt idx="1869">
                  <c:v>2.882323999999997</c:v>
                </c:pt>
                <c:pt idx="1870">
                  <c:v>2.8588920000000009</c:v>
                </c:pt>
                <c:pt idx="1871">
                  <c:v>2.9008489999999973</c:v>
                </c:pt>
                <c:pt idx="1872">
                  <c:v>2.8579880000000024</c:v>
                </c:pt>
                <c:pt idx="1873">
                  <c:v>2.8676299999999983</c:v>
                </c:pt>
                <c:pt idx="1874">
                  <c:v>2.8328579999999981</c:v>
                </c:pt>
                <c:pt idx="1875">
                  <c:v>2.8260780000000025</c:v>
                </c:pt>
                <c:pt idx="1876">
                  <c:v>2.8542970000000025</c:v>
                </c:pt>
                <c:pt idx="1877">
                  <c:v>2.8573040000000027</c:v>
                </c:pt>
                <c:pt idx="1878">
                  <c:v>2.8574710000000039</c:v>
                </c:pt>
                <c:pt idx="1879">
                  <c:v>2.860519</c:v>
                </c:pt>
                <c:pt idx="1880">
                  <c:v>2.8525960000000019</c:v>
                </c:pt>
                <c:pt idx="1881">
                  <c:v>2.8209419999999987</c:v>
                </c:pt>
                <c:pt idx="1882">
                  <c:v>2.8514450000000018</c:v>
                </c:pt>
                <c:pt idx="1883">
                  <c:v>2.7779740000000039</c:v>
                </c:pt>
                <c:pt idx="1884">
                  <c:v>2.8359820000000013</c:v>
                </c:pt>
                <c:pt idx="1885">
                  <c:v>2.8371510000000022</c:v>
                </c:pt>
                <c:pt idx="1886">
                  <c:v>2.8125210000000003</c:v>
                </c:pt>
                <c:pt idx="1887">
                  <c:v>2.7789079999999977</c:v>
                </c:pt>
                <c:pt idx="1888">
                  <c:v>2.8209770000000027</c:v>
                </c:pt>
                <c:pt idx="1889">
                  <c:v>2.8125490000000042</c:v>
                </c:pt>
                <c:pt idx="1890">
                  <c:v>2.7881310000000035</c:v>
                </c:pt>
                <c:pt idx="1891">
                  <c:v>2.8190799999999996</c:v>
                </c:pt>
                <c:pt idx="1892">
                  <c:v>2.8089990000000036</c:v>
                </c:pt>
                <c:pt idx="1893">
                  <c:v>2.7864489999999975</c:v>
                </c:pt>
                <c:pt idx="1894">
                  <c:v>2.7907050000000027</c:v>
                </c:pt>
                <c:pt idx="1895">
                  <c:v>2.7853519999999996</c:v>
                </c:pt>
                <c:pt idx="1896">
                  <c:v>2.779242</c:v>
                </c:pt>
                <c:pt idx="1897">
                  <c:v>2.783729000000001</c:v>
                </c:pt>
                <c:pt idx="1898">
                  <c:v>2.8217099999999959</c:v>
                </c:pt>
                <c:pt idx="1899">
                  <c:v>2.7661339999999974</c:v>
                </c:pt>
                <c:pt idx="1900">
                  <c:v>2.743858000000003</c:v>
                </c:pt>
                <c:pt idx="1901">
                  <c:v>2.7801670000000023</c:v>
                </c:pt>
                <c:pt idx="1902">
                  <c:v>2.757673999999998</c:v>
                </c:pt>
                <c:pt idx="1903">
                  <c:v>2.7759929999999997</c:v>
                </c:pt>
                <c:pt idx="1904">
                  <c:v>2.7523060000000008</c:v>
                </c:pt>
                <c:pt idx="1905">
                  <c:v>2.7443290000000005</c:v>
                </c:pt>
                <c:pt idx="1906">
                  <c:v>2.7738660000000017</c:v>
                </c:pt>
                <c:pt idx="1907">
                  <c:v>2.7564830000000029</c:v>
                </c:pt>
                <c:pt idx="1908">
                  <c:v>2.7574330000000025</c:v>
                </c:pt>
                <c:pt idx="1909">
                  <c:v>2.7640100000000025</c:v>
                </c:pt>
                <c:pt idx="1910">
                  <c:v>2.7442689999999992</c:v>
                </c:pt>
                <c:pt idx="1911">
                  <c:v>2.7623740000000012</c:v>
                </c:pt>
                <c:pt idx="1912">
                  <c:v>2.7250850000000035</c:v>
                </c:pt>
                <c:pt idx="1913">
                  <c:v>2.7133640000000021</c:v>
                </c:pt>
                <c:pt idx="1914">
                  <c:v>2.7471540000000019</c:v>
                </c:pt>
                <c:pt idx="1915">
                  <c:v>2.7396139999999995</c:v>
                </c:pt>
                <c:pt idx="1916">
                  <c:v>2.7429290000000002</c:v>
                </c:pt>
                <c:pt idx="1917">
                  <c:v>2.7234830000000017</c:v>
                </c:pt>
                <c:pt idx="1918">
                  <c:v>2.7302289999999978</c:v>
                </c:pt>
                <c:pt idx="1919">
                  <c:v>2.7619510000000034</c:v>
                </c:pt>
                <c:pt idx="1920">
                  <c:v>2.7403890000000004</c:v>
                </c:pt>
                <c:pt idx="1921">
                  <c:v>2.7436190000000025</c:v>
                </c:pt>
                <c:pt idx="1922">
                  <c:v>2.7012049999999981</c:v>
                </c:pt>
                <c:pt idx="1923">
                  <c:v>2.7159960000000041</c:v>
                </c:pt>
                <c:pt idx="1924">
                  <c:v>2.7025770000000016</c:v>
                </c:pt>
                <c:pt idx="1925">
                  <c:v>2.6967539999999985</c:v>
                </c:pt>
                <c:pt idx="1926">
                  <c:v>2.7091600000000007</c:v>
                </c:pt>
                <c:pt idx="1927">
                  <c:v>2.7348009999999974</c:v>
                </c:pt>
                <c:pt idx="1928">
                  <c:v>2.7183419999999998</c:v>
                </c:pt>
                <c:pt idx="1929">
                  <c:v>2.6909159999999979</c:v>
                </c:pt>
                <c:pt idx="1930">
                  <c:v>2.6984249999999967</c:v>
                </c:pt>
                <c:pt idx="1931">
                  <c:v>2.7171440000000011</c:v>
                </c:pt>
                <c:pt idx="1932">
                  <c:v>2.6754059999999988</c:v>
                </c:pt>
                <c:pt idx="1933">
                  <c:v>2.7005030000000012</c:v>
                </c:pt>
                <c:pt idx="1934">
                  <c:v>2.6648379999999996</c:v>
                </c:pt>
                <c:pt idx="1935">
                  <c:v>2.6840989999999998</c:v>
                </c:pt>
                <c:pt idx="1936">
                  <c:v>2.6205689999999997</c:v>
                </c:pt>
                <c:pt idx="1937">
                  <c:v>2.7007410000000043</c:v>
                </c:pt>
                <c:pt idx="1938">
                  <c:v>2.6914139999999982</c:v>
                </c:pt>
                <c:pt idx="1939">
                  <c:v>2.697299000000001</c:v>
                </c:pt>
                <c:pt idx="1940">
                  <c:v>2.6902119999999989</c:v>
                </c:pt>
                <c:pt idx="1941">
                  <c:v>2.6557629999999968</c:v>
                </c:pt>
                <c:pt idx="1942">
                  <c:v>2.6803800000000031</c:v>
                </c:pt>
                <c:pt idx="1943">
                  <c:v>2.6768480000000032</c:v>
                </c:pt>
                <c:pt idx="1944">
                  <c:v>2.6611440000000002</c:v>
                </c:pt>
                <c:pt idx="1945">
                  <c:v>2.6538439999999994</c:v>
                </c:pt>
                <c:pt idx="1946">
                  <c:v>2.6412280000000052</c:v>
                </c:pt>
                <c:pt idx="1947">
                  <c:v>2.6479980000000047</c:v>
                </c:pt>
                <c:pt idx="1948">
                  <c:v>2.650584000000002</c:v>
                </c:pt>
                <c:pt idx="1949">
                  <c:v>2.6813100000000034</c:v>
                </c:pt>
                <c:pt idx="1950">
                  <c:v>2.6121540000000003</c:v>
                </c:pt>
                <c:pt idx="1951">
                  <c:v>2.6395760000000017</c:v>
                </c:pt>
                <c:pt idx="1952">
                  <c:v>2.6538969999999971</c:v>
                </c:pt>
                <c:pt idx="1953">
                  <c:v>2.6398310000000009</c:v>
                </c:pt>
                <c:pt idx="1954">
                  <c:v>2.6299689999999991</c:v>
                </c:pt>
                <c:pt idx="1955">
                  <c:v>2.6063330000000029</c:v>
                </c:pt>
                <c:pt idx="1956">
                  <c:v>2.6097890000000028</c:v>
                </c:pt>
                <c:pt idx="1957">
                  <c:v>2.6465960000000024</c:v>
                </c:pt>
                <c:pt idx="1958">
                  <c:v>2.6533800000000021</c:v>
                </c:pt>
                <c:pt idx="1959">
                  <c:v>2.615002000000004</c:v>
                </c:pt>
                <c:pt idx="1960">
                  <c:v>2.6114540000000019</c:v>
                </c:pt>
                <c:pt idx="1961">
                  <c:v>2.6227760000000018</c:v>
                </c:pt>
                <c:pt idx="1962">
                  <c:v>2.6063160000000032</c:v>
                </c:pt>
                <c:pt idx="1963">
                  <c:v>2.6196309999999983</c:v>
                </c:pt>
                <c:pt idx="1964">
                  <c:v>2.6067590000000038</c:v>
                </c:pt>
                <c:pt idx="1965">
                  <c:v>2.5915050000000015</c:v>
                </c:pt>
                <c:pt idx="1966">
                  <c:v>2.6055930000000025</c:v>
                </c:pt>
                <c:pt idx="1967">
                  <c:v>2.6421740000000007</c:v>
                </c:pt>
                <c:pt idx="1968">
                  <c:v>2.6086940000000034</c:v>
                </c:pt>
                <c:pt idx="1969">
                  <c:v>2.6117029999999986</c:v>
                </c:pt>
                <c:pt idx="1970">
                  <c:v>2.5781869999999998</c:v>
                </c:pt>
                <c:pt idx="1971">
                  <c:v>2.5938629999999989</c:v>
                </c:pt>
                <c:pt idx="1972">
                  <c:v>2.5821879999999986</c:v>
                </c:pt>
                <c:pt idx="1973">
                  <c:v>2.5842759999999991</c:v>
                </c:pt>
                <c:pt idx="1974">
                  <c:v>2.6260039999999982</c:v>
                </c:pt>
                <c:pt idx="1975">
                  <c:v>2.607758000000004</c:v>
                </c:pt>
                <c:pt idx="1976">
                  <c:v>2.5974159999999991</c:v>
                </c:pt>
                <c:pt idx="1977">
                  <c:v>2.5861799999999988</c:v>
                </c:pt>
                <c:pt idx="1978">
                  <c:v>2.6023779999999981</c:v>
                </c:pt>
                <c:pt idx="1979">
                  <c:v>2.5903919999999978</c:v>
                </c:pt>
                <c:pt idx="1980">
                  <c:v>2.5449059999999974</c:v>
                </c:pt>
                <c:pt idx="1981">
                  <c:v>2.5908589999999982</c:v>
                </c:pt>
                <c:pt idx="1982">
                  <c:v>2.5580419999999968</c:v>
                </c:pt>
                <c:pt idx="1983">
                  <c:v>2.5681390000000022</c:v>
                </c:pt>
                <c:pt idx="1984">
                  <c:v>2.5341049999999967</c:v>
                </c:pt>
                <c:pt idx="1985">
                  <c:v>2.5719019999999979</c:v>
                </c:pt>
                <c:pt idx="1986">
                  <c:v>2.547976000000002</c:v>
                </c:pt>
                <c:pt idx="1987">
                  <c:v>2.5393079999999983</c:v>
                </c:pt>
                <c:pt idx="1988">
                  <c:v>2.5300710000000031</c:v>
                </c:pt>
                <c:pt idx="1989">
                  <c:v>2.5209769999999985</c:v>
                </c:pt>
                <c:pt idx="1990">
                  <c:v>2.5399540000000016</c:v>
                </c:pt>
                <c:pt idx="1991">
                  <c:v>2.521023999999997</c:v>
                </c:pt>
                <c:pt idx="1992">
                  <c:v>2.5530880000000025</c:v>
                </c:pt>
                <c:pt idx="1993">
                  <c:v>2.5681770000000022</c:v>
                </c:pt>
                <c:pt idx="1994">
                  <c:v>2.5195609999999995</c:v>
                </c:pt>
                <c:pt idx="1995">
                  <c:v>2.5273150000000015</c:v>
                </c:pt>
                <c:pt idx="1996">
                  <c:v>2.532041999999997</c:v>
                </c:pt>
                <c:pt idx="1997">
                  <c:v>2.4994300000000038</c:v>
                </c:pt>
                <c:pt idx="1998">
                  <c:v>2.5183909999999976</c:v>
                </c:pt>
                <c:pt idx="1999">
                  <c:v>2.5191180000000024</c:v>
                </c:pt>
                <c:pt idx="2000">
                  <c:v>2.5047879999999978</c:v>
                </c:pt>
                <c:pt idx="2001">
                  <c:v>2.4813690000000008</c:v>
                </c:pt>
                <c:pt idx="2002">
                  <c:v>2.5041469999999997</c:v>
                </c:pt>
                <c:pt idx="2003">
                  <c:v>2.5275930000000031</c:v>
                </c:pt>
                <c:pt idx="2004">
                  <c:v>2.5200469999999981</c:v>
                </c:pt>
                <c:pt idx="2005">
                  <c:v>2.540063</c:v>
                </c:pt>
                <c:pt idx="2006">
                  <c:v>2.5266369999999974</c:v>
                </c:pt>
                <c:pt idx="2007">
                  <c:v>2.5074099999999966</c:v>
                </c:pt>
                <c:pt idx="2008">
                  <c:v>2.5400879999999972</c:v>
                </c:pt>
                <c:pt idx="2009">
                  <c:v>2.4936280000000011</c:v>
                </c:pt>
                <c:pt idx="2010">
                  <c:v>2.4938349999999971</c:v>
                </c:pt>
                <c:pt idx="2011">
                  <c:v>2.4678209999999972</c:v>
                </c:pt>
                <c:pt idx="2012">
                  <c:v>2.4675539999999963</c:v>
                </c:pt>
                <c:pt idx="2013">
                  <c:v>2.5046650000000028</c:v>
                </c:pt>
                <c:pt idx="2014">
                  <c:v>2.472253999999996</c:v>
                </c:pt>
                <c:pt idx="2015">
                  <c:v>2.5044030000000035</c:v>
                </c:pt>
                <c:pt idx="2016">
                  <c:v>2.4241550000000025</c:v>
                </c:pt>
                <c:pt idx="2017">
                  <c:v>2.4284389999999973</c:v>
                </c:pt>
                <c:pt idx="2018">
                  <c:v>2.480519000000001</c:v>
                </c:pt>
                <c:pt idx="2019">
                  <c:v>2.5020560000000032</c:v>
                </c:pt>
                <c:pt idx="2020">
                  <c:v>2.4730220000000038</c:v>
                </c:pt>
                <c:pt idx="2021">
                  <c:v>2.4528069999999964</c:v>
                </c:pt>
                <c:pt idx="2022">
                  <c:v>2.4441370000000013</c:v>
                </c:pt>
                <c:pt idx="2023">
                  <c:v>2.4734679999999969</c:v>
                </c:pt>
                <c:pt idx="2024">
                  <c:v>2.469974999999998</c:v>
                </c:pt>
                <c:pt idx="2025">
                  <c:v>2.456075000000002</c:v>
                </c:pt>
                <c:pt idx="2026">
                  <c:v>2.4549820000000047</c:v>
                </c:pt>
                <c:pt idx="2027">
                  <c:v>2.4903469999999999</c:v>
                </c:pt>
                <c:pt idx="2028">
                  <c:v>2.4518760000000022</c:v>
                </c:pt>
                <c:pt idx="2029">
                  <c:v>2.456275999999999</c:v>
                </c:pt>
                <c:pt idx="2030">
                  <c:v>2.423962999999997</c:v>
                </c:pt>
                <c:pt idx="2031">
                  <c:v>2.3878510000000013</c:v>
                </c:pt>
                <c:pt idx="2032">
                  <c:v>2.4274789999999982</c:v>
                </c:pt>
                <c:pt idx="2033">
                  <c:v>2.4572750000000028</c:v>
                </c:pt>
                <c:pt idx="2034">
                  <c:v>2.4025730000000038</c:v>
                </c:pt>
                <c:pt idx="2035">
                  <c:v>2.4174170000000039</c:v>
                </c:pt>
                <c:pt idx="2036">
                  <c:v>2.4373679999999993</c:v>
                </c:pt>
                <c:pt idx="2037">
                  <c:v>2.4153289999999998</c:v>
                </c:pt>
                <c:pt idx="2038">
                  <c:v>2.4385310000000011</c:v>
                </c:pt>
                <c:pt idx="2039">
                  <c:v>2.4228570000000005</c:v>
                </c:pt>
                <c:pt idx="2040">
                  <c:v>2.418372999999999</c:v>
                </c:pt>
                <c:pt idx="2041">
                  <c:v>2.3923330000000043</c:v>
                </c:pt>
                <c:pt idx="2042">
                  <c:v>2.3928399999999961</c:v>
                </c:pt>
                <c:pt idx="2043">
                  <c:v>2.4261219999999994</c:v>
                </c:pt>
                <c:pt idx="2044">
                  <c:v>2.4212380000000024</c:v>
                </c:pt>
                <c:pt idx="2045">
                  <c:v>2.3927910000000026</c:v>
                </c:pt>
                <c:pt idx="2046">
                  <c:v>2.3923519999999989</c:v>
                </c:pt>
                <c:pt idx="2047">
                  <c:v>2.4254099999999958</c:v>
                </c:pt>
                <c:pt idx="2048">
                  <c:v>2.4151270000000018</c:v>
                </c:pt>
                <c:pt idx="2049">
                  <c:v>2.4057220000000008</c:v>
                </c:pt>
                <c:pt idx="2050">
                  <c:v>2.3998649999999984</c:v>
                </c:pt>
                <c:pt idx="2051">
                  <c:v>2.3667929999999977</c:v>
                </c:pt>
                <c:pt idx="2052">
                  <c:v>2.3841590000000039</c:v>
                </c:pt>
                <c:pt idx="2053">
                  <c:v>2.4017320000000026</c:v>
                </c:pt>
                <c:pt idx="2054">
                  <c:v>2.3637480000000011</c:v>
                </c:pt>
                <c:pt idx="2055">
                  <c:v>2.4038560000000011</c:v>
                </c:pt>
                <c:pt idx="2056">
                  <c:v>2.3817970000000024</c:v>
                </c:pt>
                <c:pt idx="2057">
                  <c:v>2.4078119999999998</c:v>
                </c:pt>
                <c:pt idx="2058">
                  <c:v>2.3745599999999989</c:v>
                </c:pt>
                <c:pt idx="2059">
                  <c:v>2.366813999999998</c:v>
                </c:pt>
                <c:pt idx="2060">
                  <c:v>2.380666999999999</c:v>
                </c:pt>
                <c:pt idx="2061">
                  <c:v>2.3879420000000025</c:v>
                </c:pt>
                <c:pt idx="2062">
                  <c:v>2.4116499999999981</c:v>
                </c:pt>
                <c:pt idx="2063">
                  <c:v>2.3653960000000041</c:v>
                </c:pt>
                <c:pt idx="2064">
                  <c:v>2.3279289999999975</c:v>
                </c:pt>
                <c:pt idx="2065">
                  <c:v>2.3886370000000028</c:v>
                </c:pt>
                <c:pt idx="2066">
                  <c:v>2.3546369999999968</c:v>
                </c:pt>
                <c:pt idx="2067">
                  <c:v>2.3762219999999985</c:v>
                </c:pt>
                <c:pt idx="2068">
                  <c:v>2.3843990000000019</c:v>
                </c:pt>
                <c:pt idx="2069">
                  <c:v>2.345950000000002</c:v>
                </c:pt>
                <c:pt idx="2070">
                  <c:v>2.353906999999996</c:v>
                </c:pt>
                <c:pt idx="2071">
                  <c:v>2.3258009999999985</c:v>
                </c:pt>
                <c:pt idx="2072">
                  <c:v>2.3133520000000019</c:v>
                </c:pt>
                <c:pt idx="2073">
                  <c:v>2.3780730000000041</c:v>
                </c:pt>
                <c:pt idx="2074">
                  <c:v>2.3403370000000017</c:v>
                </c:pt>
                <c:pt idx="2075">
                  <c:v>2.2885150000000039</c:v>
                </c:pt>
                <c:pt idx="2076">
                  <c:v>2.3529790000000048</c:v>
                </c:pt>
                <c:pt idx="2077">
                  <c:v>2.345244000000001</c:v>
                </c:pt>
                <c:pt idx="2078">
                  <c:v>2.3412579999999963</c:v>
                </c:pt>
                <c:pt idx="2079">
                  <c:v>2.3473900000000008</c:v>
                </c:pt>
                <c:pt idx="2080">
                  <c:v>2.3414910000000013</c:v>
                </c:pt>
                <c:pt idx="2081">
                  <c:v>2.3330710000000003</c:v>
                </c:pt>
                <c:pt idx="2082">
                  <c:v>2.3248810000000013</c:v>
                </c:pt>
                <c:pt idx="2083">
                  <c:v>2.3307600000000015</c:v>
                </c:pt>
                <c:pt idx="2084">
                  <c:v>2.3065379999999998</c:v>
                </c:pt>
                <c:pt idx="2085">
                  <c:v>2.325996</c:v>
                </c:pt>
                <c:pt idx="2086">
                  <c:v>2.3267769999999999</c:v>
                </c:pt>
                <c:pt idx="2087">
                  <c:v>2.2880740000000017</c:v>
                </c:pt>
                <c:pt idx="2088">
                  <c:v>2.3002820000000028</c:v>
                </c:pt>
                <c:pt idx="2089">
                  <c:v>2.297467000000001</c:v>
                </c:pt>
                <c:pt idx="2090">
                  <c:v>2.2763729999999995</c:v>
                </c:pt>
                <c:pt idx="2091">
                  <c:v>2.305887000000002</c:v>
                </c:pt>
                <c:pt idx="2092">
                  <c:v>2.2768409999999975</c:v>
                </c:pt>
                <c:pt idx="2093">
                  <c:v>2.3033040000000042</c:v>
                </c:pt>
                <c:pt idx="2094">
                  <c:v>2.3018969999999968</c:v>
                </c:pt>
                <c:pt idx="2095">
                  <c:v>2.2843139999999984</c:v>
                </c:pt>
                <c:pt idx="2096">
                  <c:v>2.314311</c:v>
                </c:pt>
                <c:pt idx="2097">
                  <c:v>2.2990770000000005</c:v>
                </c:pt>
                <c:pt idx="2098">
                  <c:v>2.2888020000000004</c:v>
                </c:pt>
                <c:pt idx="2099">
                  <c:v>2.303841000000002</c:v>
                </c:pt>
                <c:pt idx="2100">
                  <c:v>2.2798860000000012</c:v>
                </c:pt>
                <c:pt idx="2101">
                  <c:v>2.2449559999999984</c:v>
                </c:pt>
                <c:pt idx="2102">
                  <c:v>2.3193039999999989</c:v>
                </c:pt>
                <c:pt idx="2103">
                  <c:v>2.2651199999999996</c:v>
                </c:pt>
                <c:pt idx="2104">
                  <c:v>2.2770410000000041</c:v>
                </c:pt>
                <c:pt idx="2105">
                  <c:v>2.2477500000000035</c:v>
                </c:pt>
                <c:pt idx="2106">
                  <c:v>2.2557189999999991</c:v>
                </c:pt>
                <c:pt idx="2107">
                  <c:v>2.2728099999999998</c:v>
                </c:pt>
                <c:pt idx="2108">
                  <c:v>2.2334180000000039</c:v>
                </c:pt>
                <c:pt idx="2109">
                  <c:v>2.2801349999999978</c:v>
                </c:pt>
                <c:pt idx="2110">
                  <c:v>2.3070700000000031</c:v>
                </c:pt>
                <c:pt idx="2111">
                  <c:v>2.270465999999999</c:v>
                </c:pt>
                <c:pt idx="2112">
                  <c:v>2.2195779999999985</c:v>
                </c:pt>
                <c:pt idx="2113">
                  <c:v>2.2611279999999958</c:v>
                </c:pt>
                <c:pt idx="2114">
                  <c:v>2.3002779999999952</c:v>
                </c:pt>
                <c:pt idx="2115">
                  <c:v>2.2081189999999999</c:v>
                </c:pt>
                <c:pt idx="2116">
                  <c:v>2.2343940000000018</c:v>
                </c:pt>
                <c:pt idx="2117">
                  <c:v>2.2172819999999973</c:v>
                </c:pt>
                <c:pt idx="2118">
                  <c:v>2.2606830000000038</c:v>
                </c:pt>
                <c:pt idx="2119">
                  <c:v>2.2470609999999986</c:v>
                </c:pt>
                <c:pt idx="2120">
                  <c:v>2.2238770000000017</c:v>
                </c:pt>
                <c:pt idx="2121">
                  <c:v>2.2519939999999998</c:v>
                </c:pt>
                <c:pt idx="2122">
                  <c:v>2.2578640000000014</c:v>
                </c:pt>
                <c:pt idx="2123">
                  <c:v>2.2473120000000009</c:v>
                </c:pt>
                <c:pt idx="2124">
                  <c:v>2.2429020000000008</c:v>
                </c:pt>
                <c:pt idx="2125">
                  <c:v>2.238387000000003</c:v>
                </c:pt>
                <c:pt idx="2126">
                  <c:v>2.2423559999999974</c:v>
                </c:pt>
                <c:pt idx="2127">
                  <c:v>2.1732079999999989</c:v>
                </c:pt>
                <c:pt idx="2128">
                  <c:v>2.1849039999999995</c:v>
                </c:pt>
                <c:pt idx="2129">
                  <c:v>2.2353480000000019</c:v>
                </c:pt>
                <c:pt idx="2130">
                  <c:v>2.2102599999999981</c:v>
                </c:pt>
                <c:pt idx="2131">
                  <c:v>2.2629909999999995</c:v>
                </c:pt>
                <c:pt idx="2132">
                  <c:v>2.208870000000001</c:v>
                </c:pt>
                <c:pt idx="2133">
                  <c:v>2.212176999999997</c:v>
                </c:pt>
                <c:pt idx="2134">
                  <c:v>2.2206279999999978</c:v>
                </c:pt>
                <c:pt idx="2135">
                  <c:v>2.1821619999999982</c:v>
                </c:pt>
                <c:pt idx="2136">
                  <c:v>2.2163749999999993</c:v>
                </c:pt>
                <c:pt idx="2137">
                  <c:v>2.1778779999999998</c:v>
                </c:pt>
                <c:pt idx="2138">
                  <c:v>2.2238879999999988</c:v>
                </c:pt>
                <c:pt idx="2139">
                  <c:v>2.199270999999996</c:v>
                </c:pt>
                <c:pt idx="2140">
                  <c:v>2.2037340000000007</c:v>
                </c:pt>
                <c:pt idx="2141">
                  <c:v>2.1854359999999993</c:v>
                </c:pt>
                <c:pt idx="2142">
                  <c:v>2.1520639999999993</c:v>
                </c:pt>
                <c:pt idx="2143">
                  <c:v>2.2238889999999998</c:v>
                </c:pt>
                <c:pt idx="2144">
                  <c:v>2.1680369999999982</c:v>
                </c:pt>
                <c:pt idx="2145">
                  <c:v>2.1987910000000035</c:v>
                </c:pt>
                <c:pt idx="2146">
                  <c:v>2.1858840000000015</c:v>
                </c:pt>
                <c:pt idx="2147">
                  <c:v>2.1675660000000043</c:v>
                </c:pt>
                <c:pt idx="2148">
                  <c:v>2.1981120000000018</c:v>
                </c:pt>
                <c:pt idx="2149">
                  <c:v>2.1765450000000044</c:v>
                </c:pt>
                <c:pt idx="2150">
                  <c:v>2.1880200000000016</c:v>
                </c:pt>
                <c:pt idx="2151">
                  <c:v>2.1448480000000032</c:v>
                </c:pt>
                <c:pt idx="2152">
                  <c:v>2.1730119999999964</c:v>
                </c:pt>
                <c:pt idx="2153">
                  <c:v>2.170892999999996</c:v>
                </c:pt>
                <c:pt idx="2154">
                  <c:v>2.1490629999999982</c:v>
                </c:pt>
                <c:pt idx="2155">
                  <c:v>2.1317440000000012</c:v>
                </c:pt>
                <c:pt idx="2156">
                  <c:v>2.1537640000000025</c:v>
                </c:pt>
                <c:pt idx="2157">
                  <c:v>2.1693119999999979</c:v>
                </c:pt>
                <c:pt idx="2158">
                  <c:v>2.1559200000000018</c:v>
                </c:pt>
                <c:pt idx="2159">
                  <c:v>2.1650340000000021</c:v>
                </c:pt>
                <c:pt idx="2160">
                  <c:v>2.1207320000000003</c:v>
                </c:pt>
                <c:pt idx="2161">
                  <c:v>2.1856820000000035</c:v>
                </c:pt>
                <c:pt idx="2162">
                  <c:v>2.1167419999999986</c:v>
                </c:pt>
                <c:pt idx="2163">
                  <c:v>2.1612769999999983</c:v>
                </c:pt>
                <c:pt idx="2164">
                  <c:v>2.1333670000000033</c:v>
                </c:pt>
                <c:pt idx="2165">
                  <c:v>2.1713970000000025</c:v>
                </c:pt>
                <c:pt idx="2166">
                  <c:v>2.1605709999999974</c:v>
                </c:pt>
                <c:pt idx="2167">
                  <c:v>2.1176579999999987</c:v>
                </c:pt>
                <c:pt idx="2168">
                  <c:v>2.1582470000000029</c:v>
                </c:pt>
                <c:pt idx="2169">
                  <c:v>2.0662669999999963</c:v>
                </c:pt>
                <c:pt idx="2170">
                  <c:v>2.1059399999999968</c:v>
                </c:pt>
                <c:pt idx="2171">
                  <c:v>2.1265969999999967</c:v>
                </c:pt>
                <c:pt idx="2172">
                  <c:v>2.1181769999999958</c:v>
                </c:pt>
                <c:pt idx="2173">
                  <c:v>2.1235470000000021</c:v>
                </c:pt>
                <c:pt idx="2174">
                  <c:v>2.1280089999999987</c:v>
                </c:pt>
                <c:pt idx="2175">
                  <c:v>2.1146389999999968</c:v>
                </c:pt>
                <c:pt idx="2176">
                  <c:v>2.1195679999999975</c:v>
                </c:pt>
                <c:pt idx="2177">
                  <c:v>2.0923940000000023</c:v>
                </c:pt>
                <c:pt idx="2178">
                  <c:v>2.0867450000000041</c:v>
                </c:pt>
                <c:pt idx="2179">
                  <c:v>2.1179299999999976</c:v>
                </c:pt>
                <c:pt idx="2180">
                  <c:v>2.0994199999999985</c:v>
                </c:pt>
                <c:pt idx="2181">
                  <c:v>2.1054889999999986</c:v>
                </c:pt>
                <c:pt idx="2182">
                  <c:v>2.110676999999999</c:v>
                </c:pt>
                <c:pt idx="2183">
                  <c:v>2.107172000000002</c:v>
                </c:pt>
                <c:pt idx="2184">
                  <c:v>2.0707850000000008</c:v>
                </c:pt>
                <c:pt idx="2185">
                  <c:v>2.1029180000000025</c:v>
                </c:pt>
                <c:pt idx="2186">
                  <c:v>2.0850979999999986</c:v>
                </c:pt>
                <c:pt idx="2187">
                  <c:v>2.1303769999999993</c:v>
                </c:pt>
                <c:pt idx="2188">
                  <c:v>2.0736530000000002</c:v>
                </c:pt>
                <c:pt idx="2189">
                  <c:v>2.073364999999999</c:v>
                </c:pt>
                <c:pt idx="2190">
                  <c:v>2.0790110000000013</c:v>
                </c:pt>
                <c:pt idx="2191">
                  <c:v>2.0871759999999959</c:v>
                </c:pt>
                <c:pt idx="2192">
                  <c:v>2.0865200000000037</c:v>
                </c:pt>
                <c:pt idx="2193">
                  <c:v>2.0595800000000004</c:v>
                </c:pt>
                <c:pt idx="2194">
                  <c:v>2.0942509999999963</c:v>
                </c:pt>
                <c:pt idx="2195">
                  <c:v>2.0865149999999986</c:v>
                </c:pt>
                <c:pt idx="2196">
                  <c:v>2.0281420000000026</c:v>
                </c:pt>
                <c:pt idx="2197">
                  <c:v>2.0543689999999977</c:v>
                </c:pt>
                <c:pt idx="2198">
                  <c:v>2.0748010000000008</c:v>
                </c:pt>
                <c:pt idx="2199">
                  <c:v>2.047863999999997</c:v>
                </c:pt>
                <c:pt idx="2200">
                  <c:v>2.069892000000003</c:v>
                </c:pt>
                <c:pt idx="2201">
                  <c:v>2.0585869999999993</c:v>
                </c:pt>
                <c:pt idx="2202">
                  <c:v>2.0654320000000013</c:v>
                </c:pt>
                <c:pt idx="2203">
                  <c:v>2.0461789999999986</c:v>
                </c:pt>
                <c:pt idx="2204">
                  <c:v>2.051802999999996</c:v>
                </c:pt>
                <c:pt idx="2205">
                  <c:v>2.0846979999999995</c:v>
                </c:pt>
                <c:pt idx="2206">
                  <c:v>2.0471589999999971</c:v>
                </c:pt>
                <c:pt idx="2207">
                  <c:v>2.0799830000000021</c:v>
                </c:pt>
                <c:pt idx="2208">
                  <c:v>2.0633490000000023</c:v>
                </c:pt>
                <c:pt idx="2209">
                  <c:v>2.105554999999999</c:v>
                </c:pt>
                <c:pt idx="2210">
                  <c:v>2.0645090000000046</c:v>
                </c:pt>
                <c:pt idx="2211">
                  <c:v>2.0288299999999992</c:v>
                </c:pt>
                <c:pt idx="2212">
                  <c:v>2.0621330000000029</c:v>
                </c:pt>
                <c:pt idx="2213">
                  <c:v>2.0375409999999974</c:v>
                </c:pt>
                <c:pt idx="2214">
                  <c:v>2.0439059999999998</c:v>
                </c:pt>
                <c:pt idx="2215">
                  <c:v>2.0377659999999977</c:v>
                </c:pt>
                <c:pt idx="2216">
                  <c:v>2.0283749999999969</c:v>
                </c:pt>
                <c:pt idx="2217">
                  <c:v>2.0436370000000004</c:v>
                </c:pt>
                <c:pt idx="2218">
                  <c:v>2.0150210000000008</c:v>
                </c:pt>
                <c:pt idx="2219">
                  <c:v>2.0051640000000006</c:v>
                </c:pt>
                <c:pt idx="2220">
                  <c:v>2.0642619999999994</c:v>
                </c:pt>
                <c:pt idx="2221">
                  <c:v>2.0492879999999971</c:v>
                </c:pt>
                <c:pt idx="2222">
                  <c:v>2.0638210000000008</c:v>
                </c:pt>
                <c:pt idx="2223">
                  <c:v>2.0204070000000023</c:v>
                </c:pt>
                <c:pt idx="2224">
                  <c:v>2.0096409999999985</c:v>
                </c:pt>
                <c:pt idx="2225">
                  <c:v>2.0570159999999973</c:v>
                </c:pt>
                <c:pt idx="2226">
                  <c:v>2.0224890000000002</c:v>
                </c:pt>
                <c:pt idx="2227">
                  <c:v>2.0211500000000022</c:v>
                </c:pt>
                <c:pt idx="2228">
                  <c:v>2.0195060000000034</c:v>
                </c:pt>
                <c:pt idx="2229">
                  <c:v>2.0472080000000012</c:v>
                </c:pt>
                <c:pt idx="2230">
                  <c:v>1.9911010000000005</c:v>
                </c:pt>
                <c:pt idx="2231">
                  <c:v>2.025114999999996</c:v>
                </c:pt>
                <c:pt idx="2232">
                  <c:v>1.996264</c:v>
                </c:pt>
                <c:pt idx="2233">
                  <c:v>1.9930070000000022</c:v>
                </c:pt>
                <c:pt idx="2234">
                  <c:v>1.9758870000000002</c:v>
                </c:pt>
                <c:pt idx="2235">
                  <c:v>2.000274000000001</c:v>
                </c:pt>
                <c:pt idx="2236">
                  <c:v>1.9831000000000003</c:v>
                </c:pt>
                <c:pt idx="2237">
                  <c:v>2.0340590000000027</c:v>
                </c:pt>
                <c:pt idx="2238">
                  <c:v>2.0070769999999989</c:v>
                </c:pt>
                <c:pt idx="2239">
                  <c:v>2.0186150000000005</c:v>
                </c:pt>
                <c:pt idx="2240">
                  <c:v>1.9681449999999963</c:v>
                </c:pt>
                <c:pt idx="2241">
                  <c:v>1.9728449999999995</c:v>
                </c:pt>
                <c:pt idx="2242">
                  <c:v>1.9833460000000045</c:v>
                </c:pt>
                <c:pt idx="2243">
                  <c:v>1.9683999999999955</c:v>
                </c:pt>
                <c:pt idx="2244">
                  <c:v>1.9922700000000013</c:v>
                </c:pt>
                <c:pt idx="2245">
                  <c:v>2.0012220000000021</c:v>
                </c:pt>
                <c:pt idx="2246">
                  <c:v>1.9533419999999992</c:v>
                </c:pt>
                <c:pt idx="2247">
                  <c:v>1.974261000000002</c:v>
                </c:pt>
                <c:pt idx="2248">
                  <c:v>1.9543000000000035</c:v>
                </c:pt>
                <c:pt idx="2249">
                  <c:v>1.944468999999998</c:v>
                </c:pt>
                <c:pt idx="2250">
                  <c:v>1.9698250000000037</c:v>
                </c:pt>
                <c:pt idx="2251">
                  <c:v>1.9772789999999993</c:v>
                </c:pt>
                <c:pt idx="2252">
                  <c:v>1.9601849999999992</c:v>
                </c:pt>
                <c:pt idx="2253">
                  <c:v>1.9693280000000009</c:v>
                </c:pt>
                <c:pt idx="2254">
                  <c:v>1.9681439999999952</c:v>
                </c:pt>
                <c:pt idx="2255">
                  <c:v>1.9651419999999966</c:v>
                </c:pt>
                <c:pt idx="2256">
                  <c:v>1.9571029999999965</c:v>
                </c:pt>
                <c:pt idx="2257">
                  <c:v>1.9421180000000007</c:v>
                </c:pt>
                <c:pt idx="2258">
                  <c:v>1.9616040000000012</c:v>
                </c:pt>
                <c:pt idx="2259">
                  <c:v>1.9433019999999992</c:v>
                </c:pt>
                <c:pt idx="2260">
                  <c:v>1.9679299999999955</c:v>
                </c:pt>
                <c:pt idx="2261">
                  <c:v>1.9846079999999979</c:v>
                </c:pt>
                <c:pt idx="2262">
                  <c:v>1.9095309999999976</c:v>
                </c:pt>
                <c:pt idx="2263">
                  <c:v>1.9615919999999996</c:v>
                </c:pt>
                <c:pt idx="2264">
                  <c:v>1.9747529999999998</c:v>
                </c:pt>
                <c:pt idx="2265">
                  <c:v>1.9346490000000038</c:v>
                </c:pt>
                <c:pt idx="2266">
                  <c:v>1.9222460000000012</c:v>
                </c:pt>
                <c:pt idx="2267">
                  <c:v>1.9397720000000014</c:v>
                </c:pt>
                <c:pt idx="2268">
                  <c:v>1.9777930000000019</c:v>
                </c:pt>
                <c:pt idx="2269">
                  <c:v>1.9569119999999991</c:v>
                </c:pt>
                <c:pt idx="2270">
                  <c:v>1.9008509999999958</c:v>
                </c:pt>
                <c:pt idx="2271">
                  <c:v>1.9219759999999972</c:v>
                </c:pt>
                <c:pt idx="2272">
                  <c:v>1.9299620000000033</c:v>
                </c:pt>
                <c:pt idx="2273">
                  <c:v>1.9046050000000001</c:v>
                </c:pt>
                <c:pt idx="2274">
                  <c:v>1.9252410000000033</c:v>
                </c:pt>
                <c:pt idx="2275">
                  <c:v>1.9325240000000008</c:v>
                </c:pt>
                <c:pt idx="2276">
                  <c:v>1.9564559999999993</c:v>
                </c:pt>
                <c:pt idx="2277">
                  <c:v>1.9165689999999991</c:v>
                </c:pt>
                <c:pt idx="2278">
                  <c:v>1.9208049999999979</c:v>
                </c:pt>
                <c:pt idx="2279">
                  <c:v>1.9353790000000011</c:v>
                </c:pt>
                <c:pt idx="2280">
                  <c:v>1.919666000000003</c:v>
                </c:pt>
                <c:pt idx="2281">
                  <c:v>1.9372069999999972</c:v>
                </c:pt>
                <c:pt idx="2282">
                  <c:v>1.8919429999999977</c:v>
                </c:pt>
                <c:pt idx="2283">
                  <c:v>1.9243260000000006</c:v>
                </c:pt>
                <c:pt idx="2284">
                  <c:v>1.881655999999996</c:v>
                </c:pt>
                <c:pt idx="2285">
                  <c:v>1.8776839999999986</c:v>
                </c:pt>
                <c:pt idx="2286">
                  <c:v>1.9017960000000009</c:v>
                </c:pt>
                <c:pt idx="2287">
                  <c:v>1.9175400000000025</c:v>
                </c:pt>
                <c:pt idx="2288">
                  <c:v>1.8976070000000043</c:v>
                </c:pt>
                <c:pt idx="2289">
                  <c:v>1.9550829999999983</c:v>
                </c:pt>
                <c:pt idx="2290">
                  <c:v>1.9208519999999965</c:v>
                </c:pt>
                <c:pt idx="2291">
                  <c:v>1.8922070000000026</c:v>
                </c:pt>
                <c:pt idx="2292">
                  <c:v>1.869218</c:v>
                </c:pt>
                <c:pt idx="2293">
                  <c:v>1.8464649999999949</c:v>
                </c:pt>
                <c:pt idx="2294">
                  <c:v>1.8098129999999983</c:v>
                </c:pt>
                <c:pt idx="2295">
                  <c:v>1.9133160000000018</c:v>
                </c:pt>
                <c:pt idx="2296">
                  <c:v>1.9009069999999966</c:v>
                </c:pt>
                <c:pt idx="2297">
                  <c:v>1.8485900000000015</c:v>
                </c:pt>
                <c:pt idx="2298">
                  <c:v>1.9128799999999977</c:v>
                </c:pt>
                <c:pt idx="2299">
                  <c:v>1.895271999999995</c:v>
                </c:pt>
                <c:pt idx="2300">
                  <c:v>1.885188000000003</c:v>
                </c:pt>
                <c:pt idx="2301">
                  <c:v>1.8614519999999999</c:v>
                </c:pt>
                <c:pt idx="2302">
                  <c:v>1.8448280000000032</c:v>
                </c:pt>
                <c:pt idx="2303">
                  <c:v>1.8469680000000004</c:v>
                </c:pt>
                <c:pt idx="2304">
                  <c:v>1.8680939999999993</c:v>
                </c:pt>
                <c:pt idx="2305">
                  <c:v>1.8507099999999959</c:v>
                </c:pt>
                <c:pt idx="2306">
                  <c:v>1.8490810000000018</c:v>
                </c:pt>
                <c:pt idx="2307">
                  <c:v>1.8533040000000014</c:v>
                </c:pt>
                <c:pt idx="2308">
                  <c:v>1.8283920000000009</c:v>
                </c:pt>
                <c:pt idx="2309">
                  <c:v>1.8507060000000024</c:v>
                </c:pt>
                <c:pt idx="2310">
                  <c:v>1.8772219999999997</c:v>
                </c:pt>
                <c:pt idx="2311">
                  <c:v>1.8457820000000034</c:v>
                </c:pt>
                <c:pt idx="2312">
                  <c:v>1.8770260000000043</c:v>
                </c:pt>
                <c:pt idx="2313">
                  <c:v>1.8213919999999995</c:v>
                </c:pt>
                <c:pt idx="2314">
                  <c:v>1.8864260000000002</c:v>
                </c:pt>
                <c:pt idx="2315">
                  <c:v>1.8680750000000046</c:v>
                </c:pt>
                <c:pt idx="2316">
                  <c:v>1.861972999999999</c:v>
                </c:pt>
                <c:pt idx="2317">
                  <c:v>1.8465039999999995</c:v>
                </c:pt>
                <c:pt idx="2318">
                  <c:v>1.8584869999999967</c:v>
                </c:pt>
                <c:pt idx="2319">
                  <c:v>1.8223400000000005</c:v>
                </c:pt>
                <c:pt idx="2320">
                  <c:v>1.8856859999999998</c:v>
                </c:pt>
                <c:pt idx="2321">
                  <c:v>1.8441379999999974</c:v>
                </c:pt>
                <c:pt idx="2322">
                  <c:v>1.7918549999999982</c:v>
                </c:pt>
                <c:pt idx="2323">
                  <c:v>1.8542700000000032</c:v>
                </c:pt>
                <c:pt idx="2324">
                  <c:v>1.8015129999999999</c:v>
                </c:pt>
                <c:pt idx="2325">
                  <c:v>1.8385470000000019</c:v>
                </c:pt>
                <c:pt idx="2326">
                  <c:v>1.8535669999999982</c:v>
                </c:pt>
                <c:pt idx="2327">
                  <c:v>1.8493199999999952</c:v>
                </c:pt>
                <c:pt idx="2328">
                  <c:v>1.7934600000000032</c:v>
                </c:pt>
                <c:pt idx="2329">
                  <c:v>1.8040689999999984</c:v>
                </c:pt>
                <c:pt idx="2330">
                  <c:v>1.8488790000000037</c:v>
                </c:pt>
                <c:pt idx="2331">
                  <c:v>1.8470040000000019</c:v>
                </c:pt>
                <c:pt idx="2332">
                  <c:v>1.8681369999999973</c:v>
                </c:pt>
                <c:pt idx="2333">
                  <c:v>1.819541000000001</c:v>
                </c:pt>
                <c:pt idx="2334">
                  <c:v>1.8437279999999987</c:v>
                </c:pt>
                <c:pt idx="2335">
                  <c:v>1.7712359999999983</c:v>
                </c:pt>
                <c:pt idx="2336">
                  <c:v>1.8287049999999994</c:v>
                </c:pt>
                <c:pt idx="2337">
                  <c:v>1.8301460000000027</c:v>
                </c:pt>
                <c:pt idx="2338">
                  <c:v>1.8111149999999974</c:v>
                </c:pt>
                <c:pt idx="2339">
                  <c:v>1.8033860000000033</c:v>
                </c:pt>
                <c:pt idx="2340">
                  <c:v>1.8270419999999987</c:v>
                </c:pt>
                <c:pt idx="2341">
                  <c:v>1.8496069999999989</c:v>
                </c:pt>
                <c:pt idx="2342">
                  <c:v>1.8172019999999982</c:v>
                </c:pt>
                <c:pt idx="2343">
                  <c:v>1.788608</c:v>
                </c:pt>
                <c:pt idx="2344">
                  <c:v>1.8169789999999999</c:v>
                </c:pt>
                <c:pt idx="2345">
                  <c:v>1.8528899999999986</c:v>
                </c:pt>
                <c:pt idx="2346">
                  <c:v>1.8271219999999992</c:v>
                </c:pt>
                <c:pt idx="2347">
                  <c:v>1.7602270000000004</c:v>
                </c:pt>
                <c:pt idx="2348">
                  <c:v>1.8092529999999982</c:v>
                </c:pt>
                <c:pt idx="2349">
                  <c:v>1.7947349999999958</c:v>
                </c:pt>
                <c:pt idx="2350">
                  <c:v>1.7801560000000016</c:v>
                </c:pt>
                <c:pt idx="2351">
                  <c:v>1.7991650000000021</c:v>
                </c:pt>
                <c:pt idx="2352">
                  <c:v>1.8022300000000016</c:v>
                </c:pt>
                <c:pt idx="2353">
                  <c:v>1.7977639999999973</c:v>
                </c:pt>
                <c:pt idx="2354">
                  <c:v>1.7742929999999966</c:v>
                </c:pt>
                <c:pt idx="2355">
                  <c:v>1.7555370000000003</c:v>
                </c:pt>
                <c:pt idx="2356">
                  <c:v>1.7834679999999992</c:v>
                </c:pt>
                <c:pt idx="2357">
                  <c:v>1.7527240000000006</c:v>
                </c:pt>
                <c:pt idx="2358">
                  <c:v>1.7689070000000022</c:v>
                </c:pt>
                <c:pt idx="2359">
                  <c:v>1.7776079999999972</c:v>
                </c:pt>
                <c:pt idx="2360">
                  <c:v>1.8026979999999995</c:v>
                </c:pt>
                <c:pt idx="2361">
                  <c:v>1.7604940000000013</c:v>
                </c:pt>
                <c:pt idx="2362">
                  <c:v>1.7865059999999993</c:v>
                </c:pt>
                <c:pt idx="2363">
                  <c:v>1.766097000000002</c:v>
                </c:pt>
                <c:pt idx="2364">
                  <c:v>1.7586009999999987</c:v>
                </c:pt>
                <c:pt idx="2365">
                  <c:v>1.7593070000000033</c:v>
                </c:pt>
                <c:pt idx="2366">
                  <c:v>1.758813</c:v>
                </c:pt>
                <c:pt idx="2367">
                  <c:v>1.7686920000000015</c:v>
                </c:pt>
                <c:pt idx="2368">
                  <c:v>1.7799619999999976</c:v>
                </c:pt>
                <c:pt idx="2369">
                  <c:v>1.7830419999999982</c:v>
                </c:pt>
                <c:pt idx="2370">
                  <c:v>1.7855970000000028</c:v>
                </c:pt>
                <c:pt idx="2371">
                  <c:v>1.7480329999999995</c:v>
                </c:pt>
                <c:pt idx="2372">
                  <c:v>1.752009000000001</c:v>
                </c:pt>
                <c:pt idx="2373">
                  <c:v>1.7567509999999977</c:v>
                </c:pt>
                <c:pt idx="2374">
                  <c:v>1.7947669999999967</c:v>
                </c:pt>
                <c:pt idx="2375">
                  <c:v>1.7565010000000001</c:v>
                </c:pt>
                <c:pt idx="2376">
                  <c:v>1.7624180000000003</c:v>
                </c:pt>
                <c:pt idx="2377">
                  <c:v>1.7511200000000038</c:v>
                </c:pt>
                <c:pt idx="2378">
                  <c:v>1.7339819999999975</c:v>
                </c:pt>
                <c:pt idx="2379">
                  <c:v>1.7682420000000008</c:v>
                </c:pt>
                <c:pt idx="2380">
                  <c:v>1.7234620000000014</c:v>
                </c:pt>
                <c:pt idx="2381">
                  <c:v>1.8083810000000042</c:v>
                </c:pt>
                <c:pt idx="2382">
                  <c:v>1.7156939999999992</c:v>
                </c:pt>
                <c:pt idx="2383">
                  <c:v>1.6971670000000003</c:v>
                </c:pt>
                <c:pt idx="2384">
                  <c:v>1.7454830000000001</c:v>
                </c:pt>
                <c:pt idx="2385">
                  <c:v>1.724142999999998</c:v>
                </c:pt>
                <c:pt idx="2386">
                  <c:v>1.7755359999999989</c:v>
                </c:pt>
                <c:pt idx="2387">
                  <c:v>1.7426990000000018</c:v>
                </c:pt>
                <c:pt idx="2388">
                  <c:v>1.7081709999999966</c:v>
                </c:pt>
                <c:pt idx="2389">
                  <c:v>1.7532270000000025</c:v>
                </c:pt>
                <c:pt idx="2390">
                  <c:v>1.7189780000000034</c:v>
                </c:pt>
                <c:pt idx="2391">
                  <c:v>1.751101000000002</c:v>
                </c:pt>
                <c:pt idx="2392">
                  <c:v>1.7441209999999998</c:v>
                </c:pt>
                <c:pt idx="2393">
                  <c:v>1.759606999999999</c:v>
                </c:pt>
                <c:pt idx="2394">
                  <c:v>1.736101000000005</c:v>
                </c:pt>
                <c:pt idx="2395">
                  <c:v>1.7346919999999955</c:v>
                </c:pt>
                <c:pt idx="2396">
                  <c:v>1.7638239999999996</c:v>
                </c:pt>
                <c:pt idx="2397">
                  <c:v>1.7227879999999978</c:v>
                </c:pt>
                <c:pt idx="2398">
                  <c:v>1.7140739999999965</c:v>
                </c:pt>
                <c:pt idx="2399">
                  <c:v>1.7201419999999992</c:v>
                </c:pt>
                <c:pt idx="2400">
                  <c:v>1.7448160000000001</c:v>
                </c:pt>
                <c:pt idx="2401">
                  <c:v>1.6957909999999963</c:v>
                </c:pt>
                <c:pt idx="2402">
                  <c:v>1.7269279999999974</c:v>
                </c:pt>
                <c:pt idx="2403">
                  <c:v>1.7452850000000026</c:v>
                </c:pt>
                <c:pt idx="2404">
                  <c:v>1.7173610000000004</c:v>
                </c:pt>
                <c:pt idx="2405">
                  <c:v>1.7058709999999984</c:v>
                </c:pt>
                <c:pt idx="2406">
                  <c:v>1.6917830000000009</c:v>
                </c:pt>
                <c:pt idx="2407">
                  <c:v>1.673254</c:v>
                </c:pt>
                <c:pt idx="2408">
                  <c:v>1.760273999999999</c:v>
                </c:pt>
                <c:pt idx="2409">
                  <c:v>1.7028269999999956</c:v>
                </c:pt>
                <c:pt idx="2410">
                  <c:v>1.7042639999999984</c:v>
                </c:pt>
                <c:pt idx="2411">
                  <c:v>1.692497000000003</c:v>
                </c:pt>
                <c:pt idx="2412">
                  <c:v>1.7065959999999976</c:v>
                </c:pt>
                <c:pt idx="2413">
                  <c:v>1.6650620000000025</c:v>
                </c:pt>
                <c:pt idx="2414">
                  <c:v>1.7018739999999966</c:v>
                </c:pt>
                <c:pt idx="2415">
                  <c:v>1.6894559999999998</c:v>
                </c:pt>
                <c:pt idx="2416">
                  <c:v>1.6918030000000002</c:v>
                </c:pt>
                <c:pt idx="2417">
                  <c:v>1.6932270000000003</c:v>
                </c:pt>
                <c:pt idx="2418">
                  <c:v>1.6836270000000013</c:v>
                </c:pt>
                <c:pt idx="2419">
                  <c:v>1.6816900000000032</c:v>
                </c:pt>
                <c:pt idx="2420">
                  <c:v>1.6896950000000004</c:v>
                </c:pt>
                <c:pt idx="2421">
                  <c:v>1.6439569999999968</c:v>
                </c:pt>
                <c:pt idx="2422">
                  <c:v>1.6943980000000032</c:v>
                </c:pt>
                <c:pt idx="2423">
                  <c:v>1.6683710000000005</c:v>
                </c:pt>
                <c:pt idx="2424">
                  <c:v>1.661763999999998</c:v>
                </c:pt>
                <c:pt idx="2425">
                  <c:v>1.7040199999999999</c:v>
                </c:pt>
                <c:pt idx="2426">
                  <c:v>1.675887000000003</c:v>
                </c:pt>
                <c:pt idx="2427">
                  <c:v>1.6845360000000014</c:v>
                </c:pt>
                <c:pt idx="2428">
                  <c:v>1.6477209999999971</c:v>
                </c:pt>
                <c:pt idx="2429">
                  <c:v>1.6772830000000027</c:v>
                </c:pt>
                <c:pt idx="2430">
                  <c:v>1.6850439999999978</c:v>
                </c:pt>
                <c:pt idx="2431">
                  <c:v>1.6421009999999967</c:v>
                </c:pt>
                <c:pt idx="2432">
                  <c:v>1.6319999999999979</c:v>
                </c:pt>
                <c:pt idx="2433">
                  <c:v>1.6873710000000024</c:v>
                </c:pt>
                <c:pt idx="2434">
                  <c:v>1.6507900000000042</c:v>
                </c:pt>
                <c:pt idx="2435">
                  <c:v>1.6505389999999984</c:v>
                </c:pt>
                <c:pt idx="2436">
                  <c:v>1.6259080000000026</c:v>
                </c:pt>
                <c:pt idx="2437">
                  <c:v>1.6617959999999989</c:v>
                </c:pt>
                <c:pt idx="2438">
                  <c:v>1.6704850000000029</c:v>
                </c:pt>
                <c:pt idx="2439">
                  <c:v>1.6617850000000018</c:v>
                </c:pt>
                <c:pt idx="2440">
                  <c:v>1.6737850000000023</c:v>
                </c:pt>
                <c:pt idx="2441">
                  <c:v>1.6486759999999983</c:v>
                </c:pt>
                <c:pt idx="2442">
                  <c:v>1.6725850000000015</c:v>
                </c:pt>
                <c:pt idx="2443">
                  <c:v>1.6749579999999966</c:v>
                </c:pt>
                <c:pt idx="2444">
                  <c:v>1.6688610000000033</c:v>
                </c:pt>
                <c:pt idx="2445">
                  <c:v>1.6334230000000005</c:v>
                </c:pt>
                <c:pt idx="2446">
                  <c:v>1.6172469999999954</c:v>
                </c:pt>
                <c:pt idx="2447">
                  <c:v>1.6439920000000008</c:v>
                </c:pt>
                <c:pt idx="2448">
                  <c:v>1.6681520000000027</c:v>
                </c:pt>
                <c:pt idx="2449">
                  <c:v>1.6465509999999988</c:v>
                </c:pt>
                <c:pt idx="2450">
                  <c:v>1.6658180000000016</c:v>
                </c:pt>
                <c:pt idx="2451">
                  <c:v>1.635784000000001</c:v>
                </c:pt>
                <c:pt idx="2452">
                  <c:v>1.6236049999999977</c:v>
                </c:pt>
                <c:pt idx="2453">
                  <c:v>1.6608940000000025</c:v>
                </c:pt>
                <c:pt idx="2454">
                  <c:v>1.617007000000001</c:v>
                </c:pt>
                <c:pt idx="2455">
                  <c:v>1.6172579999999996</c:v>
                </c:pt>
                <c:pt idx="2456">
                  <c:v>1.6142489999999974</c:v>
                </c:pt>
                <c:pt idx="2457">
                  <c:v>1.6360290000000042</c:v>
                </c:pt>
                <c:pt idx="2458">
                  <c:v>1.6170210000000012</c:v>
                </c:pt>
                <c:pt idx="2459">
                  <c:v>1.5989900000000006</c:v>
                </c:pt>
                <c:pt idx="2460">
                  <c:v>1.5987150000000021</c:v>
                </c:pt>
                <c:pt idx="2461">
                  <c:v>1.6266410000000029</c:v>
                </c:pt>
                <c:pt idx="2462">
                  <c:v>1.6013129999999975</c:v>
                </c:pt>
                <c:pt idx="2463">
                  <c:v>1.5881809999999987</c:v>
                </c:pt>
                <c:pt idx="2464">
                  <c:v>1.5991699999999973</c:v>
                </c:pt>
                <c:pt idx="2465">
                  <c:v>1.614690999999997</c:v>
                </c:pt>
                <c:pt idx="2466">
                  <c:v>1.5820860000000003</c:v>
                </c:pt>
                <c:pt idx="2467">
                  <c:v>1.5905260000000041</c:v>
                </c:pt>
                <c:pt idx="2468">
                  <c:v>1.6074139999999986</c:v>
                </c:pt>
                <c:pt idx="2469">
                  <c:v>1.6107189999999996</c:v>
                </c:pt>
                <c:pt idx="2470">
                  <c:v>1.5968789999999977</c:v>
                </c:pt>
                <c:pt idx="2471">
                  <c:v>1.5823050000000016</c:v>
                </c:pt>
                <c:pt idx="2472">
                  <c:v>1.5943059999999996</c:v>
                </c:pt>
                <c:pt idx="2473">
                  <c:v>1.5766840000000002</c:v>
                </c:pt>
                <c:pt idx="2474">
                  <c:v>1.5834869999999981</c:v>
                </c:pt>
                <c:pt idx="2475">
                  <c:v>1.6043890000000012</c:v>
                </c:pt>
                <c:pt idx="2476">
                  <c:v>1.5924329999999998</c:v>
                </c:pt>
                <c:pt idx="2477">
                  <c:v>1.6215229999999998</c:v>
                </c:pt>
                <c:pt idx="2478">
                  <c:v>1.5726850000000034</c:v>
                </c:pt>
                <c:pt idx="2479">
                  <c:v>1.596624000000002</c:v>
                </c:pt>
                <c:pt idx="2480">
                  <c:v>1.570838000000002</c:v>
                </c:pt>
                <c:pt idx="2481">
                  <c:v>1.6095640000000024</c:v>
                </c:pt>
                <c:pt idx="2482">
                  <c:v>1.5966510000000014</c:v>
                </c:pt>
                <c:pt idx="2483">
                  <c:v>1.567301999999998</c:v>
                </c:pt>
                <c:pt idx="2484">
                  <c:v>1.5865520000000011</c:v>
                </c:pt>
                <c:pt idx="2485">
                  <c:v>1.6001599999999989</c:v>
                </c:pt>
                <c:pt idx="2486">
                  <c:v>1.6027149999999999</c:v>
                </c:pt>
                <c:pt idx="2487">
                  <c:v>1.6060340000000046</c:v>
                </c:pt>
                <c:pt idx="2488">
                  <c:v>1.5607409999999966</c:v>
                </c:pt>
                <c:pt idx="2489">
                  <c:v>1.6034550000000003</c:v>
                </c:pt>
                <c:pt idx="2490">
                  <c:v>1.6058170000000018</c:v>
                </c:pt>
                <c:pt idx="2491">
                  <c:v>1.5743969999999976</c:v>
                </c:pt>
                <c:pt idx="2492">
                  <c:v>1.5734080000000041</c:v>
                </c:pt>
                <c:pt idx="2493">
                  <c:v>1.5389260000000036</c:v>
                </c:pt>
                <c:pt idx="2494">
                  <c:v>1.568047</c:v>
                </c:pt>
                <c:pt idx="2495">
                  <c:v>1.5276660000000035</c:v>
                </c:pt>
                <c:pt idx="2496">
                  <c:v>1.5544119999999957</c:v>
                </c:pt>
                <c:pt idx="2497">
                  <c:v>1.5712960000000002</c:v>
                </c:pt>
                <c:pt idx="2498">
                  <c:v>1.5978589999999997</c:v>
                </c:pt>
                <c:pt idx="2499">
                  <c:v>1.5788450000000012</c:v>
                </c:pt>
                <c:pt idx="2500">
                  <c:v>1.5830900000000021</c:v>
                </c:pt>
                <c:pt idx="2501">
                  <c:v>1.562183000000001</c:v>
                </c:pt>
                <c:pt idx="2502">
                  <c:v>1.574818999999998</c:v>
                </c:pt>
                <c:pt idx="2503">
                  <c:v>1.5314500000000031</c:v>
                </c:pt>
                <c:pt idx="2504">
                  <c:v>1.5729749999999996</c:v>
                </c:pt>
                <c:pt idx="2505">
                  <c:v>1.5307279999999963</c:v>
                </c:pt>
                <c:pt idx="2506">
                  <c:v>1.563127999999999</c:v>
                </c:pt>
                <c:pt idx="2507">
                  <c:v>1.5232419999999962</c:v>
                </c:pt>
                <c:pt idx="2508">
                  <c:v>1.5591399999999993</c:v>
                </c:pt>
                <c:pt idx="2509">
                  <c:v>1.569702999999997</c:v>
                </c:pt>
                <c:pt idx="2510">
                  <c:v>1.4986159999999984</c:v>
                </c:pt>
                <c:pt idx="2511">
                  <c:v>1.5436669999999992</c:v>
                </c:pt>
                <c:pt idx="2512">
                  <c:v>1.5403579999999977</c:v>
                </c:pt>
                <c:pt idx="2513">
                  <c:v>1.5652490000000014</c:v>
                </c:pt>
                <c:pt idx="2514">
                  <c:v>1.5563349999999971</c:v>
                </c:pt>
                <c:pt idx="2515">
                  <c:v>1.5326140000000024</c:v>
                </c:pt>
                <c:pt idx="2516">
                  <c:v>1.5431869999999961</c:v>
                </c:pt>
                <c:pt idx="2517">
                  <c:v>1.5251140000000021</c:v>
                </c:pt>
                <c:pt idx="2518">
                  <c:v>1.5253440000000005</c:v>
                </c:pt>
                <c:pt idx="2519">
                  <c:v>1.5359329999999964</c:v>
                </c:pt>
                <c:pt idx="2520">
                  <c:v>1.5603190000000033</c:v>
                </c:pt>
                <c:pt idx="2521">
                  <c:v>1.5277190000000047</c:v>
                </c:pt>
                <c:pt idx="2522">
                  <c:v>1.5234999999999985</c:v>
                </c:pt>
                <c:pt idx="2523">
                  <c:v>1.5389470000000003</c:v>
                </c:pt>
                <c:pt idx="2524">
                  <c:v>1.5432079999999964</c:v>
                </c:pt>
                <c:pt idx="2525">
                  <c:v>1.5387239999999984</c:v>
                </c:pt>
                <c:pt idx="2526">
                  <c:v>1.4939310000000035</c:v>
                </c:pt>
                <c:pt idx="2527">
                  <c:v>1.5051920000000045</c:v>
                </c:pt>
                <c:pt idx="2528">
                  <c:v>1.5145560000000025</c:v>
                </c:pt>
                <c:pt idx="2529">
                  <c:v>1.5267550000000014</c:v>
                </c:pt>
                <c:pt idx="2530">
                  <c:v>1.5331410000000005</c:v>
                </c:pt>
                <c:pt idx="2531">
                  <c:v>1.5129380000000019</c:v>
                </c:pt>
                <c:pt idx="2532">
                  <c:v>1.5132209999999979</c:v>
                </c:pt>
                <c:pt idx="2533">
                  <c:v>1.4929990000000011</c:v>
                </c:pt>
                <c:pt idx="2534">
                  <c:v>1.4983609999999992</c:v>
                </c:pt>
                <c:pt idx="2535">
                  <c:v>1.509205000000005</c:v>
                </c:pt>
                <c:pt idx="2536">
                  <c:v>1.508257000000004</c:v>
                </c:pt>
                <c:pt idx="2537">
                  <c:v>1.5040179999999985</c:v>
                </c:pt>
                <c:pt idx="2538">
                  <c:v>1.5352329999999981</c:v>
                </c:pt>
                <c:pt idx="2539">
                  <c:v>1.5106169999999999</c:v>
                </c:pt>
                <c:pt idx="2540">
                  <c:v>1.5314940000000021</c:v>
                </c:pt>
                <c:pt idx="2541">
                  <c:v>1.5098980000000033</c:v>
                </c:pt>
                <c:pt idx="2542">
                  <c:v>1.4744529999999969</c:v>
                </c:pt>
                <c:pt idx="2543">
                  <c:v>1.5059209999999972</c:v>
                </c:pt>
                <c:pt idx="2544">
                  <c:v>1.499333</c:v>
                </c:pt>
                <c:pt idx="2545">
                  <c:v>1.5237429999999996</c:v>
                </c:pt>
                <c:pt idx="2546">
                  <c:v>1.4876249999999978</c:v>
                </c:pt>
                <c:pt idx="2547">
                  <c:v>1.4826869999999985</c:v>
                </c:pt>
                <c:pt idx="2548">
                  <c:v>1.4955940000000005</c:v>
                </c:pt>
                <c:pt idx="2549">
                  <c:v>1.4897550000000024</c:v>
                </c:pt>
                <c:pt idx="2550">
                  <c:v>1.4979249999999986</c:v>
                </c:pt>
                <c:pt idx="2551">
                  <c:v>1.509444000000002</c:v>
                </c:pt>
                <c:pt idx="2552">
                  <c:v>1.517196000000002</c:v>
                </c:pt>
                <c:pt idx="2553">
                  <c:v>1.4676640000000027</c:v>
                </c:pt>
                <c:pt idx="2554">
                  <c:v>1.4906860000000002</c:v>
                </c:pt>
                <c:pt idx="2555">
                  <c:v>1.4887969999999981</c:v>
                </c:pt>
                <c:pt idx="2556">
                  <c:v>1.4979430000000029</c:v>
                </c:pt>
                <c:pt idx="2557">
                  <c:v>1.4902160000000002</c:v>
                </c:pt>
                <c:pt idx="2558">
                  <c:v>1.449622999999999</c:v>
                </c:pt>
                <c:pt idx="2559">
                  <c:v>1.464622999999996</c:v>
                </c:pt>
                <c:pt idx="2560">
                  <c:v>1.450803999999998</c:v>
                </c:pt>
                <c:pt idx="2561">
                  <c:v>1.4686419999999991</c:v>
                </c:pt>
                <c:pt idx="2562">
                  <c:v>1.438127000000005</c:v>
                </c:pt>
                <c:pt idx="2563">
                  <c:v>1.471656000000003</c:v>
                </c:pt>
                <c:pt idx="2564">
                  <c:v>1.4639569999999971</c:v>
                </c:pt>
                <c:pt idx="2565">
                  <c:v>1.4664959999999994</c:v>
                </c:pt>
                <c:pt idx="2566">
                  <c:v>1.4538360000000026</c:v>
                </c:pt>
                <c:pt idx="2567">
                  <c:v>1.4599469999999961</c:v>
                </c:pt>
                <c:pt idx="2568">
                  <c:v>1.4615829999999974</c:v>
                </c:pt>
                <c:pt idx="2569">
                  <c:v>1.4409370000000017</c:v>
                </c:pt>
                <c:pt idx="2570">
                  <c:v>1.4599580000000003</c:v>
                </c:pt>
                <c:pt idx="2571">
                  <c:v>1.4439880000000009</c:v>
                </c:pt>
                <c:pt idx="2572">
                  <c:v>1.474498999999998</c:v>
                </c:pt>
                <c:pt idx="2573">
                  <c:v>1.4423970000000033</c:v>
                </c:pt>
                <c:pt idx="2574">
                  <c:v>1.4618529999999978</c:v>
                </c:pt>
                <c:pt idx="2575">
                  <c:v>1.4756910000000047</c:v>
                </c:pt>
                <c:pt idx="2576">
                  <c:v>1.486461999999996</c:v>
                </c:pt>
                <c:pt idx="2577">
                  <c:v>1.478976000000003</c:v>
                </c:pt>
                <c:pt idx="2578">
                  <c:v>1.4339040000000018</c:v>
                </c:pt>
                <c:pt idx="2579">
                  <c:v>1.4292319999999989</c:v>
                </c:pt>
                <c:pt idx="2580">
                  <c:v>1.4473149999999997</c:v>
                </c:pt>
                <c:pt idx="2581">
                  <c:v>1.4386129999999966</c:v>
                </c:pt>
                <c:pt idx="2582">
                  <c:v>1.4125699999999988</c:v>
                </c:pt>
                <c:pt idx="2583">
                  <c:v>1.4350979999999964</c:v>
                </c:pt>
                <c:pt idx="2584">
                  <c:v>1.4435660000000041</c:v>
                </c:pt>
                <c:pt idx="2585">
                  <c:v>1.4456510000000016</c:v>
                </c:pt>
                <c:pt idx="2586">
                  <c:v>1.4559590000000036</c:v>
                </c:pt>
                <c:pt idx="2587">
                  <c:v>1.4083489999999976</c:v>
                </c:pt>
                <c:pt idx="2588">
                  <c:v>1.3705759999999962</c:v>
                </c:pt>
                <c:pt idx="2589">
                  <c:v>1.4644689999999976</c:v>
                </c:pt>
                <c:pt idx="2590">
                  <c:v>1.4803860000000029</c:v>
                </c:pt>
                <c:pt idx="2591">
                  <c:v>1.4034319999999987</c:v>
                </c:pt>
                <c:pt idx="2592">
                  <c:v>1.4221879999999985</c:v>
                </c:pt>
                <c:pt idx="2593">
                  <c:v>1.4191479999999999</c:v>
                </c:pt>
                <c:pt idx="2594">
                  <c:v>1.4372459999999982</c:v>
                </c:pt>
                <c:pt idx="2595">
                  <c:v>1.4576440000000019</c:v>
                </c:pt>
                <c:pt idx="2596">
                  <c:v>1.4160980000000016</c:v>
                </c:pt>
                <c:pt idx="2597">
                  <c:v>1.4574229999999986</c:v>
                </c:pt>
                <c:pt idx="2598">
                  <c:v>1.4226790000000022</c:v>
                </c:pt>
                <c:pt idx="2599">
                  <c:v>1.4217340000000007</c:v>
                </c:pt>
                <c:pt idx="2600">
                  <c:v>1.4024740000000016</c:v>
                </c:pt>
                <c:pt idx="2601">
                  <c:v>1.4424090000000014</c:v>
                </c:pt>
                <c:pt idx="2602">
                  <c:v>1.4085780000000021</c:v>
                </c:pt>
                <c:pt idx="2603">
                  <c:v>1.3959240000000008</c:v>
                </c:pt>
                <c:pt idx="2604">
                  <c:v>1.4344169999999998</c:v>
                </c:pt>
                <c:pt idx="2605">
                  <c:v>1.3832389999999961</c:v>
                </c:pt>
                <c:pt idx="2606">
                  <c:v>1.3712800000000023</c:v>
                </c:pt>
                <c:pt idx="2607">
                  <c:v>1.4255220000000008</c:v>
                </c:pt>
                <c:pt idx="2608">
                  <c:v>1.4245680000000007</c:v>
                </c:pt>
                <c:pt idx="2609">
                  <c:v>1.4374870000000008</c:v>
                </c:pt>
                <c:pt idx="2610">
                  <c:v>1.4435929999999999</c:v>
                </c:pt>
                <c:pt idx="2611">
                  <c:v>1.4140129999999971</c:v>
                </c:pt>
                <c:pt idx="2612">
                  <c:v>1.3853790000000039</c:v>
                </c:pt>
                <c:pt idx="2613">
                  <c:v>1.4098190000000024</c:v>
                </c:pt>
                <c:pt idx="2614">
                  <c:v>1.4034629999999986</c:v>
                </c:pt>
                <c:pt idx="2615">
                  <c:v>1.4292850000000037</c:v>
                </c:pt>
                <c:pt idx="2616">
                  <c:v>1.3797489999999968</c:v>
                </c:pt>
                <c:pt idx="2617">
                  <c:v>1.4048610000000004</c:v>
                </c:pt>
                <c:pt idx="2618">
                  <c:v>1.4262450000000051</c:v>
                </c:pt>
                <c:pt idx="2619">
                  <c:v>1.4252749999999992</c:v>
                </c:pt>
                <c:pt idx="2620">
                  <c:v>1.4219919999999995</c:v>
                </c:pt>
                <c:pt idx="2621">
                  <c:v>1.401125000000004</c:v>
                </c:pt>
                <c:pt idx="2622">
                  <c:v>1.3969020000000008</c:v>
                </c:pt>
                <c:pt idx="2623">
                  <c:v>1.3907870000000031</c:v>
                </c:pt>
                <c:pt idx="2624">
                  <c:v>1.3834930000000014</c:v>
                </c:pt>
                <c:pt idx="2625">
                  <c:v>1.4142740000000025</c:v>
                </c:pt>
                <c:pt idx="2626">
                  <c:v>1.399241</c:v>
                </c:pt>
                <c:pt idx="2627">
                  <c:v>1.3858680000000021</c:v>
                </c:pt>
                <c:pt idx="2628">
                  <c:v>1.4299870000000006</c:v>
                </c:pt>
                <c:pt idx="2629">
                  <c:v>1.3999610000000011</c:v>
                </c:pt>
                <c:pt idx="2630">
                  <c:v>1.3936289999999971</c:v>
                </c:pt>
                <c:pt idx="2631">
                  <c:v>1.428599000000002</c:v>
                </c:pt>
                <c:pt idx="2632">
                  <c:v>1.3586519999999993</c:v>
                </c:pt>
                <c:pt idx="2633">
                  <c:v>1.407041999999997</c:v>
                </c:pt>
                <c:pt idx="2634">
                  <c:v>1.3645169999999993</c:v>
                </c:pt>
                <c:pt idx="2635">
                  <c:v>1.3980910000000009</c:v>
                </c:pt>
                <c:pt idx="2636">
                  <c:v>1.3854089999999992</c:v>
                </c:pt>
                <c:pt idx="2637">
                  <c:v>1.3781359999999978</c:v>
                </c:pt>
                <c:pt idx="2638">
                  <c:v>1.3748660000000008</c:v>
                </c:pt>
                <c:pt idx="2639">
                  <c:v>1.396447000000002</c:v>
                </c:pt>
                <c:pt idx="2640">
                  <c:v>1.3551449999999967</c:v>
                </c:pt>
                <c:pt idx="2641">
                  <c:v>1.379293999999998</c:v>
                </c:pt>
                <c:pt idx="2642">
                  <c:v>1.3835450000000016</c:v>
                </c:pt>
                <c:pt idx="2643">
                  <c:v>1.3788830000000019</c:v>
                </c:pt>
                <c:pt idx="2644">
                  <c:v>1.3680760000000021</c:v>
                </c:pt>
                <c:pt idx="2645">
                  <c:v>1.3600909999999971</c:v>
                </c:pt>
                <c:pt idx="2646">
                  <c:v>1.3335410000000003</c:v>
                </c:pt>
                <c:pt idx="2647">
                  <c:v>1.3797800000000038</c:v>
                </c:pt>
                <c:pt idx="2648">
                  <c:v>1.3593620000000008</c:v>
                </c:pt>
                <c:pt idx="2649">
                  <c:v>1.3565640000000023</c:v>
                </c:pt>
                <c:pt idx="2650">
                  <c:v>1.3711090000000006</c:v>
                </c:pt>
                <c:pt idx="2651">
                  <c:v>1.3901319999999977</c:v>
                </c:pt>
                <c:pt idx="2652">
                  <c:v>1.3687480000000001</c:v>
                </c:pt>
                <c:pt idx="2653">
                  <c:v>1.3401550000000029</c:v>
                </c:pt>
                <c:pt idx="2654">
                  <c:v>1.3905770000000004</c:v>
                </c:pt>
                <c:pt idx="2655">
                  <c:v>1.324663000000001</c:v>
                </c:pt>
                <c:pt idx="2656">
                  <c:v>1.4110069999999979</c:v>
                </c:pt>
                <c:pt idx="2657">
                  <c:v>1.3368500000000019</c:v>
                </c:pt>
                <c:pt idx="2658">
                  <c:v>1.3814410000000024</c:v>
                </c:pt>
                <c:pt idx="2659">
                  <c:v>1.3335810000000023</c:v>
                </c:pt>
                <c:pt idx="2660">
                  <c:v>1.3422710000000038</c:v>
                </c:pt>
                <c:pt idx="2661">
                  <c:v>1.352373</c:v>
                </c:pt>
                <c:pt idx="2662">
                  <c:v>1.3591429999999995</c:v>
                </c:pt>
                <c:pt idx="2663">
                  <c:v>1.3875910000000005</c:v>
                </c:pt>
                <c:pt idx="2664">
                  <c:v>1.3845139999999994</c:v>
                </c:pt>
                <c:pt idx="2665">
                  <c:v>1.3570560000000036</c:v>
                </c:pt>
                <c:pt idx="2666">
                  <c:v>1.3288809999999991</c:v>
                </c:pt>
                <c:pt idx="2667">
                  <c:v>1.3647910000000003</c:v>
                </c:pt>
                <c:pt idx="2668">
                  <c:v>1.3525969999999994</c:v>
                </c:pt>
                <c:pt idx="2669">
                  <c:v>1.3896660000000018</c:v>
                </c:pt>
                <c:pt idx="2670">
                  <c:v>1.3664529999999999</c:v>
                </c:pt>
                <c:pt idx="2671">
                  <c:v>1.341353999999999</c:v>
                </c:pt>
                <c:pt idx="2672">
                  <c:v>1.325605000000003</c:v>
                </c:pt>
                <c:pt idx="2673">
                  <c:v>1.3800890000000017</c:v>
                </c:pt>
                <c:pt idx="2674">
                  <c:v>1.3124750000000027</c:v>
                </c:pt>
                <c:pt idx="2675">
                  <c:v>1.3413229999999992</c:v>
                </c:pt>
                <c:pt idx="2676">
                  <c:v>1.3117500000000035</c:v>
                </c:pt>
                <c:pt idx="2677">
                  <c:v>1.3497879999999967</c:v>
                </c:pt>
                <c:pt idx="2678">
                  <c:v>1.3232609999999987</c:v>
                </c:pt>
                <c:pt idx="2679">
                  <c:v>1.3403960000000019</c:v>
                </c:pt>
                <c:pt idx="2680">
                  <c:v>1.3263210000000036</c:v>
                </c:pt>
                <c:pt idx="2681">
                  <c:v>1.3214060000000032</c:v>
                </c:pt>
                <c:pt idx="2682">
                  <c:v>1.3730040000000017</c:v>
                </c:pt>
                <c:pt idx="2683">
                  <c:v>1.3117610000000006</c:v>
                </c:pt>
                <c:pt idx="2684">
                  <c:v>1.3465099999999985</c:v>
                </c:pt>
                <c:pt idx="2685">
                  <c:v>1.3176290000000002</c:v>
                </c:pt>
                <c:pt idx="2686">
                  <c:v>1.3202049999999979</c:v>
                </c:pt>
                <c:pt idx="2687">
                  <c:v>1.2601489999999984</c:v>
                </c:pt>
                <c:pt idx="2688">
                  <c:v>1.2826939999999958</c:v>
                </c:pt>
                <c:pt idx="2689">
                  <c:v>1.3303259999999995</c:v>
                </c:pt>
                <c:pt idx="2690">
                  <c:v>1.3134110000000021</c:v>
                </c:pt>
                <c:pt idx="2691">
                  <c:v>1.2918289999999999</c:v>
                </c:pt>
                <c:pt idx="2692">
                  <c:v>1.3155400000000022</c:v>
                </c:pt>
                <c:pt idx="2693">
                  <c:v>1.3321970000000007</c:v>
                </c:pt>
                <c:pt idx="2694">
                  <c:v>1.3002870000000044</c:v>
                </c:pt>
                <c:pt idx="2695">
                  <c:v>1.3007820000000017</c:v>
                </c:pt>
                <c:pt idx="2696">
                  <c:v>1.3115229999999976</c:v>
                </c:pt>
                <c:pt idx="2697">
                  <c:v>1.2789290000000015</c:v>
                </c:pt>
                <c:pt idx="2698">
                  <c:v>1.3019360000000013</c:v>
                </c:pt>
                <c:pt idx="2699">
                  <c:v>1.2901769999999999</c:v>
                </c:pt>
                <c:pt idx="2700">
                  <c:v>1.306630000000002</c:v>
                </c:pt>
                <c:pt idx="2701">
                  <c:v>1.296521999999996</c:v>
                </c:pt>
                <c:pt idx="2702">
                  <c:v>1.3354719999999958</c:v>
                </c:pt>
                <c:pt idx="2703">
                  <c:v>1.3089750000000038</c:v>
                </c:pt>
                <c:pt idx="2704">
                  <c:v>1.305226999999995</c:v>
                </c:pt>
                <c:pt idx="2705">
                  <c:v>1.3120349999999981</c:v>
                </c:pt>
                <c:pt idx="2706">
                  <c:v>1.2897420000000004</c:v>
                </c:pt>
                <c:pt idx="2707">
                  <c:v>1.2691039999999987</c:v>
                </c:pt>
                <c:pt idx="2708">
                  <c:v>1.253579000000002</c:v>
                </c:pt>
                <c:pt idx="2709">
                  <c:v>1.3280029999999989</c:v>
                </c:pt>
                <c:pt idx="2710">
                  <c:v>1.2772979999999983</c:v>
                </c:pt>
                <c:pt idx="2711">
                  <c:v>1.2932609999999976</c:v>
                </c:pt>
                <c:pt idx="2712">
                  <c:v>1.2796449999999986</c:v>
                </c:pt>
                <c:pt idx="2713">
                  <c:v>1.2531149999999975</c:v>
                </c:pt>
                <c:pt idx="2714">
                  <c:v>1.3263639999999981</c:v>
                </c:pt>
                <c:pt idx="2715">
                  <c:v>1.2322329999999972</c:v>
                </c:pt>
                <c:pt idx="2716">
                  <c:v>1.2524199999999972</c:v>
                </c:pt>
                <c:pt idx="2717">
                  <c:v>1.2566310000000023</c:v>
                </c:pt>
                <c:pt idx="2718">
                  <c:v>1.2749710000000007</c:v>
                </c:pt>
                <c:pt idx="2719">
                  <c:v>1.3174420000000033</c:v>
                </c:pt>
                <c:pt idx="2720">
                  <c:v>1.2620559999999976</c:v>
                </c:pt>
                <c:pt idx="2721">
                  <c:v>1.2916420000000031</c:v>
                </c:pt>
                <c:pt idx="2722">
                  <c:v>1.2559630000000013</c:v>
                </c:pt>
                <c:pt idx="2723">
                  <c:v>1.3122989999999994</c:v>
                </c:pt>
                <c:pt idx="2724">
                  <c:v>1.2686490000000035</c:v>
                </c:pt>
                <c:pt idx="2725">
                  <c:v>1.2536099999999983</c:v>
                </c:pt>
                <c:pt idx="2726">
                  <c:v>1.2493850000000002</c:v>
                </c:pt>
                <c:pt idx="2727">
                  <c:v>1.2951610000000038</c:v>
                </c:pt>
                <c:pt idx="2728">
                  <c:v>1.2639589999999998</c:v>
                </c:pt>
                <c:pt idx="2729">
                  <c:v>1.3090140000000012</c:v>
                </c:pt>
                <c:pt idx="2730">
                  <c:v>1.272153000000003</c:v>
                </c:pt>
                <c:pt idx="2731">
                  <c:v>1.2425829999999998</c:v>
                </c:pt>
                <c:pt idx="2732">
                  <c:v>1.2641850000000012</c:v>
                </c:pt>
                <c:pt idx="2733">
                  <c:v>1.2557240000000007</c:v>
                </c:pt>
                <c:pt idx="2734">
                  <c:v>1.2391010000000016</c:v>
                </c:pt>
                <c:pt idx="2735">
                  <c:v>1.250788</c:v>
                </c:pt>
                <c:pt idx="2736">
                  <c:v>1.2942300000000024</c:v>
                </c:pt>
                <c:pt idx="2737">
                  <c:v>1.2806190000000015</c:v>
                </c:pt>
                <c:pt idx="2738">
                  <c:v>1.2564560000000036</c:v>
                </c:pt>
                <c:pt idx="2739">
                  <c:v>1.2536319999999996</c:v>
                </c:pt>
                <c:pt idx="2740">
                  <c:v>1.2301560000000009</c:v>
                </c:pt>
                <c:pt idx="2741">
                  <c:v>1.2606610000000025</c:v>
                </c:pt>
                <c:pt idx="2742">
                  <c:v>1.2691269999999975</c:v>
                </c:pt>
                <c:pt idx="2743">
                  <c:v>1.231111999999996</c:v>
                </c:pt>
                <c:pt idx="2744">
                  <c:v>1.243074</c:v>
                </c:pt>
                <c:pt idx="2745">
                  <c:v>1.220796</c:v>
                </c:pt>
                <c:pt idx="2746">
                  <c:v>1.2637329999999984</c:v>
                </c:pt>
                <c:pt idx="2747">
                  <c:v>1.2632810000000028</c:v>
                </c:pt>
                <c:pt idx="2748">
                  <c:v>1.2440049999999978</c:v>
                </c:pt>
                <c:pt idx="2749">
                  <c:v>1.2243039999999965</c:v>
                </c:pt>
                <c:pt idx="2750">
                  <c:v>1.279003000000003</c:v>
                </c:pt>
                <c:pt idx="2751">
                  <c:v>1.2369939999999993</c:v>
                </c:pt>
                <c:pt idx="2752">
                  <c:v>1.2294599999999996</c:v>
                </c:pt>
                <c:pt idx="2753">
                  <c:v>1.2461480000000051</c:v>
                </c:pt>
                <c:pt idx="2754">
                  <c:v>1.2548280000000034</c:v>
                </c:pt>
                <c:pt idx="2755">
                  <c:v>1.271486000000003</c:v>
                </c:pt>
                <c:pt idx="2756">
                  <c:v>1.2146909999999984</c:v>
                </c:pt>
                <c:pt idx="2757">
                  <c:v>1.2395640000000014</c:v>
                </c:pt>
                <c:pt idx="2758">
                  <c:v>1.2353230000000011</c:v>
                </c:pt>
                <c:pt idx="2759">
                  <c:v>1.247555000000002</c:v>
                </c:pt>
                <c:pt idx="2760">
                  <c:v>1.2731360000000045</c:v>
                </c:pt>
                <c:pt idx="2761">
                  <c:v>1.2038770000000021</c:v>
                </c:pt>
                <c:pt idx="2762">
                  <c:v>1.2186770000000031</c:v>
                </c:pt>
                <c:pt idx="2763">
                  <c:v>1.2308949999999967</c:v>
                </c:pt>
                <c:pt idx="2764">
                  <c:v>1.182305999999997</c:v>
                </c:pt>
                <c:pt idx="2765">
                  <c:v>1.2325419999999987</c:v>
                </c:pt>
                <c:pt idx="2766">
                  <c:v>1.2583620000000018</c:v>
                </c:pt>
                <c:pt idx="2767">
                  <c:v>1.1982639999999982</c:v>
                </c:pt>
                <c:pt idx="2768">
                  <c:v>1.2137569999999975</c:v>
                </c:pt>
                <c:pt idx="2769">
                  <c:v>1.2536739999999966</c:v>
                </c:pt>
                <c:pt idx="2770">
                  <c:v>1.2039140000000046</c:v>
                </c:pt>
                <c:pt idx="2771">
                  <c:v>1.230671000000001</c:v>
                </c:pt>
                <c:pt idx="2772">
                  <c:v>1.218669000000002</c:v>
                </c:pt>
                <c:pt idx="2773">
                  <c:v>1.2252530000000021</c:v>
                </c:pt>
                <c:pt idx="2774">
                  <c:v>1.2137610000000016</c:v>
                </c:pt>
                <c:pt idx="2775">
                  <c:v>1.1973540000000007</c:v>
                </c:pt>
                <c:pt idx="2776">
                  <c:v>1.2360790000000001</c:v>
                </c:pt>
                <c:pt idx="2777">
                  <c:v>1.189820000000001</c:v>
                </c:pt>
                <c:pt idx="2778">
                  <c:v>1.2072070000000004</c:v>
                </c:pt>
                <c:pt idx="2779">
                  <c:v>1.2306729999999995</c:v>
                </c:pt>
                <c:pt idx="2780">
                  <c:v>1.2492160000000005</c:v>
                </c:pt>
                <c:pt idx="2781">
                  <c:v>1.212132000000004</c:v>
                </c:pt>
                <c:pt idx="2782">
                  <c:v>1.1848939999999999</c:v>
                </c:pt>
                <c:pt idx="2783">
                  <c:v>1.2170650000000016</c:v>
                </c:pt>
                <c:pt idx="2784">
                  <c:v>1.2224690000000002</c:v>
                </c:pt>
                <c:pt idx="2785">
                  <c:v>1.2565180000000034</c:v>
                </c:pt>
                <c:pt idx="2786">
                  <c:v>1.192422999999998</c:v>
                </c:pt>
                <c:pt idx="2787">
                  <c:v>1.1670690000000015</c:v>
                </c:pt>
                <c:pt idx="2788">
                  <c:v>1.2318379999999962</c:v>
                </c:pt>
                <c:pt idx="2789">
                  <c:v>1.2114459999999987</c:v>
                </c:pt>
                <c:pt idx="2790">
                  <c:v>1.1943030000000014</c:v>
                </c:pt>
                <c:pt idx="2791">
                  <c:v>1.2029869999999967</c:v>
                </c:pt>
                <c:pt idx="2792">
                  <c:v>1.2299820000000032</c:v>
                </c:pt>
                <c:pt idx="2793">
                  <c:v>1.2076629999999966</c:v>
                </c:pt>
                <c:pt idx="2794">
                  <c:v>1.2201180000000029</c:v>
                </c:pt>
                <c:pt idx="2795">
                  <c:v>1.1630780000000023</c:v>
                </c:pt>
                <c:pt idx="2796">
                  <c:v>1.2360869999999977</c:v>
                </c:pt>
                <c:pt idx="2797">
                  <c:v>1.2398460000000036</c:v>
                </c:pt>
                <c:pt idx="2798">
                  <c:v>1.1863279999999996</c:v>
                </c:pt>
                <c:pt idx="2799">
                  <c:v>1.1921950000000017</c:v>
                </c:pt>
                <c:pt idx="2800">
                  <c:v>1.1968959999999988</c:v>
                </c:pt>
                <c:pt idx="2801">
                  <c:v>1.1778839999999988</c:v>
                </c:pt>
                <c:pt idx="2802">
                  <c:v>1.2154260000000008</c:v>
                </c:pt>
                <c:pt idx="2803">
                  <c:v>1.2283580000000001</c:v>
                </c:pt>
                <c:pt idx="2804">
                  <c:v>1.1736830000000005</c:v>
                </c:pt>
                <c:pt idx="2805">
                  <c:v>1.1854059999999969</c:v>
                </c:pt>
                <c:pt idx="2806">
                  <c:v>1.1680330000000012</c:v>
                </c:pt>
                <c:pt idx="2807">
                  <c:v>1.1851530000000032</c:v>
                </c:pt>
                <c:pt idx="2808">
                  <c:v>1.2203680000000041</c:v>
                </c:pt>
                <c:pt idx="2809">
                  <c:v>1.204426999999999</c:v>
                </c:pt>
                <c:pt idx="2810">
                  <c:v>1.2262430000000002</c:v>
                </c:pt>
                <c:pt idx="2811">
                  <c:v>1.1917639999999992</c:v>
                </c:pt>
                <c:pt idx="2812">
                  <c:v>1.1999709999999979</c:v>
                </c:pt>
                <c:pt idx="2813">
                  <c:v>1.1748380000000012</c:v>
                </c:pt>
                <c:pt idx="2814">
                  <c:v>1.1706329999999987</c:v>
                </c:pt>
                <c:pt idx="2815">
                  <c:v>1.1631029999999996</c:v>
                </c:pt>
                <c:pt idx="2816">
                  <c:v>1.1783719999999995</c:v>
                </c:pt>
                <c:pt idx="2817">
                  <c:v>1.1492399999999989</c:v>
                </c:pt>
                <c:pt idx="2818">
                  <c:v>1.1544390000000035</c:v>
                </c:pt>
                <c:pt idx="2819">
                  <c:v>1.1595989999999965</c:v>
                </c:pt>
                <c:pt idx="2820">
                  <c:v>1.1415189999999988</c:v>
                </c:pt>
                <c:pt idx="2821">
                  <c:v>1.1652270000000016</c:v>
                </c:pt>
                <c:pt idx="2822">
                  <c:v>1.1715529999999994</c:v>
                </c:pt>
                <c:pt idx="2823">
                  <c:v>1.1696910000000003</c:v>
                </c:pt>
                <c:pt idx="2824">
                  <c:v>1.1783819999999956</c:v>
                </c:pt>
                <c:pt idx="2825">
                  <c:v>1.1445730000000012</c:v>
                </c:pt>
                <c:pt idx="2826">
                  <c:v>1.164316000000003</c:v>
                </c:pt>
                <c:pt idx="2827">
                  <c:v>1.1396310000000014</c:v>
                </c:pt>
                <c:pt idx="2828">
                  <c:v>1.1478520000000039</c:v>
                </c:pt>
                <c:pt idx="2829">
                  <c:v>1.1520839999999986</c:v>
                </c:pt>
                <c:pt idx="2830">
                  <c:v>1.1593680000000006</c:v>
                </c:pt>
                <c:pt idx="2831">
                  <c:v>1.185654999999997</c:v>
                </c:pt>
                <c:pt idx="2832">
                  <c:v>1.1879929999999987</c:v>
                </c:pt>
                <c:pt idx="2833">
                  <c:v>1.1614789999999964</c:v>
                </c:pt>
                <c:pt idx="2834">
                  <c:v>1.161011000000002</c:v>
                </c:pt>
                <c:pt idx="2835">
                  <c:v>1.1762900000000016</c:v>
                </c:pt>
                <c:pt idx="2836">
                  <c:v>1.1431570000000022</c:v>
                </c:pt>
                <c:pt idx="2837">
                  <c:v>1.1330930000000023</c:v>
                </c:pt>
                <c:pt idx="2838">
                  <c:v>1.1642989999999998</c:v>
                </c:pt>
                <c:pt idx="2839">
                  <c:v>1.1654759999999982</c:v>
                </c:pt>
                <c:pt idx="2840">
                  <c:v>1.1720540000000028</c:v>
                </c:pt>
                <c:pt idx="2841">
                  <c:v>1.1298130000000022</c:v>
                </c:pt>
                <c:pt idx="2842">
                  <c:v>1.1152559999999987</c:v>
                </c:pt>
                <c:pt idx="2843">
                  <c:v>1.1699640000000002</c:v>
                </c:pt>
                <c:pt idx="2844">
                  <c:v>1.1051599999999979</c:v>
                </c:pt>
                <c:pt idx="2845">
                  <c:v>1.1398840000000021</c:v>
                </c:pt>
                <c:pt idx="2846">
                  <c:v>1.1368449999999974</c:v>
                </c:pt>
                <c:pt idx="2847">
                  <c:v>1.1354380000000006</c:v>
                </c:pt>
                <c:pt idx="2848">
                  <c:v>1.1211249999999993</c:v>
                </c:pt>
                <c:pt idx="2849">
                  <c:v>1.1488310000000013</c:v>
                </c:pt>
                <c:pt idx="2850">
                  <c:v>1.1364079999999994</c:v>
                </c:pt>
                <c:pt idx="2851">
                  <c:v>1.1284270000000021</c:v>
                </c:pt>
                <c:pt idx="2852">
                  <c:v>1.1591619999999985</c:v>
                </c:pt>
                <c:pt idx="2853">
                  <c:v>1.122993000000001</c:v>
                </c:pt>
                <c:pt idx="2854">
                  <c:v>1.1302969999999952</c:v>
                </c:pt>
                <c:pt idx="2855">
                  <c:v>1.1500009999999961</c:v>
                </c:pt>
                <c:pt idx="2856">
                  <c:v>1.1248919999999991</c:v>
                </c:pt>
                <c:pt idx="2857">
                  <c:v>1.1279569999999985</c:v>
                </c:pt>
                <c:pt idx="2858">
                  <c:v>1.1577559999999956</c:v>
                </c:pt>
                <c:pt idx="2859">
                  <c:v>1.1124399999999994</c:v>
                </c:pt>
                <c:pt idx="2860">
                  <c:v>1.103750999999999</c:v>
                </c:pt>
                <c:pt idx="2861">
                  <c:v>1.129838000000003</c:v>
                </c:pt>
                <c:pt idx="2862">
                  <c:v>1.1448399999999985</c:v>
                </c:pt>
                <c:pt idx="2863">
                  <c:v>1.121383999999999</c:v>
                </c:pt>
                <c:pt idx="2864">
                  <c:v>1.0892340000000047</c:v>
                </c:pt>
                <c:pt idx="2865">
                  <c:v>1.0920200000000015</c:v>
                </c:pt>
                <c:pt idx="2866">
                  <c:v>1.1234949999999984</c:v>
                </c:pt>
                <c:pt idx="2867">
                  <c:v>1.1014269999999975</c:v>
                </c:pt>
                <c:pt idx="2868">
                  <c:v>1.1307739999999988</c:v>
                </c:pt>
                <c:pt idx="2869">
                  <c:v>1.1180839999999996</c:v>
                </c:pt>
                <c:pt idx="2870">
                  <c:v>1.1547079999999994</c:v>
                </c:pt>
                <c:pt idx="2871">
                  <c:v>1.1366280000000017</c:v>
                </c:pt>
                <c:pt idx="2872">
                  <c:v>1.0901449999999961</c:v>
                </c:pt>
                <c:pt idx="2873">
                  <c:v>1.1202030000000001</c:v>
                </c:pt>
                <c:pt idx="2874">
                  <c:v>1.1122329999999998</c:v>
                </c:pt>
                <c:pt idx="2875">
                  <c:v>1.1274980000000028</c:v>
                </c:pt>
                <c:pt idx="2876">
                  <c:v>1.0955669999999991</c:v>
                </c:pt>
                <c:pt idx="2877">
                  <c:v>1.084539999999997</c:v>
                </c:pt>
                <c:pt idx="2878">
                  <c:v>1.1298330000000014</c:v>
                </c:pt>
                <c:pt idx="2879">
                  <c:v>1.1277070000000009</c:v>
                </c:pt>
                <c:pt idx="2880">
                  <c:v>1.1040249999999965</c:v>
                </c:pt>
                <c:pt idx="2881">
                  <c:v>1.1378060000000012</c:v>
                </c:pt>
                <c:pt idx="2882">
                  <c:v>1.0647930000000017</c:v>
                </c:pt>
                <c:pt idx="2883">
                  <c:v>1.1329079999999969</c:v>
                </c:pt>
                <c:pt idx="2884">
                  <c:v>1.1061339999999973</c:v>
                </c:pt>
                <c:pt idx="2885">
                  <c:v>1.1300930000000022</c:v>
                </c:pt>
                <c:pt idx="2886">
                  <c:v>1.1279690000000002</c:v>
                </c:pt>
                <c:pt idx="2887">
                  <c:v>1.0854729999999968</c:v>
                </c:pt>
                <c:pt idx="2888">
                  <c:v>1.1023790000000027</c:v>
                </c:pt>
                <c:pt idx="2889">
                  <c:v>1.1047329999999995</c:v>
                </c:pt>
                <c:pt idx="2890">
                  <c:v>1.0880659999999978</c:v>
                </c:pt>
                <c:pt idx="2891">
                  <c:v>1.138303999999998</c:v>
                </c:pt>
                <c:pt idx="2892">
                  <c:v>1.0991000000000035</c:v>
                </c:pt>
                <c:pt idx="2893">
                  <c:v>1.0868990000000025</c:v>
                </c:pt>
                <c:pt idx="2894">
                  <c:v>1.0850099999999969</c:v>
                </c:pt>
                <c:pt idx="2895">
                  <c:v>1.0869079999999975</c:v>
                </c:pt>
                <c:pt idx="2896">
                  <c:v>1.1108429999999991</c:v>
                </c:pt>
                <c:pt idx="2897">
                  <c:v>1.1294119999999985</c:v>
                </c:pt>
                <c:pt idx="2898">
                  <c:v>1.0796280000000031</c:v>
                </c:pt>
                <c:pt idx="2899">
                  <c:v>1.0566040000000001</c:v>
                </c:pt>
                <c:pt idx="2900">
                  <c:v>1.0794059999999952</c:v>
                </c:pt>
                <c:pt idx="2901">
                  <c:v>1.1284469999999978</c:v>
                </c:pt>
                <c:pt idx="2902">
                  <c:v>1.1106289999999994</c:v>
                </c:pt>
                <c:pt idx="2903">
                  <c:v>1.0845640000000003</c:v>
                </c:pt>
                <c:pt idx="2904">
                  <c:v>1.0958390000000016</c:v>
                </c:pt>
                <c:pt idx="2905">
                  <c:v>1.0911360000000023</c:v>
                </c:pt>
                <c:pt idx="2906">
                  <c:v>1.0509979999999999</c:v>
                </c:pt>
                <c:pt idx="2907">
                  <c:v>1.0592190000000024</c:v>
                </c:pt>
                <c:pt idx="2908">
                  <c:v>1.0974839999999979</c:v>
                </c:pt>
                <c:pt idx="2909">
                  <c:v>1.1049930000000003</c:v>
                </c:pt>
                <c:pt idx="2910">
                  <c:v>1.0824489999999969</c:v>
                </c:pt>
                <c:pt idx="2911">
                  <c:v>1.092297999999996</c:v>
                </c:pt>
                <c:pt idx="2912">
                  <c:v>1.0857399999999977</c:v>
                </c:pt>
                <c:pt idx="2913">
                  <c:v>1.0850229999999996</c:v>
                </c:pt>
                <c:pt idx="2914">
                  <c:v>1.1021819999999991</c:v>
                </c:pt>
                <c:pt idx="2915">
                  <c:v>1.0911489999999979</c:v>
                </c:pt>
                <c:pt idx="2916">
                  <c:v>1.1061679999999967</c:v>
                </c:pt>
                <c:pt idx="2917">
                  <c:v>1.0923259999999999</c:v>
                </c:pt>
                <c:pt idx="2918">
                  <c:v>1.0932499999999976</c:v>
                </c:pt>
                <c:pt idx="2919">
                  <c:v>1.0815249999999992</c:v>
                </c:pt>
                <c:pt idx="2920">
                  <c:v>1.0770710000000001</c:v>
                </c:pt>
                <c:pt idx="2921">
                  <c:v>1.0979519999999994</c:v>
                </c:pt>
                <c:pt idx="2922">
                  <c:v>1.0395210000000006</c:v>
                </c:pt>
                <c:pt idx="2923">
                  <c:v>1.0899880000000017</c:v>
                </c:pt>
                <c:pt idx="2924">
                  <c:v>1.0878549999999976</c:v>
                </c:pt>
                <c:pt idx="2925">
                  <c:v>1.0888139999999993</c:v>
                </c:pt>
                <c:pt idx="2926">
                  <c:v>1.0948960000000021</c:v>
                </c:pt>
                <c:pt idx="2927">
                  <c:v>1.0737760000000023</c:v>
                </c:pt>
                <c:pt idx="2928">
                  <c:v>1.0681520000000013</c:v>
                </c:pt>
                <c:pt idx="2929">
                  <c:v>1.0543029999999973</c:v>
                </c:pt>
                <c:pt idx="2930">
                  <c:v>1.0669869999999975</c:v>
                </c:pt>
                <c:pt idx="2931">
                  <c:v>1.0690969999999993</c:v>
                </c:pt>
                <c:pt idx="2932">
                  <c:v>1.0444440000000021</c:v>
                </c:pt>
                <c:pt idx="2933">
                  <c:v>1.0916329999999981</c:v>
                </c:pt>
                <c:pt idx="2934">
                  <c:v>1.0615789999999983</c:v>
                </c:pt>
                <c:pt idx="2935">
                  <c:v>1.0697840000000021</c:v>
                </c:pt>
                <c:pt idx="2936">
                  <c:v>1.0688649999999988</c:v>
                </c:pt>
                <c:pt idx="2937">
                  <c:v>1.064392999999999</c:v>
                </c:pt>
                <c:pt idx="2938">
                  <c:v>1.0465660000000021</c:v>
                </c:pt>
                <c:pt idx="2939">
                  <c:v>1.082255</c:v>
                </c:pt>
                <c:pt idx="2940">
                  <c:v>1.0367069999999998</c:v>
                </c:pt>
                <c:pt idx="2941">
                  <c:v>1.0662620000000018</c:v>
                </c:pt>
                <c:pt idx="2942">
                  <c:v>1.1268600000000006</c:v>
                </c:pt>
                <c:pt idx="2943">
                  <c:v>1.008065000000002</c:v>
                </c:pt>
                <c:pt idx="2944">
                  <c:v>1.0554750000000013</c:v>
                </c:pt>
                <c:pt idx="2945">
                  <c:v>1.0627710000000015</c:v>
                </c:pt>
                <c:pt idx="2946">
                  <c:v>1.0390609999999967</c:v>
                </c:pt>
                <c:pt idx="2947">
                  <c:v>1.0606500000000025</c:v>
                </c:pt>
                <c:pt idx="2948">
                  <c:v>1.0653539999999992</c:v>
                </c:pt>
                <c:pt idx="2949">
                  <c:v>1.0453900000000012</c:v>
                </c:pt>
                <c:pt idx="2950">
                  <c:v>1.0475129999999986</c:v>
                </c:pt>
                <c:pt idx="2951">
                  <c:v>1.045416000000003</c:v>
                </c:pt>
                <c:pt idx="2952">
                  <c:v>1.0292110000000001</c:v>
                </c:pt>
                <c:pt idx="2953">
                  <c:v>1.0564329999999984</c:v>
                </c:pt>
                <c:pt idx="2954">
                  <c:v>1.0618459999999992</c:v>
                </c:pt>
                <c:pt idx="2955">
                  <c:v>1.040695999999997</c:v>
                </c:pt>
                <c:pt idx="2956">
                  <c:v>1.0388419999999989</c:v>
                </c:pt>
                <c:pt idx="2957">
                  <c:v>1.0242749999999994</c:v>
                </c:pt>
                <c:pt idx="2958">
                  <c:v>1.0517509999999994</c:v>
                </c:pt>
                <c:pt idx="2959">
                  <c:v>1.0360219999999991</c:v>
                </c:pt>
                <c:pt idx="2960">
                  <c:v>1.0322619999999993</c:v>
                </c:pt>
                <c:pt idx="2961">
                  <c:v>1.0193559999999984</c:v>
                </c:pt>
                <c:pt idx="2962">
                  <c:v>1.020975</c:v>
                </c:pt>
                <c:pt idx="2963">
                  <c:v>1.0275670000000012</c:v>
                </c:pt>
                <c:pt idx="2964">
                  <c:v>1.0510540000000006</c:v>
                </c:pt>
                <c:pt idx="2965">
                  <c:v>1.045885000000002</c:v>
                </c:pt>
                <c:pt idx="2966">
                  <c:v>1.0198250000000009</c:v>
                </c:pt>
                <c:pt idx="2967">
                  <c:v>1.0524589999999989</c:v>
                </c:pt>
                <c:pt idx="2968">
                  <c:v>1.0529469999999996</c:v>
                </c:pt>
                <c:pt idx="2969">
                  <c:v>1.0369619999999991</c:v>
                </c:pt>
                <c:pt idx="2970">
                  <c:v>1.0780419999999999</c:v>
                </c:pt>
                <c:pt idx="2971">
                  <c:v>1.0242770000000014</c:v>
                </c:pt>
                <c:pt idx="2972">
                  <c:v>0.99400500000000136</c:v>
                </c:pt>
                <c:pt idx="2973">
                  <c:v>1.0543340000000008</c:v>
                </c:pt>
                <c:pt idx="2974">
                  <c:v>1.0822890000000029</c:v>
                </c:pt>
                <c:pt idx="2975">
                  <c:v>1.0498790000000007</c:v>
                </c:pt>
                <c:pt idx="2976">
                  <c:v>1.0623210000000007</c:v>
                </c:pt>
                <c:pt idx="2977">
                  <c:v>1.038608</c:v>
                </c:pt>
                <c:pt idx="2978">
                  <c:v>1.009482000000002</c:v>
                </c:pt>
                <c:pt idx="2979">
                  <c:v>1.064195999999999</c:v>
                </c:pt>
                <c:pt idx="2980">
                  <c:v>1.0172570000000007</c:v>
                </c:pt>
                <c:pt idx="2981">
                  <c:v>1.0095290000000006</c:v>
                </c:pt>
                <c:pt idx="2982">
                  <c:v>1.0531910000000018</c:v>
                </c:pt>
                <c:pt idx="2983">
                  <c:v>1.0266540000000006</c:v>
                </c:pt>
                <c:pt idx="2984">
                  <c:v>1.0015309999999999</c:v>
                </c:pt>
                <c:pt idx="2985">
                  <c:v>0.98907600000000073</c:v>
                </c:pt>
                <c:pt idx="2986">
                  <c:v>1.041681999999998</c:v>
                </c:pt>
                <c:pt idx="2987">
                  <c:v>0.993309</c:v>
                </c:pt>
                <c:pt idx="2988">
                  <c:v>0.99987899999999996</c:v>
                </c:pt>
                <c:pt idx="2989">
                  <c:v>1.0247849999999978</c:v>
                </c:pt>
                <c:pt idx="2990">
                  <c:v>0.99635699999999972</c:v>
                </c:pt>
                <c:pt idx="2991">
                  <c:v>1.0193800000000017</c:v>
                </c:pt>
                <c:pt idx="2992">
                  <c:v>0.98088699999999918</c:v>
                </c:pt>
                <c:pt idx="2993">
                  <c:v>1.006457000000001</c:v>
                </c:pt>
                <c:pt idx="2994">
                  <c:v>1.0369819999999983</c:v>
                </c:pt>
                <c:pt idx="2995">
                  <c:v>1.013977999999998</c:v>
                </c:pt>
                <c:pt idx="2996">
                  <c:v>1.0435790000000011</c:v>
                </c:pt>
                <c:pt idx="2997">
                  <c:v>1.0085949999999997</c:v>
                </c:pt>
                <c:pt idx="2998">
                  <c:v>1.0454399999999993</c:v>
                </c:pt>
                <c:pt idx="2999">
                  <c:v>0.99732599999999749</c:v>
                </c:pt>
                <c:pt idx="3000">
                  <c:v>1.0376960000000004</c:v>
                </c:pt>
                <c:pt idx="3001">
                  <c:v>1.0224299999999999</c:v>
                </c:pt>
                <c:pt idx="3002">
                  <c:v>0.98276999999999859</c:v>
                </c:pt>
                <c:pt idx="3003">
                  <c:v>0.96256899999999845</c:v>
                </c:pt>
                <c:pt idx="3004">
                  <c:v>1.0083590000000022</c:v>
                </c:pt>
                <c:pt idx="3005">
                  <c:v>0.98276500000000055</c:v>
                </c:pt>
                <c:pt idx="3006">
                  <c:v>0.9968699999999977</c:v>
                </c:pt>
                <c:pt idx="3007">
                  <c:v>1.0006090000000007</c:v>
                </c:pt>
                <c:pt idx="3008">
                  <c:v>1.0102410000000006</c:v>
                </c:pt>
                <c:pt idx="3009">
                  <c:v>0.98206300000000013</c:v>
                </c:pt>
                <c:pt idx="3010">
                  <c:v>1.0036459999999998</c:v>
                </c:pt>
                <c:pt idx="3011">
                  <c:v>0.99662799999999763</c:v>
                </c:pt>
                <c:pt idx="3012">
                  <c:v>0.99286699999999684</c:v>
                </c:pt>
                <c:pt idx="3013">
                  <c:v>1.0365079999999978</c:v>
                </c:pt>
                <c:pt idx="3014">
                  <c:v>0.99874200000000002</c:v>
                </c:pt>
                <c:pt idx="3015">
                  <c:v>1.0236419999999988</c:v>
                </c:pt>
                <c:pt idx="3016">
                  <c:v>1.0031979999999976</c:v>
                </c:pt>
                <c:pt idx="3017">
                  <c:v>0.97644299999999973</c:v>
                </c:pt>
                <c:pt idx="3018">
                  <c:v>0.97714900000000071</c:v>
                </c:pt>
                <c:pt idx="3019">
                  <c:v>0.98348900000000228</c:v>
                </c:pt>
                <c:pt idx="3020">
                  <c:v>0.98582199999999887</c:v>
                </c:pt>
                <c:pt idx="3021">
                  <c:v>0.96868100000000013</c:v>
                </c:pt>
                <c:pt idx="3022">
                  <c:v>0.99193500000000157</c:v>
                </c:pt>
                <c:pt idx="3023">
                  <c:v>0.97292599999999752</c:v>
                </c:pt>
                <c:pt idx="3024">
                  <c:v>1.0062459999999973</c:v>
                </c:pt>
                <c:pt idx="3025">
                  <c:v>0.96211899999999773</c:v>
                </c:pt>
                <c:pt idx="3026">
                  <c:v>0.98488800000000154</c:v>
                </c:pt>
                <c:pt idx="3027">
                  <c:v>1.0212900000000005</c:v>
                </c:pt>
                <c:pt idx="3028">
                  <c:v>0.98327500000000256</c:v>
                </c:pt>
                <c:pt idx="3029">
                  <c:v>0.96680999999999884</c:v>
                </c:pt>
                <c:pt idx="3030">
                  <c:v>0.99171099999999868</c:v>
                </c:pt>
                <c:pt idx="3031">
                  <c:v>0.98397599999999841</c:v>
                </c:pt>
                <c:pt idx="3032">
                  <c:v>0.99500100000000202</c:v>
                </c:pt>
                <c:pt idx="3033">
                  <c:v>0.95767499999999828</c:v>
                </c:pt>
                <c:pt idx="3034">
                  <c:v>0.98467800000000238</c:v>
                </c:pt>
                <c:pt idx="3035">
                  <c:v>0.99920099999999934</c:v>
                </c:pt>
                <c:pt idx="3036">
                  <c:v>0.94663999999999859</c:v>
                </c:pt>
                <c:pt idx="3037">
                  <c:v>0.93842899999999929</c:v>
                </c:pt>
                <c:pt idx="3038">
                  <c:v>0.97528700000000157</c:v>
                </c:pt>
                <c:pt idx="3039">
                  <c:v>0.9527569999999983</c:v>
                </c:pt>
                <c:pt idx="3040">
                  <c:v>0.99829700000000088</c:v>
                </c:pt>
                <c:pt idx="3041">
                  <c:v>0.93889700000000076</c:v>
                </c:pt>
                <c:pt idx="3042">
                  <c:v>0.94663500000000056</c:v>
                </c:pt>
                <c:pt idx="3043">
                  <c:v>0.98208999999999946</c:v>
                </c:pt>
                <c:pt idx="3044">
                  <c:v>0.95955000000000013</c:v>
                </c:pt>
                <c:pt idx="3045">
                  <c:v>0.98280699999999754</c:v>
                </c:pt>
                <c:pt idx="3046">
                  <c:v>0.955565</c:v>
                </c:pt>
                <c:pt idx="3047">
                  <c:v>0.97129799999999733</c:v>
                </c:pt>
                <c:pt idx="3048">
                  <c:v>0.96989499999999751</c:v>
                </c:pt>
                <c:pt idx="3049">
                  <c:v>0.94945999999999842</c:v>
                </c:pt>
                <c:pt idx="3050">
                  <c:v>0.92621600000000015</c:v>
                </c:pt>
                <c:pt idx="3051">
                  <c:v>0.92999100000000112</c:v>
                </c:pt>
                <c:pt idx="3052">
                  <c:v>0.96779200000000287</c:v>
                </c:pt>
                <c:pt idx="3053">
                  <c:v>0.96497300000000052</c:v>
                </c:pt>
                <c:pt idx="3054">
                  <c:v>0.96307900000000046</c:v>
                </c:pt>
                <c:pt idx="3055">
                  <c:v>0.95603499999999997</c:v>
                </c:pt>
                <c:pt idx="3056">
                  <c:v>0.98375000000000057</c:v>
                </c:pt>
                <c:pt idx="3057">
                  <c:v>0.95744900000000044</c:v>
                </c:pt>
                <c:pt idx="3058">
                  <c:v>0.9621530000000007</c:v>
                </c:pt>
                <c:pt idx="3059">
                  <c:v>0.94337699999999813</c:v>
                </c:pt>
                <c:pt idx="3060">
                  <c:v>0.97764500000000254</c:v>
                </c:pt>
                <c:pt idx="3061">
                  <c:v>0.95980899999999991</c:v>
                </c:pt>
                <c:pt idx="3062">
                  <c:v>0.95207200000000114</c:v>
                </c:pt>
                <c:pt idx="3063">
                  <c:v>0.9663800000000009</c:v>
                </c:pt>
                <c:pt idx="3064">
                  <c:v>0.9628559999999986</c:v>
                </c:pt>
                <c:pt idx="3065">
                  <c:v>0.96474599999999811</c:v>
                </c:pt>
                <c:pt idx="3066">
                  <c:v>0.9269430000000014</c:v>
                </c:pt>
                <c:pt idx="3067">
                  <c:v>0.93609899999999868</c:v>
                </c:pt>
                <c:pt idx="3068">
                  <c:v>0.91849700000000212</c:v>
                </c:pt>
                <c:pt idx="3069">
                  <c:v>0.93374800000000135</c:v>
                </c:pt>
                <c:pt idx="3070">
                  <c:v>0.98048500000000161</c:v>
                </c:pt>
                <c:pt idx="3071">
                  <c:v>0.96477499999999949</c:v>
                </c:pt>
                <c:pt idx="3072">
                  <c:v>0.95418199999999942</c:v>
                </c:pt>
                <c:pt idx="3073">
                  <c:v>0.94831299999999885</c:v>
                </c:pt>
                <c:pt idx="3074">
                  <c:v>0.94384600000000063</c:v>
                </c:pt>
                <c:pt idx="3075">
                  <c:v>0.91944200000000009</c:v>
                </c:pt>
                <c:pt idx="3076">
                  <c:v>0.94103400000000192</c:v>
                </c:pt>
                <c:pt idx="3077">
                  <c:v>0.92928200000000061</c:v>
                </c:pt>
                <c:pt idx="3078">
                  <c:v>0.93821799999999911</c:v>
                </c:pt>
                <c:pt idx="3079">
                  <c:v>0.94644100000000009</c:v>
                </c:pt>
                <c:pt idx="3080">
                  <c:v>0.94902599999999993</c:v>
                </c:pt>
                <c:pt idx="3081">
                  <c:v>0.94505099999999942</c:v>
                </c:pt>
                <c:pt idx="3082">
                  <c:v>0.93845800000000068</c:v>
                </c:pt>
                <c:pt idx="3083">
                  <c:v>0.9020690000000009</c:v>
                </c:pt>
                <c:pt idx="3084">
                  <c:v>0.93186799999999792</c:v>
                </c:pt>
                <c:pt idx="3085">
                  <c:v>0.94314100000000067</c:v>
                </c:pt>
                <c:pt idx="3086">
                  <c:v>0.91779200000000216</c:v>
                </c:pt>
                <c:pt idx="3087">
                  <c:v>0.95370000000000132</c:v>
                </c:pt>
                <c:pt idx="3088">
                  <c:v>0.9168680000000009</c:v>
                </c:pt>
                <c:pt idx="3089">
                  <c:v>0.92318300000000164</c:v>
                </c:pt>
                <c:pt idx="3090">
                  <c:v>0.94457599999999786</c:v>
                </c:pt>
                <c:pt idx="3091">
                  <c:v>0.95913900000000041</c:v>
                </c:pt>
                <c:pt idx="3092">
                  <c:v>0.92039400000000171</c:v>
                </c:pt>
                <c:pt idx="3093">
                  <c:v>0.95795700000000039</c:v>
                </c:pt>
                <c:pt idx="3094">
                  <c:v>0.93634399999999829</c:v>
                </c:pt>
                <c:pt idx="3095">
                  <c:v>0.93307000000000073</c:v>
                </c:pt>
                <c:pt idx="3096">
                  <c:v>0.9527789999999996</c:v>
                </c:pt>
                <c:pt idx="3097">
                  <c:v>0.937777999999998</c:v>
                </c:pt>
                <c:pt idx="3098">
                  <c:v>0.89548600000000178</c:v>
                </c:pt>
                <c:pt idx="3099">
                  <c:v>0.91851899999999986</c:v>
                </c:pt>
                <c:pt idx="3100">
                  <c:v>0.94152000000000058</c:v>
                </c:pt>
                <c:pt idx="3101">
                  <c:v>0.91547200000000117</c:v>
                </c:pt>
                <c:pt idx="3102">
                  <c:v>0.93049099999999996</c:v>
                </c:pt>
                <c:pt idx="3103">
                  <c:v>0.93358200000000124</c:v>
                </c:pt>
                <c:pt idx="3104">
                  <c:v>0.93871700000000047</c:v>
                </c:pt>
                <c:pt idx="3105">
                  <c:v>0.93189899999999781</c:v>
                </c:pt>
                <c:pt idx="3106">
                  <c:v>0.92134000000000071</c:v>
                </c:pt>
                <c:pt idx="3107">
                  <c:v>0.93965299999999985</c:v>
                </c:pt>
                <c:pt idx="3108">
                  <c:v>0.93729499999999888</c:v>
                </c:pt>
                <c:pt idx="3109">
                  <c:v>0.9304889999999979</c:v>
                </c:pt>
                <c:pt idx="3110">
                  <c:v>0.85842299999999838</c:v>
                </c:pt>
                <c:pt idx="3111">
                  <c:v>0.92415599999999998</c:v>
                </c:pt>
                <c:pt idx="3112">
                  <c:v>0.92346700000000226</c:v>
                </c:pt>
                <c:pt idx="3113">
                  <c:v>0.86874299999999849</c:v>
                </c:pt>
                <c:pt idx="3114">
                  <c:v>0.92487500000000011</c:v>
                </c:pt>
                <c:pt idx="3115">
                  <c:v>0.93286300000000111</c:v>
                </c:pt>
                <c:pt idx="3116">
                  <c:v>0.9295560000000016</c:v>
                </c:pt>
                <c:pt idx="3117">
                  <c:v>0.95541200000000259</c:v>
                </c:pt>
                <c:pt idx="3118">
                  <c:v>0.90302499999999952</c:v>
                </c:pt>
                <c:pt idx="3119">
                  <c:v>0.94152700000000067</c:v>
                </c:pt>
                <c:pt idx="3120">
                  <c:v>0.91595099999999974</c:v>
                </c:pt>
                <c:pt idx="3121">
                  <c:v>0.90655599999999836</c:v>
                </c:pt>
                <c:pt idx="3122">
                  <c:v>0.89788000000000068</c:v>
                </c:pt>
                <c:pt idx="3123">
                  <c:v>0.92298900000000117</c:v>
                </c:pt>
                <c:pt idx="3124">
                  <c:v>0.9077350000000024</c:v>
                </c:pt>
                <c:pt idx="3125">
                  <c:v>0.90585599999999999</c:v>
                </c:pt>
                <c:pt idx="3126">
                  <c:v>0.91971699999999856</c:v>
                </c:pt>
                <c:pt idx="3127">
                  <c:v>0.88496900000000167</c:v>
                </c:pt>
                <c:pt idx="3128">
                  <c:v>0.89505400000000179</c:v>
                </c:pt>
                <c:pt idx="3129">
                  <c:v>0.86806699999999992</c:v>
                </c:pt>
                <c:pt idx="3130">
                  <c:v>0.88307700000000011</c:v>
                </c:pt>
                <c:pt idx="3131">
                  <c:v>0.89928800000000209</c:v>
                </c:pt>
                <c:pt idx="3132">
                  <c:v>0.88614099999999851</c:v>
                </c:pt>
                <c:pt idx="3133">
                  <c:v>0.8957589999999982</c:v>
                </c:pt>
                <c:pt idx="3134">
                  <c:v>0.9074959999999983</c:v>
                </c:pt>
                <c:pt idx="3135">
                  <c:v>0.91360599999999792</c:v>
                </c:pt>
                <c:pt idx="3136">
                  <c:v>0.86334999999999695</c:v>
                </c:pt>
                <c:pt idx="3137">
                  <c:v>0.87135499999999766</c:v>
                </c:pt>
                <c:pt idx="3138">
                  <c:v>0.87181599999999904</c:v>
                </c:pt>
                <c:pt idx="3139">
                  <c:v>0.906801999999999</c:v>
                </c:pt>
                <c:pt idx="3140">
                  <c:v>0.89530399999999943</c:v>
                </c:pt>
                <c:pt idx="3141">
                  <c:v>0.8899019999999993</c:v>
                </c:pt>
                <c:pt idx="3142">
                  <c:v>0.89552300000000074</c:v>
                </c:pt>
                <c:pt idx="3143">
                  <c:v>0.88214599999999876</c:v>
                </c:pt>
                <c:pt idx="3144">
                  <c:v>0.90187999999999846</c:v>
                </c:pt>
                <c:pt idx="3145">
                  <c:v>0.91221900000000034</c:v>
                </c:pt>
                <c:pt idx="3146">
                  <c:v>0.9274690000000021</c:v>
                </c:pt>
                <c:pt idx="3147">
                  <c:v>0.85796099999999953</c:v>
                </c:pt>
                <c:pt idx="3148">
                  <c:v>0.92465600000000236</c:v>
                </c:pt>
                <c:pt idx="3149">
                  <c:v>0.91032099999999971</c:v>
                </c:pt>
                <c:pt idx="3150">
                  <c:v>0.90235299999999796</c:v>
                </c:pt>
                <c:pt idx="3151">
                  <c:v>0.90611399999999875</c:v>
                </c:pt>
                <c:pt idx="3152">
                  <c:v>0.9042349999999999</c:v>
                </c:pt>
                <c:pt idx="3153">
                  <c:v>0.86408299999999727</c:v>
                </c:pt>
                <c:pt idx="3154">
                  <c:v>0.91386400000000023</c:v>
                </c:pt>
                <c:pt idx="3155">
                  <c:v>0.87067800000000162</c:v>
                </c:pt>
                <c:pt idx="3156">
                  <c:v>0.89764999999999873</c:v>
                </c:pt>
                <c:pt idx="3157">
                  <c:v>0.88567700000000116</c:v>
                </c:pt>
                <c:pt idx="3158">
                  <c:v>0.90634299999999968</c:v>
                </c:pt>
                <c:pt idx="3159">
                  <c:v>0.8110129999999991</c:v>
                </c:pt>
                <c:pt idx="3160">
                  <c:v>0.86174300000000059</c:v>
                </c:pt>
                <c:pt idx="3161">
                  <c:v>0.87041200000000174</c:v>
                </c:pt>
                <c:pt idx="3162">
                  <c:v>0.82136199999999704</c:v>
                </c:pt>
                <c:pt idx="3163">
                  <c:v>0.8936630000000001</c:v>
                </c:pt>
                <c:pt idx="3164">
                  <c:v>0.87653900000000107</c:v>
                </c:pt>
                <c:pt idx="3165">
                  <c:v>0.8666749999999972</c:v>
                </c:pt>
                <c:pt idx="3166">
                  <c:v>0.87112899999999982</c:v>
                </c:pt>
                <c:pt idx="3167">
                  <c:v>0.85986300000000071</c:v>
                </c:pt>
                <c:pt idx="3168">
                  <c:v>0.85024699999999953</c:v>
                </c:pt>
                <c:pt idx="3169">
                  <c:v>0.8981330000000014</c:v>
                </c:pt>
                <c:pt idx="3170">
                  <c:v>0.8666659999999986</c:v>
                </c:pt>
                <c:pt idx="3171">
                  <c:v>0.86337599999999881</c:v>
                </c:pt>
                <c:pt idx="3172">
                  <c:v>0.87677800000000161</c:v>
                </c:pt>
                <c:pt idx="3173">
                  <c:v>0.87372799999999984</c:v>
                </c:pt>
                <c:pt idx="3174">
                  <c:v>0.84742999999999924</c:v>
                </c:pt>
                <c:pt idx="3175">
                  <c:v>0.8732609999999994</c:v>
                </c:pt>
                <c:pt idx="3176">
                  <c:v>0.82017199999999946</c:v>
                </c:pt>
                <c:pt idx="3177">
                  <c:v>0.81619900000000101</c:v>
                </c:pt>
                <c:pt idx="3178">
                  <c:v>0.87725899999999868</c:v>
                </c:pt>
                <c:pt idx="3179">
                  <c:v>0.88782000000000139</c:v>
                </c:pt>
                <c:pt idx="3180">
                  <c:v>0.89931900000000198</c:v>
                </c:pt>
                <c:pt idx="3181">
                  <c:v>0.89276399999999967</c:v>
                </c:pt>
                <c:pt idx="3182">
                  <c:v>0.87115200000000215</c:v>
                </c:pt>
                <c:pt idx="3183">
                  <c:v>0.85235099999999875</c:v>
                </c:pt>
                <c:pt idx="3184">
                  <c:v>0.84885399999999933</c:v>
                </c:pt>
                <c:pt idx="3185">
                  <c:v>0.84790399999999977</c:v>
                </c:pt>
                <c:pt idx="3186">
                  <c:v>0.86082899999999896</c:v>
                </c:pt>
                <c:pt idx="3187">
                  <c:v>0.84579200000000299</c:v>
                </c:pt>
                <c:pt idx="3188">
                  <c:v>0.88430199999999815</c:v>
                </c:pt>
                <c:pt idx="3189">
                  <c:v>0.87680199999999786</c:v>
                </c:pt>
                <c:pt idx="3190">
                  <c:v>0.87326700000000201</c:v>
                </c:pt>
                <c:pt idx="3191">
                  <c:v>0.84931900000000127</c:v>
                </c:pt>
                <c:pt idx="3192">
                  <c:v>0.85543099999999939</c:v>
                </c:pt>
                <c:pt idx="3193">
                  <c:v>0.86458299999999966</c:v>
                </c:pt>
                <c:pt idx="3194">
                  <c:v>0.86481999999999815</c:v>
                </c:pt>
                <c:pt idx="3195">
                  <c:v>0.85166800000000009</c:v>
                </c:pt>
                <c:pt idx="3196">
                  <c:v>0.87187800000000237</c:v>
                </c:pt>
                <c:pt idx="3197">
                  <c:v>0.87162299999999959</c:v>
                </c:pt>
                <c:pt idx="3198">
                  <c:v>0.84743699999999933</c:v>
                </c:pt>
                <c:pt idx="3199">
                  <c:v>0.86647299999999916</c:v>
                </c:pt>
                <c:pt idx="3200">
                  <c:v>0.87071900000000113</c:v>
                </c:pt>
                <c:pt idx="3201">
                  <c:v>0.8840869999999974</c:v>
                </c:pt>
                <c:pt idx="3202">
                  <c:v>0.904281000000001</c:v>
                </c:pt>
                <c:pt idx="3203">
                  <c:v>0.86059900000000056</c:v>
                </c:pt>
                <c:pt idx="3204">
                  <c:v>0.87377700000000047</c:v>
                </c:pt>
                <c:pt idx="3205">
                  <c:v>0.8472059999999999</c:v>
                </c:pt>
                <c:pt idx="3206">
                  <c:v>0.83548100000000147</c:v>
                </c:pt>
                <c:pt idx="3207">
                  <c:v>0.83735900000000285</c:v>
                </c:pt>
                <c:pt idx="3208">
                  <c:v>0.8427579999999999</c:v>
                </c:pt>
                <c:pt idx="3209">
                  <c:v>0.85379400000000061</c:v>
                </c:pt>
                <c:pt idx="3210">
                  <c:v>0.81833199999999806</c:v>
                </c:pt>
                <c:pt idx="3211">
                  <c:v>0.83829100000000167</c:v>
                </c:pt>
                <c:pt idx="3212">
                  <c:v>0.82678200000000146</c:v>
                </c:pt>
                <c:pt idx="3213">
                  <c:v>0.8514400000000002</c:v>
                </c:pt>
                <c:pt idx="3214">
                  <c:v>0.85309099999999916</c:v>
                </c:pt>
                <c:pt idx="3215">
                  <c:v>0.84369999999999834</c:v>
                </c:pt>
                <c:pt idx="3216">
                  <c:v>0.81671000000000049</c:v>
                </c:pt>
                <c:pt idx="3217">
                  <c:v>0.80072499999999991</c:v>
                </c:pt>
                <c:pt idx="3218">
                  <c:v>0.84745900000000063</c:v>
                </c:pt>
                <c:pt idx="3219">
                  <c:v>0.80190500000000142</c:v>
                </c:pt>
                <c:pt idx="3220">
                  <c:v>0.84887700000000166</c:v>
                </c:pt>
                <c:pt idx="3221">
                  <c:v>0.81457999999999942</c:v>
                </c:pt>
                <c:pt idx="3222">
                  <c:v>0.83244099999999932</c:v>
                </c:pt>
                <c:pt idx="3223">
                  <c:v>0.85519999999999996</c:v>
                </c:pt>
                <c:pt idx="3224">
                  <c:v>0.85569199999999768</c:v>
                </c:pt>
                <c:pt idx="3225">
                  <c:v>0.84112200000000215</c:v>
                </c:pt>
                <c:pt idx="3226">
                  <c:v>0.80777199999999993</c:v>
                </c:pt>
                <c:pt idx="3227">
                  <c:v>0.88715299999999786</c:v>
                </c:pt>
                <c:pt idx="3228">
                  <c:v>0.82422599999999946</c:v>
                </c:pt>
                <c:pt idx="3229">
                  <c:v>0.8394900000000014</c:v>
                </c:pt>
                <c:pt idx="3230">
                  <c:v>0.84041700000000219</c:v>
                </c:pt>
                <c:pt idx="3231">
                  <c:v>0.79673500000000175</c:v>
                </c:pt>
                <c:pt idx="3232">
                  <c:v>0.8242200000000004</c:v>
                </c:pt>
                <c:pt idx="3233">
                  <c:v>0.84770199999999818</c:v>
                </c:pt>
                <c:pt idx="3234">
                  <c:v>0.85428999999999888</c:v>
                </c:pt>
                <c:pt idx="3235">
                  <c:v>0.86883399999999966</c:v>
                </c:pt>
                <c:pt idx="3236">
                  <c:v>0.85005899999999812</c:v>
                </c:pt>
                <c:pt idx="3237">
                  <c:v>0.79557900000000004</c:v>
                </c:pt>
                <c:pt idx="3238">
                  <c:v>0.87190700000000021</c:v>
                </c:pt>
                <c:pt idx="3239">
                  <c:v>0.851464</c:v>
                </c:pt>
                <c:pt idx="3240">
                  <c:v>0.84277900000000017</c:v>
                </c:pt>
                <c:pt idx="3241">
                  <c:v>0.81790200000000013</c:v>
                </c:pt>
                <c:pt idx="3242">
                  <c:v>0.82189100000000082</c:v>
                </c:pt>
                <c:pt idx="3243">
                  <c:v>0.81013299999999688</c:v>
                </c:pt>
                <c:pt idx="3244">
                  <c:v>0.86392800000000136</c:v>
                </c:pt>
                <c:pt idx="3245">
                  <c:v>0.82071399999999883</c:v>
                </c:pt>
                <c:pt idx="3246">
                  <c:v>0.83831499999999792</c:v>
                </c:pt>
                <c:pt idx="3247">
                  <c:v>0.83503299999999925</c:v>
                </c:pt>
                <c:pt idx="3248">
                  <c:v>0.8080190000000016</c:v>
                </c:pt>
                <c:pt idx="3249">
                  <c:v>0.81648699999999863</c:v>
                </c:pt>
                <c:pt idx="3250">
                  <c:v>0.83292900000000003</c:v>
                </c:pt>
                <c:pt idx="3251">
                  <c:v>0.77844899999999839</c:v>
                </c:pt>
                <c:pt idx="3252">
                  <c:v>0.83315500000000142</c:v>
                </c:pt>
                <c:pt idx="3253">
                  <c:v>0.83760799999999946</c:v>
                </c:pt>
                <c:pt idx="3254">
                  <c:v>0.80474500000000049</c:v>
                </c:pt>
                <c:pt idx="3255">
                  <c:v>0.84937099999999788</c:v>
                </c:pt>
                <c:pt idx="3256">
                  <c:v>0.82634799999999942</c:v>
                </c:pt>
                <c:pt idx="3257">
                  <c:v>0.81389800000000179</c:v>
                </c:pt>
                <c:pt idx="3258">
                  <c:v>0.8035880000000013</c:v>
                </c:pt>
                <c:pt idx="3259">
                  <c:v>0.81391800000000103</c:v>
                </c:pt>
                <c:pt idx="3260">
                  <c:v>0.80945499999999981</c:v>
                </c:pt>
                <c:pt idx="3261">
                  <c:v>0.82610700000000037</c:v>
                </c:pt>
                <c:pt idx="3262">
                  <c:v>0.80875800000000098</c:v>
                </c:pt>
                <c:pt idx="3263">
                  <c:v>0.812025000000002</c:v>
                </c:pt>
                <c:pt idx="3264">
                  <c:v>0.82213299999999734</c:v>
                </c:pt>
                <c:pt idx="3265">
                  <c:v>0.82729900000000001</c:v>
                </c:pt>
                <c:pt idx="3266">
                  <c:v>0.79655799999999743</c:v>
                </c:pt>
                <c:pt idx="3267">
                  <c:v>0.79745899999999992</c:v>
                </c:pt>
                <c:pt idx="3268">
                  <c:v>0.79959400000000258</c:v>
                </c:pt>
                <c:pt idx="3269">
                  <c:v>0.80310700000000068</c:v>
                </c:pt>
                <c:pt idx="3270">
                  <c:v>0.82846399999999676</c:v>
                </c:pt>
                <c:pt idx="3271">
                  <c:v>0.81955400000000012</c:v>
                </c:pt>
                <c:pt idx="3272">
                  <c:v>0.81460799999999978</c:v>
                </c:pt>
                <c:pt idx="3273">
                  <c:v>0.84418900000000008</c:v>
                </c:pt>
                <c:pt idx="3274">
                  <c:v>0.80428799999999967</c:v>
                </c:pt>
                <c:pt idx="3275">
                  <c:v>0.80382699999999829</c:v>
                </c:pt>
                <c:pt idx="3276">
                  <c:v>0.82001600000000252</c:v>
                </c:pt>
                <c:pt idx="3277">
                  <c:v>0.80688100000000063</c:v>
                </c:pt>
                <c:pt idx="3278">
                  <c:v>0.81556899999999999</c:v>
                </c:pt>
                <c:pt idx="3279">
                  <c:v>0.78667399999999787</c:v>
                </c:pt>
                <c:pt idx="3280">
                  <c:v>0.81957200000000086</c:v>
                </c:pt>
                <c:pt idx="3281">
                  <c:v>0.76789099999999877</c:v>
                </c:pt>
                <c:pt idx="3282">
                  <c:v>0.80123999999999995</c:v>
                </c:pt>
                <c:pt idx="3283">
                  <c:v>0.76954900000000137</c:v>
                </c:pt>
                <c:pt idx="3284">
                  <c:v>0.78880100000000297</c:v>
                </c:pt>
                <c:pt idx="3285">
                  <c:v>0.81063899999999833</c:v>
                </c:pt>
                <c:pt idx="3286">
                  <c:v>0.76812500000000128</c:v>
                </c:pt>
                <c:pt idx="3287">
                  <c:v>0.83623400000000103</c:v>
                </c:pt>
                <c:pt idx="3288">
                  <c:v>0.80005999999999844</c:v>
                </c:pt>
                <c:pt idx="3289">
                  <c:v>0.80570300000000117</c:v>
                </c:pt>
                <c:pt idx="3290">
                  <c:v>0.82731199999999916</c:v>
                </c:pt>
                <c:pt idx="3291">
                  <c:v>0.78129099999999951</c:v>
                </c:pt>
                <c:pt idx="3292">
                  <c:v>0.79233100000000078</c:v>
                </c:pt>
                <c:pt idx="3293">
                  <c:v>0.78740499999999969</c:v>
                </c:pt>
                <c:pt idx="3294">
                  <c:v>0.80312900000000198</c:v>
                </c:pt>
                <c:pt idx="3295">
                  <c:v>0.80642399999999981</c:v>
                </c:pt>
                <c:pt idx="3296">
                  <c:v>0.79984900000000181</c:v>
                </c:pt>
                <c:pt idx="3297">
                  <c:v>0.78035500000000013</c:v>
                </c:pt>
                <c:pt idx="3298">
                  <c:v>0.80641100000000066</c:v>
                </c:pt>
                <c:pt idx="3299">
                  <c:v>0.81137299999999968</c:v>
                </c:pt>
                <c:pt idx="3300">
                  <c:v>0.80477800000000244</c:v>
                </c:pt>
                <c:pt idx="3301">
                  <c:v>0.78364099999999937</c:v>
                </c:pt>
                <c:pt idx="3302">
                  <c:v>0.77565600000000146</c:v>
                </c:pt>
                <c:pt idx="3303">
                  <c:v>0.80033599999999794</c:v>
                </c:pt>
                <c:pt idx="3304">
                  <c:v>0.79468299999999914</c:v>
                </c:pt>
                <c:pt idx="3305">
                  <c:v>0.76532800000000023</c:v>
                </c:pt>
                <c:pt idx="3306">
                  <c:v>0.76931400000000139</c:v>
                </c:pt>
                <c:pt idx="3307">
                  <c:v>0.82003600000000176</c:v>
                </c:pt>
                <c:pt idx="3308">
                  <c:v>0.77519500000000008</c:v>
                </c:pt>
                <c:pt idx="3309">
                  <c:v>0.75875500000000073</c:v>
                </c:pt>
                <c:pt idx="3310">
                  <c:v>0.78083700000000178</c:v>
                </c:pt>
                <c:pt idx="3311">
                  <c:v>0.71577699999999922</c:v>
                </c:pt>
                <c:pt idx="3312">
                  <c:v>0.77049500000000037</c:v>
                </c:pt>
                <c:pt idx="3313">
                  <c:v>0.74301799999999929</c:v>
                </c:pt>
                <c:pt idx="3314">
                  <c:v>0.79844500000000096</c:v>
                </c:pt>
                <c:pt idx="3315">
                  <c:v>0.77238200000000035</c:v>
                </c:pt>
                <c:pt idx="3316">
                  <c:v>0.79893500000000017</c:v>
                </c:pt>
                <c:pt idx="3317">
                  <c:v>0.72659400000000218</c:v>
                </c:pt>
                <c:pt idx="3318">
                  <c:v>0.76652699999999996</c:v>
                </c:pt>
                <c:pt idx="3319">
                  <c:v>0.73692499999999939</c:v>
                </c:pt>
                <c:pt idx="3320">
                  <c:v>0.76417400000000058</c:v>
                </c:pt>
                <c:pt idx="3321">
                  <c:v>0.80057400000000101</c:v>
                </c:pt>
                <c:pt idx="3322">
                  <c:v>0.77708499999999958</c:v>
                </c:pt>
                <c:pt idx="3323">
                  <c:v>0.75524599999999964</c:v>
                </c:pt>
                <c:pt idx="3324">
                  <c:v>0.74726100000000173</c:v>
                </c:pt>
                <c:pt idx="3325">
                  <c:v>0.7752049999999997</c:v>
                </c:pt>
                <c:pt idx="3326">
                  <c:v>0.76088500000000181</c:v>
                </c:pt>
                <c:pt idx="3327">
                  <c:v>0.79705399999999926</c:v>
                </c:pt>
                <c:pt idx="3328">
                  <c:v>0.77474400000000188</c:v>
                </c:pt>
                <c:pt idx="3329">
                  <c:v>0.8064349999999969</c:v>
                </c:pt>
                <c:pt idx="3330">
                  <c:v>0.77708300000000108</c:v>
                </c:pt>
                <c:pt idx="3331">
                  <c:v>0.74562099999999987</c:v>
                </c:pt>
                <c:pt idx="3332">
                  <c:v>0.74186499999999711</c:v>
                </c:pt>
                <c:pt idx="3333">
                  <c:v>0.74327499999999702</c:v>
                </c:pt>
                <c:pt idx="3334">
                  <c:v>0.76511500000000154</c:v>
                </c:pt>
                <c:pt idx="3335">
                  <c:v>0.73787799999999848</c:v>
                </c:pt>
                <c:pt idx="3336">
                  <c:v>0.74867400000000117</c:v>
                </c:pt>
                <c:pt idx="3337">
                  <c:v>0.77004600000000067</c:v>
                </c:pt>
                <c:pt idx="3338">
                  <c:v>0.74046900000000093</c:v>
                </c:pt>
                <c:pt idx="3339">
                  <c:v>0.74843800000000016</c:v>
                </c:pt>
                <c:pt idx="3340">
                  <c:v>0.77215799999999746</c:v>
                </c:pt>
                <c:pt idx="3341">
                  <c:v>0.75173099999999948</c:v>
                </c:pt>
                <c:pt idx="3342">
                  <c:v>0.771922</c:v>
                </c:pt>
                <c:pt idx="3343">
                  <c:v>0.73293299999999917</c:v>
                </c:pt>
                <c:pt idx="3344">
                  <c:v>0.75101499999999888</c:v>
                </c:pt>
                <c:pt idx="3345">
                  <c:v>0.73293800000000076</c:v>
                </c:pt>
                <c:pt idx="3346">
                  <c:v>0.75431400000000082</c:v>
                </c:pt>
                <c:pt idx="3347">
                  <c:v>0.76888199999999784</c:v>
                </c:pt>
                <c:pt idx="3348">
                  <c:v>0.74117699999999687</c:v>
                </c:pt>
                <c:pt idx="3349">
                  <c:v>0.79870700000000028</c:v>
                </c:pt>
                <c:pt idx="3350">
                  <c:v>0.75667699999999982</c:v>
                </c:pt>
                <c:pt idx="3351">
                  <c:v>0.79330299999999809</c:v>
                </c:pt>
                <c:pt idx="3352">
                  <c:v>0.77381899999999959</c:v>
                </c:pt>
                <c:pt idx="3353">
                  <c:v>0.73223299999999725</c:v>
                </c:pt>
                <c:pt idx="3354">
                  <c:v>0.79071800000000181</c:v>
                </c:pt>
                <c:pt idx="3355">
                  <c:v>0.76113399999999842</c:v>
                </c:pt>
                <c:pt idx="3356">
                  <c:v>0.75221300000000113</c:v>
                </c:pt>
                <c:pt idx="3357">
                  <c:v>0.77124299999999835</c:v>
                </c:pt>
                <c:pt idx="3358">
                  <c:v>0.7240220000000015</c:v>
                </c:pt>
                <c:pt idx="3359">
                  <c:v>0.77359699999999876</c:v>
                </c:pt>
                <c:pt idx="3360">
                  <c:v>0.71886199999999789</c:v>
                </c:pt>
                <c:pt idx="3361">
                  <c:v>0.75549600000000083</c:v>
                </c:pt>
                <c:pt idx="3362">
                  <c:v>0.7533840000000005</c:v>
                </c:pt>
                <c:pt idx="3363">
                  <c:v>0.75386800000000065</c:v>
                </c:pt>
                <c:pt idx="3364">
                  <c:v>0.76818199999999948</c:v>
                </c:pt>
                <c:pt idx="3365">
                  <c:v>0.78392900000000054</c:v>
                </c:pt>
                <c:pt idx="3366">
                  <c:v>0.72121899999999783</c:v>
                </c:pt>
                <c:pt idx="3367">
                  <c:v>0.75479199999999835</c:v>
                </c:pt>
                <c:pt idx="3368">
                  <c:v>0.70783300000000082</c:v>
                </c:pt>
                <c:pt idx="3369">
                  <c:v>0.75338900000000208</c:v>
                </c:pt>
                <c:pt idx="3370">
                  <c:v>0.7526849999999996</c:v>
                </c:pt>
                <c:pt idx="3371">
                  <c:v>0.72920200000000079</c:v>
                </c:pt>
                <c:pt idx="3372">
                  <c:v>0.70783099999999877</c:v>
                </c:pt>
                <c:pt idx="3373">
                  <c:v>0.74634799999999757</c:v>
                </c:pt>
                <c:pt idx="3374">
                  <c:v>0.75245400000000018</c:v>
                </c:pt>
                <c:pt idx="3375">
                  <c:v>0.70666100000000043</c:v>
                </c:pt>
                <c:pt idx="3376">
                  <c:v>0.71606399999999937</c:v>
                </c:pt>
                <c:pt idx="3377">
                  <c:v>0.71487900000000337</c:v>
                </c:pt>
                <c:pt idx="3378">
                  <c:v>0.75504300000000057</c:v>
                </c:pt>
                <c:pt idx="3379">
                  <c:v>0.78110600000000119</c:v>
                </c:pt>
                <c:pt idx="3380">
                  <c:v>0.75950800000000029</c:v>
                </c:pt>
                <c:pt idx="3381">
                  <c:v>0.76679100000000133</c:v>
                </c:pt>
                <c:pt idx="3382">
                  <c:v>0.73743199999999831</c:v>
                </c:pt>
                <c:pt idx="3383">
                  <c:v>0.74871200000000115</c:v>
                </c:pt>
                <c:pt idx="3384">
                  <c:v>0.75058899999999795</c:v>
                </c:pt>
                <c:pt idx="3385">
                  <c:v>0.75176700000000096</c:v>
                </c:pt>
                <c:pt idx="3386">
                  <c:v>0.72920899999999733</c:v>
                </c:pt>
                <c:pt idx="3387">
                  <c:v>0.7334549999999993</c:v>
                </c:pt>
                <c:pt idx="3388">
                  <c:v>0.72661899999999946</c:v>
                </c:pt>
                <c:pt idx="3389">
                  <c:v>0.71277899999999761</c:v>
                </c:pt>
                <c:pt idx="3390">
                  <c:v>0.73555700000000002</c:v>
                </c:pt>
                <c:pt idx="3391">
                  <c:v>0.75129400000000146</c:v>
                </c:pt>
                <c:pt idx="3392">
                  <c:v>0.7353190000000005</c:v>
                </c:pt>
                <c:pt idx="3393">
                  <c:v>0.72522899999999879</c:v>
                </c:pt>
                <c:pt idx="3394">
                  <c:v>0.71254799999999818</c:v>
                </c:pt>
                <c:pt idx="3395">
                  <c:v>0.72921900000000051</c:v>
                </c:pt>
                <c:pt idx="3396">
                  <c:v>0.70034699999999717</c:v>
                </c:pt>
                <c:pt idx="3397">
                  <c:v>0.71818799999999783</c:v>
                </c:pt>
                <c:pt idx="3398">
                  <c:v>0.70502199999999959</c:v>
                </c:pt>
                <c:pt idx="3399">
                  <c:v>0.70267899999999983</c:v>
                </c:pt>
                <c:pt idx="3400">
                  <c:v>0.75881100000000146</c:v>
                </c:pt>
                <c:pt idx="3401">
                  <c:v>0.73344499999999968</c:v>
                </c:pt>
                <c:pt idx="3402">
                  <c:v>0.7419070000000012</c:v>
                </c:pt>
                <c:pt idx="3403">
                  <c:v>0.71560099999999949</c:v>
                </c:pt>
                <c:pt idx="3404">
                  <c:v>0.68507699999999971</c:v>
                </c:pt>
                <c:pt idx="3405">
                  <c:v>0.71490100000000112</c:v>
                </c:pt>
                <c:pt idx="3406">
                  <c:v>0.68155900000000003</c:v>
                </c:pt>
                <c:pt idx="3407">
                  <c:v>0.72076400000000262</c:v>
                </c:pt>
                <c:pt idx="3408">
                  <c:v>0.70081400000000116</c:v>
                </c:pt>
                <c:pt idx="3409">
                  <c:v>0.71113199999999921</c:v>
                </c:pt>
                <c:pt idx="3410">
                  <c:v>0.7329839999999983</c:v>
                </c:pt>
                <c:pt idx="3411">
                  <c:v>0.73040400000000005</c:v>
                </c:pt>
                <c:pt idx="3412">
                  <c:v>0.69212199999999768</c:v>
                </c:pt>
                <c:pt idx="3413">
                  <c:v>0.72289400000000015</c:v>
                </c:pt>
                <c:pt idx="3414">
                  <c:v>0.71490700000000018</c:v>
                </c:pt>
                <c:pt idx="3415">
                  <c:v>0.69681400000000338</c:v>
                </c:pt>
                <c:pt idx="3416">
                  <c:v>0.71936900000000037</c:v>
                </c:pt>
                <c:pt idx="3417">
                  <c:v>0.71631900000000215</c:v>
                </c:pt>
                <c:pt idx="3418">
                  <c:v>0.71937300000000093</c:v>
                </c:pt>
                <c:pt idx="3419">
                  <c:v>0.68531499999999923</c:v>
                </c:pt>
                <c:pt idx="3420">
                  <c:v>0.71066899999999933</c:v>
                </c:pt>
                <c:pt idx="3421">
                  <c:v>0.73863799999999813</c:v>
                </c:pt>
                <c:pt idx="3422">
                  <c:v>0.70058600000000126</c:v>
                </c:pt>
                <c:pt idx="3423">
                  <c:v>0.69730200000000053</c:v>
                </c:pt>
                <c:pt idx="3424">
                  <c:v>0.69305800000000062</c:v>
                </c:pt>
                <c:pt idx="3425">
                  <c:v>0.71678499999999801</c:v>
                </c:pt>
                <c:pt idx="3426">
                  <c:v>0.69777300000000153</c:v>
                </c:pt>
                <c:pt idx="3427">
                  <c:v>0.72290399999999977</c:v>
                </c:pt>
                <c:pt idx="3428">
                  <c:v>0.72101999999999933</c:v>
                </c:pt>
                <c:pt idx="3429">
                  <c:v>0.7762170000000026</c:v>
                </c:pt>
                <c:pt idx="3430">
                  <c:v>0.6827229999999993</c:v>
                </c:pt>
                <c:pt idx="3431">
                  <c:v>0.71185999999999794</c:v>
                </c:pt>
                <c:pt idx="3432">
                  <c:v>0.70668900000000079</c:v>
                </c:pt>
                <c:pt idx="3433">
                  <c:v>0.69776200000000088</c:v>
                </c:pt>
                <c:pt idx="3434">
                  <c:v>0.73348100000000116</c:v>
                </c:pt>
                <c:pt idx="3435">
                  <c:v>0.63530000000000086</c:v>
                </c:pt>
                <c:pt idx="3436">
                  <c:v>0.6850800000000028</c:v>
                </c:pt>
                <c:pt idx="3437">
                  <c:v>0.72290800000000033</c:v>
                </c:pt>
                <c:pt idx="3438">
                  <c:v>0.71281600000000012</c:v>
                </c:pt>
                <c:pt idx="3439">
                  <c:v>0.70529900000000012</c:v>
                </c:pt>
                <c:pt idx="3440">
                  <c:v>0.71961900000000156</c:v>
                </c:pt>
                <c:pt idx="3441">
                  <c:v>0.6954349999999998</c:v>
                </c:pt>
                <c:pt idx="3442">
                  <c:v>0.66465200000000024</c:v>
                </c:pt>
                <c:pt idx="3443">
                  <c:v>0.6806270000000012</c:v>
                </c:pt>
                <c:pt idx="3444">
                  <c:v>0.71280300000000096</c:v>
                </c:pt>
                <c:pt idx="3445">
                  <c:v>0.66019200000000211</c:v>
                </c:pt>
                <c:pt idx="3446">
                  <c:v>0.70341200000000015</c:v>
                </c:pt>
                <c:pt idx="3447">
                  <c:v>0.67851899999999787</c:v>
                </c:pt>
                <c:pt idx="3448">
                  <c:v>0.67994000000000199</c:v>
                </c:pt>
                <c:pt idx="3449">
                  <c:v>0.68251599999999968</c:v>
                </c:pt>
                <c:pt idx="3450">
                  <c:v>0.69518900000000272</c:v>
                </c:pt>
                <c:pt idx="3451">
                  <c:v>0.68579899999999938</c:v>
                </c:pt>
                <c:pt idx="3452">
                  <c:v>0.73371200000000059</c:v>
                </c:pt>
                <c:pt idx="3453">
                  <c:v>0.69378499999999832</c:v>
                </c:pt>
                <c:pt idx="3454">
                  <c:v>0.68838900000000081</c:v>
                </c:pt>
                <c:pt idx="3455">
                  <c:v>0.68910200000000188</c:v>
                </c:pt>
                <c:pt idx="3456">
                  <c:v>0.71564100000000153</c:v>
                </c:pt>
                <c:pt idx="3457">
                  <c:v>0.71891199999999955</c:v>
                </c:pt>
                <c:pt idx="3458">
                  <c:v>0.67969699999999733</c:v>
                </c:pt>
                <c:pt idx="3459">
                  <c:v>0.67077600000000004</c:v>
                </c:pt>
                <c:pt idx="3460">
                  <c:v>0.6841709999999992</c:v>
                </c:pt>
                <c:pt idx="3461">
                  <c:v>0.67428999999999917</c:v>
                </c:pt>
                <c:pt idx="3462">
                  <c:v>0.70624100000000212</c:v>
                </c:pt>
                <c:pt idx="3463">
                  <c:v>0.71775599999999784</c:v>
                </c:pt>
                <c:pt idx="3464">
                  <c:v>0.66584799999999689</c:v>
                </c:pt>
                <c:pt idx="3465">
                  <c:v>0.71493800000000007</c:v>
                </c:pt>
                <c:pt idx="3466">
                  <c:v>0.68487400000000065</c:v>
                </c:pt>
                <c:pt idx="3467">
                  <c:v>0.69496900000000039</c:v>
                </c:pt>
                <c:pt idx="3468">
                  <c:v>0.68651499999999999</c:v>
                </c:pt>
                <c:pt idx="3469">
                  <c:v>0.70061000000000107</c:v>
                </c:pt>
                <c:pt idx="3470">
                  <c:v>0.62615099999999657</c:v>
                </c:pt>
                <c:pt idx="3471">
                  <c:v>0.7003850000000007</c:v>
                </c:pt>
                <c:pt idx="3472">
                  <c:v>0.70389299999999722</c:v>
                </c:pt>
                <c:pt idx="3473">
                  <c:v>0.65011799999999909</c:v>
                </c:pt>
                <c:pt idx="3474">
                  <c:v>0.70507500000000078</c:v>
                </c:pt>
                <c:pt idx="3475">
                  <c:v>0.69356000000000151</c:v>
                </c:pt>
                <c:pt idx="3476">
                  <c:v>0.67713399999999879</c:v>
                </c:pt>
                <c:pt idx="3477">
                  <c:v>0.64729799999999926</c:v>
                </c:pt>
                <c:pt idx="3478">
                  <c:v>0.67313899999999904</c:v>
                </c:pt>
                <c:pt idx="3479">
                  <c:v>0.67455500000000157</c:v>
                </c:pt>
                <c:pt idx="3480">
                  <c:v>0.67667100000000246</c:v>
                </c:pt>
                <c:pt idx="3481">
                  <c:v>0.65058799999999906</c:v>
                </c:pt>
                <c:pt idx="3482">
                  <c:v>0.68322700000000225</c:v>
                </c:pt>
                <c:pt idx="3483">
                  <c:v>0.71871099999999899</c:v>
                </c:pt>
                <c:pt idx="3484">
                  <c:v>0.6980240000000002</c:v>
                </c:pt>
                <c:pt idx="3485">
                  <c:v>0.63437899999999914</c:v>
                </c:pt>
                <c:pt idx="3486">
                  <c:v>0.694742999999999</c:v>
                </c:pt>
                <c:pt idx="3487">
                  <c:v>0.67830700000000022</c:v>
                </c:pt>
                <c:pt idx="3488">
                  <c:v>0.67338299999999762</c:v>
                </c:pt>
                <c:pt idx="3489">
                  <c:v>0.63743300000000147</c:v>
                </c:pt>
                <c:pt idx="3490">
                  <c:v>0.68840600000000052</c:v>
                </c:pt>
                <c:pt idx="3491">
                  <c:v>0.7053239999999974</c:v>
                </c:pt>
                <c:pt idx="3492">
                  <c:v>0.66915099999999939</c:v>
                </c:pt>
                <c:pt idx="3493">
                  <c:v>0.64519300000000257</c:v>
                </c:pt>
                <c:pt idx="3494">
                  <c:v>0.66140499999999847</c:v>
                </c:pt>
                <c:pt idx="3495">
                  <c:v>0.6745449999999984</c:v>
                </c:pt>
                <c:pt idx="3496">
                  <c:v>0.67831700000000339</c:v>
                </c:pt>
                <c:pt idx="3497">
                  <c:v>0.66915499999999994</c:v>
                </c:pt>
                <c:pt idx="3498">
                  <c:v>0.68254499999999751</c:v>
                </c:pt>
                <c:pt idx="3499">
                  <c:v>0.63839600000000019</c:v>
                </c:pt>
                <c:pt idx="3500">
                  <c:v>0.68653899999999979</c:v>
                </c:pt>
                <c:pt idx="3501">
                  <c:v>0.728826999999999</c:v>
                </c:pt>
                <c:pt idx="3502">
                  <c:v>0.68020200000000131</c:v>
                </c:pt>
                <c:pt idx="3503">
                  <c:v>0.639324000000002</c:v>
                </c:pt>
                <c:pt idx="3504">
                  <c:v>0.70509000000000199</c:v>
                </c:pt>
                <c:pt idx="3505">
                  <c:v>0.67150600000000082</c:v>
                </c:pt>
                <c:pt idx="3506">
                  <c:v>0.67550299999999908</c:v>
                </c:pt>
                <c:pt idx="3507">
                  <c:v>0.68841000000000108</c:v>
                </c:pt>
                <c:pt idx="3508">
                  <c:v>0.67526200000000003</c:v>
                </c:pt>
                <c:pt idx="3509">
                  <c:v>0.64263000000000048</c:v>
                </c:pt>
                <c:pt idx="3510">
                  <c:v>0.70016199999999884</c:v>
                </c:pt>
                <c:pt idx="3511">
                  <c:v>0.63816500000000076</c:v>
                </c:pt>
                <c:pt idx="3512">
                  <c:v>0.6738550000000032</c:v>
                </c:pt>
                <c:pt idx="3513">
                  <c:v>0.69287399999999977</c:v>
                </c:pt>
                <c:pt idx="3514">
                  <c:v>0.67925699999999978</c:v>
                </c:pt>
                <c:pt idx="3515">
                  <c:v>0.69124599999999958</c:v>
                </c:pt>
                <c:pt idx="3516">
                  <c:v>0.6844380000000001</c:v>
                </c:pt>
                <c:pt idx="3517">
                  <c:v>0.6649339999999988</c:v>
                </c:pt>
                <c:pt idx="3518">
                  <c:v>0.66306599999999705</c:v>
                </c:pt>
                <c:pt idx="3519">
                  <c:v>0.67175100000000043</c:v>
                </c:pt>
                <c:pt idx="3520">
                  <c:v>0.65765400000000085</c:v>
                </c:pt>
                <c:pt idx="3521">
                  <c:v>0.68678099999999986</c:v>
                </c:pt>
                <c:pt idx="3522">
                  <c:v>0.63276999999999717</c:v>
                </c:pt>
                <c:pt idx="3523">
                  <c:v>0.71802299999999875</c:v>
                </c:pt>
                <c:pt idx="3524">
                  <c:v>0.67527300000000068</c:v>
                </c:pt>
                <c:pt idx="3525">
                  <c:v>0.63794100000000142</c:v>
                </c:pt>
                <c:pt idx="3526">
                  <c:v>0.65718899999999891</c:v>
                </c:pt>
                <c:pt idx="3527">
                  <c:v>0.63816200000000123</c:v>
                </c:pt>
                <c:pt idx="3528">
                  <c:v>0.67504299999999873</c:v>
                </c:pt>
                <c:pt idx="3529">
                  <c:v>0.67714799999999897</c:v>
                </c:pt>
                <c:pt idx="3530">
                  <c:v>0.63276499999999913</c:v>
                </c:pt>
                <c:pt idx="3531">
                  <c:v>0.61820200000000014</c:v>
                </c:pt>
                <c:pt idx="3532">
                  <c:v>0.68093100000000106</c:v>
                </c:pt>
                <c:pt idx="3533">
                  <c:v>0.65930700000000186</c:v>
                </c:pt>
                <c:pt idx="3534">
                  <c:v>0.6569640000000021</c:v>
                </c:pt>
                <c:pt idx="3535">
                  <c:v>0.65014700000000047</c:v>
                </c:pt>
                <c:pt idx="3536">
                  <c:v>0.64874200000000215</c:v>
                </c:pt>
                <c:pt idx="3537">
                  <c:v>0.61444399999999888</c:v>
                </c:pt>
                <c:pt idx="3538">
                  <c:v>0.68843700000000041</c:v>
                </c:pt>
                <c:pt idx="3539">
                  <c:v>0.65461799999999926</c:v>
                </c:pt>
                <c:pt idx="3540">
                  <c:v>0.64474099999999979</c:v>
                </c:pt>
                <c:pt idx="3541">
                  <c:v>0.64615699999999876</c:v>
                </c:pt>
                <c:pt idx="3542">
                  <c:v>0.66798999999999964</c:v>
                </c:pt>
                <c:pt idx="3543">
                  <c:v>0.62878900000000115</c:v>
                </c:pt>
                <c:pt idx="3544">
                  <c:v>0.68749499999999841</c:v>
                </c:pt>
                <c:pt idx="3545">
                  <c:v>0.68680600000000069</c:v>
                </c:pt>
                <c:pt idx="3546">
                  <c:v>0.66729899999999986</c:v>
                </c:pt>
                <c:pt idx="3547">
                  <c:v>0.67551699999999926</c:v>
                </c:pt>
                <c:pt idx="3548">
                  <c:v>0.63041600000000031</c:v>
                </c:pt>
                <c:pt idx="3549">
                  <c:v>0.66659499999999738</c:v>
                </c:pt>
                <c:pt idx="3550">
                  <c:v>0.68654499999999885</c:v>
                </c:pt>
                <c:pt idx="3551">
                  <c:v>0.64310599999999951</c:v>
                </c:pt>
                <c:pt idx="3552">
                  <c:v>0.61727799999999888</c:v>
                </c:pt>
                <c:pt idx="3553">
                  <c:v>0.64029899999999884</c:v>
                </c:pt>
                <c:pt idx="3554">
                  <c:v>0.63090100000000149</c:v>
                </c:pt>
                <c:pt idx="3555">
                  <c:v>0.63254599999999783</c:v>
                </c:pt>
                <c:pt idx="3556">
                  <c:v>0.60833999999999833</c:v>
                </c:pt>
                <c:pt idx="3557">
                  <c:v>0.65390800000000127</c:v>
                </c:pt>
                <c:pt idx="3558">
                  <c:v>0.67271200000000064</c:v>
                </c:pt>
                <c:pt idx="3559">
                  <c:v>0.62973000000000212</c:v>
                </c:pt>
                <c:pt idx="3560">
                  <c:v>0.63161199999999695</c:v>
                </c:pt>
                <c:pt idx="3561">
                  <c:v>0.64897599999999755</c:v>
                </c:pt>
                <c:pt idx="3562">
                  <c:v>0.62902400000000114</c:v>
                </c:pt>
                <c:pt idx="3563">
                  <c:v>0.609765000000003</c:v>
                </c:pt>
                <c:pt idx="3564">
                  <c:v>0.63112900000000138</c:v>
                </c:pt>
                <c:pt idx="3565">
                  <c:v>0.65439199999999786</c:v>
                </c:pt>
                <c:pt idx="3566">
                  <c:v>0.64546400000000048</c:v>
                </c:pt>
                <c:pt idx="3567">
                  <c:v>0.67225300000000132</c:v>
                </c:pt>
                <c:pt idx="3568">
                  <c:v>0.62973500000000016</c:v>
                </c:pt>
                <c:pt idx="3569">
                  <c:v>0.63982599999999934</c:v>
                </c:pt>
                <c:pt idx="3570">
                  <c:v>0.60954300000000217</c:v>
                </c:pt>
                <c:pt idx="3571">
                  <c:v>0.6774249999999995</c:v>
                </c:pt>
                <c:pt idx="3572">
                  <c:v>0.66027199999999908</c:v>
                </c:pt>
                <c:pt idx="3573">
                  <c:v>0.6196339999999978</c:v>
                </c:pt>
                <c:pt idx="3574">
                  <c:v>0.61633999999999745</c:v>
                </c:pt>
                <c:pt idx="3575">
                  <c:v>0.6511049999999976</c:v>
                </c:pt>
                <c:pt idx="3576">
                  <c:v>0.63842700000000008</c:v>
                </c:pt>
                <c:pt idx="3577">
                  <c:v>0.62715299999999985</c:v>
                </c:pt>
                <c:pt idx="3578">
                  <c:v>0.64991900000000058</c:v>
                </c:pt>
                <c:pt idx="3579">
                  <c:v>0.65955900000000156</c:v>
                </c:pt>
                <c:pt idx="3580">
                  <c:v>0.62786599999999737</c:v>
                </c:pt>
                <c:pt idx="3581">
                  <c:v>0.63184299999999993</c:v>
                </c:pt>
                <c:pt idx="3582">
                  <c:v>0.66284999999999883</c:v>
                </c:pt>
                <c:pt idx="3583">
                  <c:v>0.60624700000000331</c:v>
                </c:pt>
                <c:pt idx="3584">
                  <c:v>0.67505699999999891</c:v>
                </c:pt>
                <c:pt idx="3585">
                  <c:v>0.66285899999999742</c:v>
                </c:pt>
                <c:pt idx="3586">
                  <c:v>0.6440659999999987</c:v>
                </c:pt>
                <c:pt idx="3587">
                  <c:v>0.59732400000000041</c:v>
                </c:pt>
                <c:pt idx="3588">
                  <c:v>0.60273099999999857</c:v>
                </c:pt>
                <c:pt idx="3589">
                  <c:v>0.59992099999999837</c:v>
                </c:pt>
                <c:pt idx="3590">
                  <c:v>0.6412469999999999</c:v>
                </c:pt>
                <c:pt idx="3591">
                  <c:v>0.64617799999999903</c:v>
                </c:pt>
                <c:pt idx="3592">
                  <c:v>0.63537399999999877</c:v>
                </c:pt>
                <c:pt idx="3593">
                  <c:v>0.64876900000000148</c:v>
                </c:pt>
                <c:pt idx="3594">
                  <c:v>0.6116640000000011</c:v>
                </c:pt>
                <c:pt idx="3595">
                  <c:v>0.61494000000000071</c:v>
                </c:pt>
                <c:pt idx="3596">
                  <c:v>0.62528700000000015</c:v>
                </c:pt>
                <c:pt idx="3597">
                  <c:v>0.6036779999999986</c:v>
                </c:pt>
                <c:pt idx="3598">
                  <c:v>0.60556199999999905</c:v>
                </c:pt>
                <c:pt idx="3599">
                  <c:v>0.59193099999999887</c:v>
                </c:pt>
                <c:pt idx="3600">
                  <c:v>0.61893500000000046</c:v>
                </c:pt>
                <c:pt idx="3601">
                  <c:v>0.62858399999999648</c:v>
                </c:pt>
                <c:pt idx="3602">
                  <c:v>0.62106500000000153</c:v>
                </c:pt>
                <c:pt idx="3603">
                  <c:v>0.65629300000000157</c:v>
                </c:pt>
                <c:pt idx="3604">
                  <c:v>0.60273899999999969</c:v>
                </c:pt>
                <c:pt idx="3605">
                  <c:v>0.60648899999999983</c:v>
                </c:pt>
                <c:pt idx="3606">
                  <c:v>0.62246800000000135</c:v>
                </c:pt>
                <c:pt idx="3607">
                  <c:v>0.59568300000000107</c:v>
                </c:pt>
                <c:pt idx="3608">
                  <c:v>0.56586899999999929</c:v>
                </c:pt>
                <c:pt idx="3609">
                  <c:v>0.63891200000000126</c:v>
                </c:pt>
                <c:pt idx="3610">
                  <c:v>0.63704299999999847</c:v>
                </c:pt>
                <c:pt idx="3611">
                  <c:v>0.65206799999999987</c:v>
                </c:pt>
                <c:pt idx="3612">
                  <c:v>0.61003499999999988</c:v>
                </c:pt>
                <c:pt idx="3613">
                  <c:v>0.61847600000000114</c:v>
                </c:pt>
                <c:pt idx="3614">
                  <c:v>0.61119200000000262</c:v>
                </c:pt>
                <c:pt idx="3615">
                  <c:v>0.60321199999999919</c:v>
                </c:pt>
                <c:pt idx="3616">
                  <c:v>0.64479500000000201</c:v>
                </c:pt>
                <c:pt idx="3617">
                  <c:v>0.61543700000000001</c:v>
                </c:pt>
                <c:pt idx="3618">
                  <c:v>0.60392000000000223</c:v>
                </c:pt>
                <c:pt idx="3619">
                  <c:v>0.62317499999999981</c:v>
                </c:pt>
                <c:pt idx="3620">
                  <c:v>0.60791299999999993</c:v>
                </c:pt>
                <c:pt idx="3621">
                  <c:v>0.61706900000000076</c:v>
                </c:pt>
                <c:pt idx="3622">
                  <c:v>0.60204599999999786</c:v>
                </c:pt>
                <c:pt idx="3623">
                  <c:v>0.61684200000000189</c:v>
                </c:pt>
                <c:pt idx="3624">
                  <c:v>0.63141000000000247</c:v>
                </c:pt>
                <c:pt idx="3625">
                  <c:v>0.59546499999999725</c:v>
                </c:pt>
                <c:pt idx="3626">
                  <c:v>0.5787949999999995</c:v>
                </c:pt>
                <c:pt idx="3627">
                  <c:v>0.635628999999998</c:v>
                </c:pt>
                <c:pt idx="3628">
                  <c:v>0.58394400000000246</c:v>
                </c:pt>
                <c:pt idx="3629">
                  <c:v>0.62413000000000096</c:v>
                </c:pt>
              </c:numCache>
            </c:numRef>
          </c:val>
        </c:ser>
        <c:ser>
          <c:idx val="4"/>
          <c:order val="3"/>
          <c:tx>
            <c:strRef>
              <c:f>tabela!$T$1</c:f>
              <c:strCache>
                <c:ptCount val="1"/>
                <c:pt idx="0">
                  <c:v>20 %</c:v>
                </c:pt>
              </c:strCache>
            </c:strRef>
          </c:tx>
          <c:spPr>
            <a:ln w="63500">
              <a:solidFill>
                <a:srgbClr val="C00000"/>
              </a:solidFill>
            </a:ln>
          </c:spPr>
          <c:marker>
            <c:symbol val="none"/>
          </c:marker>
          <c:val>
            <c:numRef>
              <c:f>tabela!$T$2:$T$4490</c:f>
              <c:numCache>
                <c:formatCode>0.00</c:formatCode>
                <c:ptCount val="4489"/>
                <c:pt idx="0">
                  <c:v>0.54732899999999773</c:v>
                </c:pt>
                <c:pt idx="1">
                  <c:v>0.55417500000000075</c:v>
                </c:pt>
                <c:pt idx="2">
                  <c:v>0.50924499999999995</c:v>
                </c:pt>
                <c:pt idx="3">
                  <c:v>0.50071300000000107</c:v>
                </c:pt>
                <c:pt idx="4">
                  <c:v>0.52887199999999979</c:v>
                </c:pt>
                <c:pt idx="5">
                  <c:v>0.59627400000000108</c:v>
                </c:pt>
                <c:pt idx="6">
                  <c:v>0.52011500000000055</c:v>
                </c:pt>
                <c:pt idx="7">
                  <c:v>0.56694800000000001</c:v>
                </c:pt>
                <c:pt idx="8">
                  <c:v>0.54306499999999858</c:v>
                </c:pt>
                <c:pt idx="9">
                  <c:v>0.56552499999999739</c:v>
                </c:pt>
                <c:pt idx="10">
                  <c:v>0.51775500000000108</c:v>
                </c:pt>
                <c:pt idx="11">
                  <c:v>0.50734500000000082</c:v>
                </c:pt>
                <c:pt idx="12">
                  <c:v>0.54282900000000112</c:v>
                </c:pt>
                <c:pt idx="13">
                  <c:v>0.54613799999999912</c:v>
                </c:pt>
                <c:pt idx="14">
                  <c:v>0.53998699999999999</c:v>
                </c:pt>
                <c:pt idx="15">
                  <c:v>0.52271200000000206</c:v>
                </c:pt>
                <c:pt idx="16">
                  <c:v>0.51893600000000006</c:v>
                </c:pt>
                <c:pt idx="17">
                  <c:v>0.5503879999999981</c:v>
                </c:pt>
                <c:pt idx="18">
                  <c:v>0.52697700000000225</c:v>
                </c:pt>
                <c:pt idx="19">
                  <c:v>0.56196999999999875</c:v>
                </c:pt>
                <c:pt idx="20">
                  <c:v>0.5518029999999996</c:v>
                </c:pt>
                <c:pt idx="21">
                  <c:v>0.55205199999999977</c:v>
                </c:pt>
                <c:pt idx="22">
                  <c:v>0.51679800000000142</c:v>
                </c:pt>
                <c:pt idx="23">
                  <c:v>0.52342299999999753</c:v>
                </c:pt>
                <c:pt idx="24">
                  <c:v>0.54801900000000003</c:v>
                </c:pt>
                <c:pt idx="25">
                  <c:v>0.53973399999999927</c:v>
                </c:pt>
                <c:pt idx="26">
                  <c:v>0.50756800000000268</c:v>
                </c:pt>
                <c:pt idx="27">
                  <c:v>0.57308800000000204</c:v>
                </c:pt>
                <c:pt idx="28">
                  <c:v>0.53926500000000033</c:v>
                </c:pt>
                <c:pt idx="29">
                  <c:v>0.56646399999999986</c:v>
                </c:pt>
                <c:pt idx="30">
                  <c:v>0.55889299999999764</c:v>
                </c:pt>
                <c:pt idx="31">
                  <c:v>0.52389600000000058</c:v>
                </c:pt>
                <c:pt idx="32">
                  <c:v>0.51939899999999994</c:v>
                </c:pt>
                <c:pt idx="33">
                  <c:v>0.53712499999999963</c:v>
                </c:pt>
                <c:pt idx="34">
                  <c:v>0.52862499999999812</c:v>
                </c:pt>
                <c:pt idx="35">
                  <c:v>0.53193500000000071</c:v>
                </c:pt>
                <c:pt idx="36">
                  <c:v>0.52388099999999937</c:v>
                </c:pt>
                <c:pt idx="37">
                  <c:v>0.55274399999999702</c:v>
                </c:pt>
                <c:pt idx="38">
                  <c:v>0.51560600000000179</c:v>
                </c:pt>
                <c:pt idx="39">
                  <c:v>0.5536910000000006</c:v>
                </c:pt>
                <c:pt idx="40">
                  <c:v>0.51820200000000227</c:v>
                </c:pt>
                <c:pt idx="41">
                  <c:v>0.52412199999999842</c:v>
                </c:pt>
                <c:pt idx="42">
                  <c:v>0.53145900000000168</c:v>
                </c:pt>
                <c:pt idx="43">
                  <c:v>0.53948600000000013</c:v>
                </c:pt>
                <c:pt idx="44">
                  <c:v>0.50212700000000154</c:v>
                </c:pt>
                <c:pt idx="45">
                  <c:v>0.51702299999999823</c:v>
                </c:pt>
                <c:pt idx="46">
                  <c:v>0.50945700000000116</c:v>
                </c:pt>
                <c:pt idx="47">
                  <c:v>0.54327299999999923</c:v>
                </c:pt>
                <c:pt idx="48">
                  <c:v>0.51537299999999675</c:v>
                </c:pt>
                <c:pt idx="49">
                  <c:v>0.53476599999999763</c:v>
                </c:pt>
                <c:pt idx="50">
                  <c:v>0.52056400000000025</c:v>
                </c:pt>
                <c:pt idx="51">
                  <c:v>0.51182000000000016</c:v>
                </c:pt>
                <c:pt idx="52">
                  <c:v>0.55912800000000118</c:v>
                </c:pt>
                <c:pt idx="53">
                  <c:v>0.51891499999999979</c:v>
                </c:pt>
                <c:pt idx="54">
                  <c:v>0.55628099999999847</c:v>
                </c:pt>
                <c:pt idx="55">
                  <c:v>0.52293900000000093</c:v>
                </c:pt>
                <c:pt idx="56">
                  <c:v>0.5146589999999982</c:v>
                </c:pt>
                <c:pt idx="57">
                  <c:v>0.51087599999999966</c:v>
                </c:pt>
                <c:pt idx="58">
                  <c:v>0.50449599999999961</c:v>
                </c:pt>
                <c:pt idx="59">
                  <c:v>0.52837200000000095</c:v>
                </c:pt>
                <c:pt idx="60">
                  <c:v>0.50968900000000161</c:v>
                </c:pt>
                <c:pt idx="61">
                  <c:v>0.50613399999999942</c:v>
                </c:pt>
                <c:pt idx="62">
                  <c:v>0.53428399999999954</c:v>
                </c:pt>
                <c:pt idx="63">
                  <c:v>0.48367000000000004</c:v>
                </c:pt>
                <c:pt idx="64">
                  <c:v>0.5165469999999992</c:v>
                </c:pt>
                <c:pt idx="65">
                  <c:v>0.54185900000000231</c:v>
                </c:pt>
                <c:pt idx="66">
                  <c:v>0.46120200000000011</c:v>
                </c:pt>
                <c:pt idx="67">
                  <c:v>0.5307309999999994</c:v>
                </c:pt>
                <c:pt idx="68">
                  <c:v>0.51323800000000119</c:v>
                </c:pt>
                <c:pt idx="69">
                  <c:v>0.50470999999999933</c:v>
                </c:pt>
                <c:pt idx="70">
                  <c:v>0.52174700000000129</c:v>
                </c:pt>
                <c:pt idx="71">
                  <c:v>0.55037000000000091</c:v>
                </c:pt>
                <c:pt idx="72">
                  <c:v>0.5182050000000018</c:v>
                </c:pt>
                <c:pt idx="73">
                  <c:v>0.483429000000001</c:v>
                </c:pt>
                <c:pt idx="74">
                  <c:v>0.51062200000000146</c:v>
                </c:pt>
                <c:pt idx="75">
                  <c:v>0.52978500000000039</c:v>
                </c:pt>
                <c:pt idx="76">
                  <c:v>0.50235600000000247</c:v>
                </c:pt>
                <c:pt idx="77">
                  <c:v>0.54207500000000053</c:v>
                </c:pt>
                <c:pt idx="78">
                  <c:v>0.52600499999999784</c:v>
                </c:pt>
                <c:pt idx="79">
                  <c:v>0.54255500000000012</c:v>
                </c:pt>
                <c:pt idx="80">
                  <c:v>0.51677700000000115</c:v>
                </c:pt>
                <c:pt idx="81">
                  <c:v>0.53403299999999732</c:v>
                </c:pt>
                <c:pt idx="82">
                  <c:v>0.50328999999999979</c:v>
                </c:pt>
                <c:pt idx="83">
                  <c:v>0.55129999999999768</c:v>
                </c:pt>
                <c:pt idx="84">
                  <c:v>0.49856300000000076</c:v>
                </c:pt>
                <c:pt idx="85">
                  <c:v>0.48319700000000054</c:v>
                </c:pt>
                <c:pt idx="86">
                  <c:v>0.49123499999999964</c:v>
                </c:pt>
                <c:pt idx="87">
                  <c:v>0.49335800000000063</c:v>
                </c:pt>
                <c:pt idx="88">
                  <c:v>0.52434399999999926</c:v>
                </c:pt>
                <c:pt idx="89">
                  <c:v>0.48176899999999989</c:v>
                </c:pt>
                <c:pt idx="90">
                  <c:v>0.55247699999999966</c:v>
                </c:pt>
                <c:pt idx="91">
                  <c:v>0.51441099999999906</c:v>
                </c:pt>
                <c:pt idx="92">
                  <c:v>0.50518100000000032</c:v>
                </c:pt>
                <c:pt idx="93">
                  <c:v>0.50353600000000043</c:v>
                </c:pt>
                <c:pt idx="94">
                  <c:v>0.51085000000000136</c:v>
                </c:pt>
                <c:pt idx="95">
                  <c:v>0.51108699999999985</c:v>
                </c:pt>
                <c:pt idx="96">
                  <c:v>0.49714699999999823</c:v>
                </c:pt>
                <c:pt idx="97">
                  <c:v>0.49618599999999802</c:v>
                </c:pt>
                <c:pt idx="98">
                  <c:v>0.51652599999999893</c:v>
                </c:pt>
                <c:pt idx="99">
                  <c:v>0.54444000000000159</c:v>
                </c:pt>
                <c:pt idx="100">
                  <c:v>0.5848709999999997</c:v>
                </c:pt>
                <c:pt idx="101">
                  <c:v>0.51416400000000095</c:v>
                </c:pt>
                <c:pt idx="102">
                  <c:v>0.5491640000000011</c:v>
                </c:pt>
                <c:pt idx="103">
                  <c:v>0.52077999999999847</c:v>
                </c:pt>
                <c:pt idx="104">
                  <c:v>0.54514299999999949</c:v>
                </c:pt>
                <c:pt idx="105">
                  <c:v>0.55554499999999862</c:v>
                </c:pt>
                <c:pt idx="106">
                  <c:v>0.5248020000000011</c:v>
                </c:pt>
                <c:pt idx="107">
                  <c:v>0.51367300000000071</c:v>
                </c:pt>
                <c:pt idx="108">
                  <c:v>0.55245599999999939</c:v>
                </c:pt>
                <c:pt idx="109">
                  <c:v>0.51982500000000087</c:v>
                </c:pt>
                <c:pt idx="110">
                  <c:v>0.57280799999999843</c:v>
                </c:pt>
                <c:pt idx="111">
                  <c:v>0.56026500000000112</c:v>
                </c:pt>
                <c:pt idx="112">
                  <c:v>0.59927499999999867</c:v>
                </c:pt>
                <c:pt idx="113">
                  <c:v>0.55813000000000201</c:v>
                </c:pt>
                <c:pt idx="114">
                  <c:v>0.61725399999999908</c:v>
                </c:pt>
                <c:pt idx="115">
                  <c:v>0.60684600000000088</c:v>
                </c:pt>
                <c:pt idx="116">
                  <c:v>0.60873499999999936</c:v>
                </c:pt>
                <c:pt idx="117">
                  <c:v>0.6678430000000013</c:v>
                </c:pt>
                <c:pt idx="118">
                  <c:v>0.61677500000000052</c:v>
                </c:pt>
                <c:pt idx="119">
                  <c:v>0.61677099999999996</c:v>
                </c:pt>
                <c:pt idx="120">
                  <c:v>0.63379000000000119</c:v>
                </c:pt>
                <c:pt idx="121">
                  <c:v>0.66642500000000027</c:v>
                </c:pt>
                <c:pt idx="122">
                  <c:v>0.60895700000000019</c:v>
                </c:pt>
                <c:pt idx="123">
                  <c:v>0.66711899999999957</c:v>
                </c:pt>
                <c:pt idx="124">
                  <c:v>0.70661000000000129</c:v>
                </c:pt>
                <c:pt idx="125">
                  <c:v>0.70234400000000008</c:v>
                </c:pt>
                <c:pt idx="126">
                  <c:v>0.72765399999999758</c:v>
                </c:pt>
                <c:pt idx="127">
                  <c:v>0.71157399999999882</c:v>
                </c:pt>
                <c:pt idx="128">
                  <c:v>0.72314499999999882</c:v>
                </c:pt>
                <c:pt idx="129">
                  <c:v>0.72007099999999724</c:v>
                </c:pt>
                <c:pt idx="130">
                  <c:v>0.72621600000000086</c:v>
                </c:pt>
                <c:pt idx="131">
                  <c:v>0.77920100000000048</c:v>
                </c:pt>
                <c:pt idx="132">
                  <c:v>0.76640300000000039</c:v>
                </c:pt>
                <c:pt idx="133">
                  <c:v>0.73398800000000008</c:v>
                </c:pt>
                <c:pt idx="134">
                  <c:v>0.8042429999999996</c:v>
                </c:pt>
                <c:pt idx="135">
                  <c:v>0.82432800000000128</c:v>
                </c:pt>
                <c:pt idx="136">
                  <c:v>0.87184099999999987</c:v>
                </c:pt>
                <c:pt idx="137">
                  <c:v>0.8467659999999988</c:v>
                </c:pt>
                <c:pt idx="138">
                  <c:v>0.87041500000000127</c:v>
                </c:pt>
                <c:pt idx="139">
                  <c:v>0.88103699999999918</c:v>
                </c:pt>
                <c:pt idx="140">
                  <c:v>0.88788800000000023</c:v>
                </c:pt>
                <c:pt idx="141">
                  <c:v>0.89733700000000027</c:v>
                </c:pt>
                <c:pt idx="142">
                  <c:v>0.94156399999999962</c:v>
                </c:pt>
                <c:pt idx="143">
                  <c:v>0.942971</c:v>
                </c:pt>
                <c:pt idx="144">
                  <c:v>0.99047600000000102</c:v>
                </c:pt>
                <c:pt idx="145">
                  <c:v>1.0056119999999993</c:v>
                </c:pt>
                <c:pt idx="146">
                  <c:v>1.0214259999999982</c:v>
                </c:pt>
                <c:pt idx="147">
                  <c:v>1.0968449999999983</c:v>
                </c:pt>
                <c:pt idx="148">
                  <c:v>1.0684500000000021</c:v>
                </c:pt>
                <c:pt idx="149">
                  <c:v>1.1117080000000001</c:v>
                </c:pt>
                <c:pt idx="150">
                  <c:v>1.1478539999999988</c:v>
                </c:pt>
                <c:pt idx="151">
                  <c:v>1.1641669999999991</c:v>
                </c:pt>
                <c:pt idx="152">
                  <c:v>1.2320039999999999</c:v>
                </c:pt>
                <c:pt idx="153">
                  <c:v>1.2184980000000003</c:v>
                </c:pt>
                <c:pt idx="154">
                  <c:v>1.2775799999999968</c:v>
                </c:pt>
                <c:pt idx="155">
                  <c:v>1.2603280000000012</c:v>
                </c:pt>
                <c:pt idx="156">
                  <c:v>1.3099440000000016</c:v>
                </c:pt>
                <c:pt idx="157">
                  <c:v>1.3669010000000021</c:v>
                </c:pt>
                <c:pt idx="158">
                  <c:v>1.3805770000000024</c:v>
                </c:pt>
                <c:pt idx="159">
                  <c:v>1.4141109999999983</c:v>
                </c:pt>
                <c:pt idx="160">
                  <c:v>1.4729549999999989</c:v>
                </c:pt>
                <c:pt idx="161">
                  <c:v>1.4918420000000019</c:v>
                </c:pt>
                <c:pt idx="162">
                  <c:v>1.5641859999999994</c:v>
                </c:pt>
                <c:pt idx="163">
                  <c:v>1.5655409999999996</c:v>
                </c:pt>
                <c:pt idx="164">
                  <c:v>1.6007379999999998</c:v>
                </c:pt>
                <c:pt idx="165">
                  <c:v>1.6560319999999997</c:v>
                </c:pt>
                <c:pt idx="166">
                  <c:v>1.7001999999999988</c:v>
                </c:pt>
                <c:pt idx="167">
                  <c:v>1.7015799999999999</c:v>
                </c:pt>
                <c:pt idx="168">
                  <c:v>1.7502289999999974</c:v>
                </c:pt>
                <c:pt idx="169">
                  <c:v>1.7838059999999984</c:v>
                </c:pt>
                <c:pt idx="170">
                  <c:v>1.8286289999999994</c:v>
                </c:pt>
                <c:pt idx="171">
                  <c:v>1.848706</c:v>
                </c:pt>
                <c:pt idx="172">
                  <c:v>1.8923670000000001</c:v>
                </c:pt>
                <c:pt idx="173">
                  <c:v>1.9511740000000017</c:v>
                </c:pt>
                <c:pt idx="174">
                  <c:v>2.0256079999999983</c:v>
                </c:pt>
                <c:pt idx="175">
                  <c:v>2.0303100000000001</c:v>
                </c:pt>
                <c:pt idx="176">
                  <c:v>2.0855430000000013</c:v>
                </c:pt>
                <c:pt idx="177">
                  <c:v>2.1407559999999997</c:v>
                </c:pt>
                <c:pt idx="178">
                  <c:v>2.2071140000000007</c:v>
                </c:pt>
                <c:pt idx="179">
                  <c:v>2.2337540000000011</c:v>
                </c:pt>
                <c:pt idx="180">
                  <c:v>2.2459990000000012</c:v>
                </c:pt>
                <c:pt idx="181">
                  <c:v>2.3428310000000003</c:v>
                </c:pt>
                <c:pt idx="182">
                  <c:v>2.3803410000000014</c:v>
                </c:pt>
                <c:pt idx="183">
                  <c:v>2.4547620000000023</c:v>
                </c:pt>
                <c:pt idx="184">
                  <c:v>2.5130180000000024</c:v>
                </c:pt>
                <c:pt idx="185">
                  <c:v>2.5274040000000007</c:v>
                </c:pt>
                <c:pt idx="186">
                  <c:v>2.5975019999999986</c:v>
                </c:pt>
                <c:pt idx="187">
                  <c:v>2.6427669999999992</c:v>
                </c:pt>
                <c:pt idx="188">
                  <c:v>2.723476999999999</c:v>
                </c:pt>
                <c:pt idx="189">
                  <c:v>2.7621249999999975</c:v>
                </c:pt>
                <c:pt idx="190">
                  <c:v>2.7859680000000004</c:v>
                </c:pt>
                <c:pt idx="191">
                  <c:v>2.8685220000000022</c:v>
                </c:pt>
                <c:pt idx="192">
                  <c:v>2.8890390000000004</c:v>
                </c:pt>
                <c:pt idx="193">
                  <c:v>3.0105940000000011</c:v>
                </c:pt>
                <c:pt idx="194">
                  <c:v>3.0419219999999996</c:v>
                </c:pt>
                <c:pt idx="195">
                  <c:v>3.1466910000000006</c:v>
                </c:pt>
                <c:pt idx="196">
                  <c:v>3.1681840000000001</c:v>
                </c:pt>
                <c:pt idx="197">
                  <c:v>3.2431429999999999</c:v>
                </c:pt>
                <c:pt idx="198">
                  <c:v>3.2803260000000023</c:v>
                </c:pt>
                <c:pt idx="199">
                  <c:v>3.3494689999999991</c:v>
                </c:pt>
                <c:pt idx="200">
                  <c:v>3.4167829999999988</c:v>
                </c:pt>
                <c:pt idx="201">
                  <c:v>3.4756889999999991</c:v>
                </c:pt>
                <c:pt idx="202">
                  <c:v>3.4502839999999999</c:v>
                </c:pt>
                <c:pt idx="203">
                  <c:v>3.5519299999999987</c:v>
                </c:pt>
                <c:pt idx="204">
                  <c:v>3.6475449999999974</c:v>
                </c:pt>
                <c:pt idx="205">
                  <c:v>3.6853920000000002</c:v>
                </c:pt>
                <c:pt idx="206">
                  <c:v>3.7362610000000025</c:v>
                </c:pt>
                <c:pt idx="207">
                  <c:v>3.8253079999999997</c:v>
                </c:pt>
                <c:pt idx="208">
                  <c:v>3.9007140000000007</c:v>
                </c:pt>
                <c:pt idx="209">
                  <c:v>3.9636159999999983</c:v>
                </c:pt>
                <c:pt idx="210">
                  <c:v>3.9875360000000022</c:v>
                </c:pt>
                <c:pt idx="211">
                  <c:v>4.0855859999999993</c:v>
                </c:pt>
                <c:pt idx="212">
                  <c:v>4.0845780000000005</c:v>
                </c:pt>
                <c:pt idx="213">
                  <c:v>4.2182260000000014</c:v>
                </c:pt>
                <c:pt idx="214">
                  <c:v>4.2292419999999993</c:v>
                </c:pt>
                <c:pt idx="215">
                  <c:v>4.2864920000000026</c:v>
                </c:pt>
                <c:pt idx="216">
                  <c:v>4.3714469999999999</c:v>
                </c:pt>
                <c:pt idx="217">
                  <c:v>4.4455799999999996</c:v>
                </c:pt>
                <c:pt idx="218">
                  <c:v>4.4992959999999975</c:v>
                </c:pt>
                <c:pt idx="219">
                  <c:v>4.5681070000000012</c:v>
                </c:pt>
                <c:pt idx="220">
                  <c:v>4.6547649999999976</c:v>
                </c:pt>
                <c:pt idx="221">
                  <c:v>4.6798940000000009</c:v>
                </c:pt>
                <c:pt idx="222">
                  <c:v>4.7419510000000002</c:v>
                </c:pt>
                <c:pt idx="223">
                  <c:v>4.8440790000000007</c:v>
                </c:pt>
                <c:pt idx="224">
                  <c:v>4.8847699999999996</c:v>
                </c:pt>
                <c:pt idx="225">
                  <c:v>4.9614290000000025</c:v>
                </c:pt>
                <c:pt idx="226">
                  <c:v>4.9981980000000021</c:v>
                </c:pt>
                <c:pt idx="227">
                  <c:v>5.059782000000002</c:v>
                </c:pt>
                <c:pt idx="228">
                  <c:v>5.1111949999999986</c:v>
                </c:pt>
                <c:pt idx="229">
                  <c:v>5.2218429999999998</c:v>
                </c:pt>
                <c:pt idx="230">
                  <c:v>5.2472169999999991</c:v>
                </c:pt>
                <c:pt idx="231">
                  <c:v>5.3296729999999997</c:v>
                </c:pt>
                <c:pt idx="232">
                  <c:v>5.3938109999999995</c:v>
                </c:pt>
                <c:pt idx="233">
                  <c:v>5.445647000000001</c:v>
                </c:pt>
                <c:pt idx="234">
                  <c:v>5.5072179999999982</c:v>
                </c:pt>
                <c:pt idx="235">
                  <c:v>5.5559760000000011</c:v>
                </c:pt>
                <c:pt idx="236">
                  <c:v>5.5939619999999977</c:v>
                </c:pt>
                <c:pt idx="237">
                  <c:v>5.6905129999999993</c:v>
                </c:pt>
                <c:pt idx="238">
                  <c:v>5.7506529999999998</c:v>
                </c:pt>
                <c:pt idx="239">
                  <c:v>5.8433370000000018</c:v>
                </c:pt>
                <c:pt idx="240">
                  <c:v>5.8032389999999978</c:v>
                </c:pt>
                <c:pt idx="241">
                  <c:v>5.9486430000000006</c:v>
                </c:pt>
                <c:pt idx="242">
                  <c:v>5.9767849999999996</c:v>
                </c:pt>
                <c:pt idx="243">
                  <c:v>6.034205</c:v>
                </c:pt>
                <c:pt idx="244">
                  <c:v>6.1006889999999991</c:v>
                </c:pt>
                <c:pt idx="245">
                  <c:v>6.1599290000000018</c:v>
                </c:pt>
                <c:pt idx="246">
                  <c:v>6.2139969999999991</c:v>
                </c:pt>
                <c:pt idx="247">
                  <c:v>6.3109089999999988</c:v>
                </c:pt>
                <c:pt idx="248">
                  <c:v>6.3190109999999997</c:v>
                </c:pt>
                <c:pt idx="249">
                  <c:v>6.4306079999999994</c:v>
                </c:pt>
                <c:pt idx="250">
                  <c:v>6.4740719999999996</c:v>
                </c:pt>
                <c:pt idx="251">
                  <c:v>6.4988449999999993</c:v>
                </c:pt>
                <c:pt idx="252">
                  <c:v>6.5939370000000004</c:v>
                </c:pt>
                <c:pt idx="253">
                  <c:v>6.6495439999999988</c:v>
                </c:pt>
                <c:pt idx="254">
                  <c:v>6.6961680000000001</c:v>
                </c:pt>
                <c:pt idx="255">
                  <c:v>6.7450200000000002</c:v>
                </c:pt>
                <c:pt idx="256">
                  <c:v>6.8221029999999985</c:v>
                </c:pt>
                <c:pt idx="257">
                  <c:v>6.8508919999999982</c:v>
                </c:pt>
                <c:pt idx="258">
                  <c:v>6.9128149999999984</c:v>
                </c:pt>
                <c:pt idx="259">
                  <c:v>6.9517349999999993</c:v>
                </c:pt>
                <c:pt idx="260">
                  <c:v>7.0167889999999993</c:v>
                </c:pt>
                <c:pt idx="261">
                  <c:v>7.0867920000000026</c:v>
                </c:pt>
                <c:pt idx="262">
                  <c:v>7.1286200000000015</c:v>
                </c:pt>
                <c:pt idx="263">
                  <c:v>7.1535830000000011</c:v>
                </c:pt>
                <c:pt idx="264">
                  <c:v>7.2561149999999977</c:v>
                </c:pt>
                <c:pt idx="265">
                  <c:v>7.2852740000000011</c:v>
                </c:pt>
                <c:pt idx="266">
                  <c:v>7.3155209999999968</c:v>
                </c:pt>
                <c:pt idx="267">
                  <c:v>7.3951390000000004</c:v>
                </c:pt>
                <c:pt idx="268">
                  <c:v>7.4225899999999996</c:v>
                </c:pt>
                <c:pt idx="269">
                  <c:v>7.5005400000000009</c:v>
                </c:pt>
                <c:pt idx="270">
                  <c:v>7.539672999999997</c:v>
                </c:pt>
                <c:pt idx="271">
                  <c:v>7.6070759999999993</c:v>
                </c:pt>
                <c:pt idx="272">
                  <c:v>7.6350130000000007</c:v>
                </c:pt>
                <c:pt idx="273">
                  <c:v>7.7339959999999977</c:v>
                </c:pt>
                <c:pt idx="274">
                  <c:v>7.7049050000000001</c:v>
                </c:pt>
                <c:pt idx="275">
                  <c:v>7.7813579999999973</c:v>
                </c:pt>
                <c:pt idx="276">
                  <c:v>7.8115660000000027</c:v>
                </c:pt>
                <c:pt idx="277">
                  <c:v>7.8699790000000007</c:v>
                </c:pt>
                <c:pt idx="278">
                  <c:v>7.9389800000000008</c:v>
                </c:pt>
                <c:pt idx="279">
                  <c:v>7.9851160000000014</c:v>
                </c:pt>
                <c:pt idx="280">
                  <c:v>8.0139169999999993</c:v>
                </c:pt>
                <c:pt idx="281">
                  <c:v>8.0586349999999989</c:v>
                </c:pt>
                <c:pt idx="282">
                  <c:v>8.1694990000000018</c:v>
                </c:pt>
                <c:pt idx="283">
                  <c:v>8.2068169999999974</c:v>
                </c:pt>
                <c:pt idx="284">
                  <c:v>8.2507590000000022</c:v>
                </c:pt>
                <c:pt idx="285">
                  <c:v>8.3120750000000001</c:v>
                </c:pt>
                <c:pt idx="286">
                  <c:v>8.3256630000000023</c:v>
                </c:pt>
                <c:pt idx="287">
                  <c:v>8.3657080000000015</c:v>
                </c:pt>
                <c:pt idx="288">
                  <c:v>8.3816799999999994</c:v>
                </c:pt>
                <c:pt idx="289">
                  <c:v>8.4603999999999964</c:v>
                </c:pt>
                <c:pt idx="290">
                  <c:v>8.4863219999999977</c:v>
                </c:pt>
                <c:pt idx="291">
                  <c:v>8.5028969999999973</c:v>
                </c:pt>
                <c:pt idx="292">
                  <c:v>8.5575490000000016</c:v>
                </c:pt>
                <c:pt idx="293">
                  <c:v>8.6325250000000011</c:v>
                </c:pt>
                <c:pt idx="294">
                  <c:v>8.6962350000000015</c:v>
                </c:pt>
                <c:pt idx="295">
                  <c:v>8.7259430000000009</c:v>
                </c:pt>
                <c:pt idx="296">
                  <c:v>8.7178099999999965</c:v>
                </c:pt>
                <c:pt idx="297">
                  <c:v>8.7475840000000034</c:v>
                </c:pt>
                <c:pt idx="298">
                  <c:v>8.8665750000000045</c:v>
                </c:pt>
                <c:pt idx="299">
                  <c:v>8.905624999999997</c:v>
                </c:pt>
                <c:pt idx="300">
                  <c:v>8.8936879999999974</c:v>
                </c:pt>
                <c:pt idx="301">
                  <c:v>8.9347650000000023</c:v>
                </c:pt>
                <c:pt idx="302">
                  <c:v>8.9844210000000011</c:v>
                </c:pt>
                <c:pt idx="303">
                  <c:v>9.0540309999999984</c:v>
                </c:pt>
                <c:pt idx="304">
                  <c:v>9.0590629999999983</c:v>
                </c:pt>
                <c:pt idx="305">
                  <c:v>9.0569670000000002</c:v>
                </c:pt>
                <c:pt idx="306">
                  <c:v>9.1471979999999995</c:v>
                </c:pt>
                <c:pt idx="307">
                  <c:v>9.1972100000000019</c:v>
                </c:pt>
                <c:pt idx="308">
                  <c:v>9.2200039999999959</c:v>
                </c:pt>
                <c:pt idx="309">
                  <c:v>9.2290569999999974</c:v>
                </c:pt>
                <c:pt idx="310">
                  <c:v>9.3079810000000016</c:v>
                </c:pt>
                <c:pt idx="311">
                  <c:v>9.2942859999999996</c:v>
                </c:pt>
                <c:pt idx="312">
                  <c:v>9.3324870000000004</c:v>
                </c:pt>
                <c:pt idx="313">
                  <c:v>9.4156549999999974</c:v>
                </c:pt>
                <c:pt idx="314">
                  <c:v>9.3997680000000017</c:v>
                </c:pt>
                <c:pt idx="315">
                  <c:v>9.4246400000000001</c:v>
                </c:pt>
                <c:pt idx="316">
                  <c:v>9.5131569999999961</c:v>
                </c:pt>
                <c:pt idx="317">
                  <c:v>9.5454869999999978</c:v>
                </c:pt>
                <c:pt idx="318">
                  <c:v>9.5971229999999998</c:v>
                </c:pt>
                <c:pt idx="319">
                  <c:v>9.6278410000000036</c:v>
                </c:pt>
                <c:pt idx="320">
                  <c:v>9.6367980000000024</c:v>
                </c:pt>
                <c:pt idx="321">
                  <c:v>9.6217209999999973</c:v>
                </c:pt>
                <c:pt idx="322">
                  <c:v>9.7272730000000038</c:v>
                </c:pt>
                <c:pt idx="323">
                  <c:v>9.713203</c:v>
                </c:pt>
                <c:pt idx="324">
                  <c:v>9.7999649999999967</c:v>
                </c:pt>
                <c:pt idx="325">
                  <c:v>9.7612229999999975</c:v>
                </c:pt>
                <c:pt idx="326">
                  <c:v>9.8211559999999984</c:v>
                </c:pt>
                <c:pt idx="327">
                  <c:v>9.8967310000000026</c:v>
                </c:pt>
                <c:pt idx="328">
                  <c:v>9.9363069999999993</c:v>
                </c:pt>
                <c:pt idx="329">
                  <c:v>9.9082840000000019</c:v>
                </c:pt>
                <c:pt idx="330">
                  <c:v>9.9280819999999999</c:v>
                </c:pt>
                <c:pt idx="331">
                  <c:v>9.9774589999999996</c:v>
                </c:pt>
                <c:pt idx="332">
                  <c:v>10.006361999999999</c:v>
                </c:pt>
                <c:pt idx="333">
                  <c:v>10.051310000000001</c:v>
                </c:pt>
                <c:pt idx="334">
                  <c:v>10.062179999999998</c:v>
                </c:pt>
                <c:pt idx="335">
                  <c:v>10.080636000000002</c:v>
                </c:pt>
                <c:pt idx="336">
                  <c:v>10.090590999999996</c:v>
                </c:pt>
                <c:pt idx="337">
                  <c:v>10.135239000000002</c:v>
                </c:pt>
                <c:pt idx="338">
                  <c:v>10.187176000000001</c:v>
                </c:pt>
                <c:pt idx="339">
                  <c:v>10.218018000000001</c:v>
                </c:pt>
                <c:pt idx="340">
                  <c:v>10.235105999999998</c:v>
                </c:pt>
                <c:pt idx="341">
                  <c:v>10.214108</c:v>
                </c:pt>
                <c:pt idx="342">
                  <c:v>10.30078</c:v>
                </c:pt>
                <c:pt idx="343">
                  <c:v>10.274384999999995</c:v>
                </c:pt>
                <c:pt idx="344">
                  <c:v>10.313814999999998</c:v>
                </c:pt>
                <c:pt idx="345">
                  <c:v>10.356184999999996</c:v>
                </c:pt>
                <c:pt idx="346">
                  <c:v>10.351662999999999</c:v>
                </c:pt>
                <c:pt idx="347">
                  <c:v>10.386308000000003</c:v>
                </c:pt>
                <c:pt idx="348">
                  <c:v>10.427306999999995</c:v>
                </c:pt>
                <c:pt idx="349">
                  <c:v>10.413018999999998</c:v>
                </c:pt>
                <c:pt idx="350">
                  <c:v>10.440402999999996</c:v>
                </c:pt>
                <c:pt idx="351">
                  <c:v>10.458106000000001</c:v>
                </c:pt>
                <c:pt idx="352">
                  <c:v>10.473773000000001</c:v>
                </c:pt>
                <c:pt idx="353">
                  <c:v>10.503675000000001</c:v>
                </c:pt>
                <c:pt idx="354">
                  <c:v>10.501698999999999</c:v>
                </c:pt>
                <c:pt idx="355">
                  <c:v>10.524817999999996</c:v>
                </c:pt>
                <c:pt idx="356">
                  <c:v>10.582758999999999</c:v>
                </c:pt>
                <c:pt idx="357">
                  <c:v>10.585231</c:v>
                </c:pt>
                <c:pt idx="358">
                  <c:v>10.642796999999998</c:v>
                </c:pt>
                <c:pt idx="359">
                  <c:v>10.642493000000002</c:v>
                </c:pt>
                <c:pt idx="360">
                  <c:v>10.654595000000004</c:v>
                </c:pt>
                <c:pt idx="361">
                  <c:v>10.660012000000002</c:v>
                </c:pt>
                <c:pt idx="362">
                  <c:v>10.674252000000003</c:v>
                </c:pt>
                <c:pt idx="363">
                  <c:v>10.742789000000002</c:v>
                </c:pt>
                <c:pt idx="364">
                  <c:v>10.701692999999999</c:v>
                </c:pt>
                <c:pt idx="365">
                  <c:v>10.761345999999996</c:v>
                </c:pt>
                <c:pt idx="366">
                  <c:v>10.754316999999997</c:v>
                </c:pt>
                <c:pt idx="367">
                  <c:v>10.748296</c:v>
                </c:pt>
                <c:pt idx="368">
                  <c:v>10.814925000000002</c:v>
                </c:pt>
                <c:pt idx="369">
                  <c:v>10.817102000000002</c:v>
                </c:pt>
                <c:pt idx="370">
                  <c:v>10.782597999999997</c:v>
                </c:pt>
                <c:pt idx="371">
                  <c:v>10.836231999999999</c:v>
                </c:pt>
                <c:pt idx="372">
                  <c:v>10.820587000000003</c:v>
                </c:pt>
                <c:pt idx="373">
                  <c:v>10.872351999999996</c:v>
                </c:pt>
                <c:pt idx="374">
                  <c:v>10.855590999999997</c:v>
                </c:pt>
                <c:pt idx="375">
                  <c:v>10.868601000000002</c:v>
                </c:pt>
                <c:pt idx="376">
                  <c:v>10.929432000000002</c:v>
                </c:pt>
                <c:pt idx="377">
                  <c:v>10.931528</c:v>
                </c:pt>
                <c:pt idx="378">
                  <c:v>10.951682999999999</c:v>
                </c:pt>
                <c:pt idx="379">
                  <c:v>10.997783999999999</c:v>
                </c:pt>
                <c:pt idx="380">
                  <c:v>10.981606999999997</c:v>
                </c:pt>
                <c:pt idx="381">
                  <c:v>10.979834</c:v>
                </c:pt>
                <c:pt idx="382">
                  <c:v>11.029494</c:v>
                </c:pt>
                <c:pt idx="383">
                  <c:v>10.993952999999998</c:v>
                </c:pt>
                <c:pt idx="384">
                  <c:v>11.037015999999998</c:v>
                </c:pt>
                <c:pt idx="385">
                  <c:v>11.012501999999998</c:v>
                </c:pt>
                <c:pt idx="386">
                  <c:v>11.012022999999999</c:v>
                </c:pt>
                <c:pt idx="387">
                  <c:v>11.051829999999995</c:v>
                </c:pt>
                <c:pt idx="388">
                  <c:v>11.060330000000004</c:v>
                </c:pt>
                <c:pt idx="389">
                  <c:v>11.061123000000002</c:v>
                </c:pt>
                <c:pt idx="390">
                  <c:v>11.101914000000001</c:v>
                </c:pt>
                <c:pt idx="391">
                  <c:v>11.086566000000005</c:v>
                </c:pt>
                <c:pt idx="392">
                  <c:v>11.064892999999998</c:v>
                </c:pt>
                <c:pt idx="393">
                  <c:v>11.103306999999997</c:v>
                </c:pt>
                <c:pt idx="394">
                  <c:v>11.127262000000002</c:v>
                </c:pt>
                <c:pt idx="395">
                  <c:v>11.130434999999999</c:v>
                </c:pt>
                <c:pt idx="396">
                  <c:v>11.106590000000004</c:v>
                </c:pt>
                <c:pt idx="397">
                  <c:v>11.134232000000001</c:v>
                </c:pt>
                <c:pt idx="398">
                  <c:v>11.164679</c:v>
                </c:pt>
                <c:pt idx="399">
                  <c:v>11.194061999999999</c:v>
                </c:pt>
                <c:pt idx="400">
                  <c:v>11.167356000000002</c:v>
                </c:pt>
                <c:pt idx="401">
                  <c:v>11.191719999999997</c:v>
                </c:pt>
                <c:pt idx="402">
                  <c:v>11.203875999999998</c:v>
                </c:pt>
                <c:pt idx="403">
                  <c:v>11.235982999999997</c:v>
                </c:pt>
                <c:pt idx="404">
                  <c:v>11.195219999999999</c:v>
                </c:pt>
                <c:pt idx="405">
                  <c:v>11.258593000000001</c:v>
                </c:pt>
                <c:pt idx="406">
                  <c:v>11.248094999999999</c:v>
                </c:pt>
                <c:pt idx="407">
                  <c:v>11.234117000000001</c:v>
                </c:pt>
                <c:pt idx="408">
                  <c:v>11.237203000000004</c:v>
                </c:pt>
                <c:pt idx="409">
                  <c:v>11.251441</c:v>
                </c:pt>
                <c:pt idx="410">
                  <c:v>11.247889000000001</c:v>
                </c:pt>
                <c:pt idx="411">
                  <c:v>11.332027000000004</c:v>
                </c:pt>
                <c:pt idx="412">
                  <c:v>11.292028999999999</c:v>
                </c:pt>
                <c:pt idx="413">
                  <c:v>11.284185000000001</c:v>
                </c:pt>
                <c:pt idx="414">
                  <c:v>11.29814</c:v>
                </c:pt>
                <c:pt idx="415">
                  <c:v>11.270128999999997</c:v>
                </c:pt>
                <c:pt idx="416">
                  <c:v>11.298537999999997</c:v>
                </c:pt>
                <c:pt idx="417">
                  <c:v>11.294135000000001</c:v>
                </c:pt>
                <c:pt idx="418">
                  <c:v>11.354334000000001</c:v>
                </c:pt>
                <c:pt idx="419">
                  <c:v>11.322607000000001</c:v>
                </c:pt>
                <c:pt idx="420">
                  <c:v>11.276636</c:v>
                </c:pt>
                <c:pt idx="421">
                  <c:v>11.274516999999999</c:v>
                </c:pt>
                <c:pt idx="422">
                  <c:v>11.303664000000001</c:v>
                </c:pt>
                <c:pt idx="423">
                  <c:v>11.365331999999995</c:v>
                </c:pt>
                <c:pt idx="424">
                  <c:v>11.293125000000003</c:v>
                </c:pt>
                <c:pt idx="425">
                  <c:v>11.360913999999998</c:v>
                </c:pt>
                <c:pt idx="426">
                  <c:v>11.348894999999999</c:v>
                </c:pt>
                <c:pt idx="427">
                  <c:v>11.356444000000003</c:v>
                </c:pt>
                <c:pt idx="428">
                  <c:v>11.365993999999997</c:v>
                </c:pt>
                <c:pt idx="429">
                  <c:v>11.362338000000001</c:v>
                </c:pt>
                <c:pt idx="430">
                  <c:v>11.360202999999998</c:v>
                </c:pt>
                <c:pt idx="431">
                  <c:v>11.308703999999999</c:v>
                </c:pt>
                <c:pt idx="432">
                  <c:v>11.345749000000001</c:v>
                </c:pt>
                <c:pt idx="433">
                  <c:v>11.360413999999999</c:v>
                </c:pt>
                <c:pt idx="434">
                  <c:v>11.352029000000002</c:v>
                </c:pt>
                <c:pt idx="435">
                  <c:v>11.346691</c:v>
                </c:pt>
                <c:pt idx="436">
                  <c:v>11.363964000000003</c:v>
                </c:pt>
                <c:pt idx="437">
                  <c:v>11.368167</c:v>
                </c:pt>
                <c:pt idx="438">
                  <c:v>11.375559000000003</c:v>
                </c:pt>
                <c:pt idx="439">
                  <c:v>11.382843999999999</c:v>
                </c:pt>
                <c:pt idx="440">
                  <c:v>11.345175999999999</c:v>
                </c:pt>
                <c:pt idx="441">
                  <c:v>11.348445999999999</c:v>
                </c:pt>
                <c:pt idx="442">
                  <c:v>11.359504999999999</c:v>
                </c:pt>
                <c:pt idx="443">
                  <c:v>11.368185999999998</c:v>
                </c:pt>
                <c:pt idx="444">
                  <c:v>11.352527000000002</c:v>
                </c:pt>
                <c:pt idx="445">
                  <c:v>11.399894</c:v>
                </c:pt>
                <c:pt idx="446">
                  <c:v>11.399473</c:v>
                </c:pt>
                <c:pt idx="447">
                  <c:v>11.358727000000002</c:v>
                </c:pt>
                <c:pt idx="448">
                  <c:v>11.362045000000002</c:v>
                </c:pt>
                <c:pt idx="449">
                  <c:v>11.352309999999999</c:v>
                </c:pt>
                <c:pt idx="450">
                  <c:v>11.366688000000003</c:v>
                </c:pt>
                <c:pt idx="451">
                  <c:v>11.379775000000002</c:v>
                </c:pt>
                <c:pt idx="452">
                  <c:v>11.409947000000003</c:v>
                </c:pt>
                <c:pt idx="453">
                  <c:v>11.381319999999995</c:v>
                </c:pt>
                <c:pt idx="454">
                  <c:v>11.396584000000001</c:v>
                </c:pt>
                <c:pt idx="455">
                  <c:v>11.368353999999997</c:v>
                </c:pt>
                <c:pt idx="456">
                  <c:v>11.390363000000001</c:v>
                </c:pt>
                <c:pt idx="457">
                  <c:v>11.392949000000002</c:v>
                </c:pt>
                <c:pt idx="458">
                  <c:v>11.353021999999999</c:v>
                </c:pt>
                <c:pt idx="459">
                  <c:v>11.404979999999998</c:v>
                </c:pt>
                <c:pt idx="460">
                  <c:v>11.367635999999997</c:v>
                </c:pt>
                <c:pt idx="461">
                  <c:v>11.368600999999998</c:v>
                </c:pt>
                <c:pt idx="462">
                  <c:v>11.368742000000001</c:v>
                </c:pt>
                <c:pt idx="463">
                  <c:v>11.353811</c:v>
                </c:pt>
                <c:pt idx="464">
                  <c:v>11.403854000000003</c:v>
                </c:pt>
                <c:pt idx="465">
                  <c:v>11.340195999999999</c:v>
                </c:pt>
                <c:pt idx="466">
                  <c:v>11.371144000000001</c:v>
                </c:pt>
                <c:pt idx="467">
                  <c:v>11.396388999999996</c:v>
                </c:pt>
                <c:pt idx="468">
                  <c:v>11.395871</c:v>
                </c:pt>
                <c:pt idx="469">
                  <c:v>11.338548999999997</c:v>
                </c:pt>
                <c:pt idx="470">
                  <c:v>11.354175999999999</c:v>
                </c:pt>
                <c:pt idx="471">
                  <c:v>11.357302000000001</c:v>
                </c:pt>
                <c:pt idx="472">
                  <c:v>11.357468000000001</c:v>
                </c:pt>
                <c:pt idx="473">
                  <c:v>11.367846000000004</c:v>
                </c:pt>
                <c:pt idx="474">
                  <c:v>11.321943999999998</c:v>
                </c:pt>
                <c:pt idx="475">
                  <c:v>11.361194000000001</c:v>
                </c:pt>
                <c:pt idx="476">
                  <c:v>11.342722999999999</c:v>
                </c:pt>
                <c:pt idx="477">
                  <c:v>11.353853999999998</c:v>
                </c:pt>
                <c:pt idx="478">
                  <c:v>11.358472999999996</c:v>
                </c:pt>
                <c:pt idx="479">
                  <c:v>11.331431999999996</c:v>
                </c:pt>
                <c:pt idx="480">
                  <c:v>11.345210000000002</c:v>
                </c:pt>
                <c:pt idx="481">
                  <c:v>11.325588</c:v>
                </c:pt>
                <c:pt idx="482">
                  <c:v>11.326439999999998</c:v>
                </c:pt>
                <c:pt idx="483">
                  <c:v>11.289521000000001</c:v>
                </c:pt>
                <c:pt idx="484">
                  <c:v>11.306407</c:v>
                </c:pt>
                <c:pt idx="485">
                  <c:v>11.314967000000003</c:v>
                </c:pt>
                <c:pt idx="486">
                  <c:v>11.298327999999998</c:v>
                </c:pt>
                <c:pt idx="487">
                  <c:v>11.326829000000004</c:v>
                </c:pt>
                <c:pt idx="488">
                  <c:v>11.319109999999998</c:v>
                </c:pt>
                <c:pt idx="489">
                  <c:v>11.339226999999998</c:v>
                </c:pt>
                <c:pt idx="490">
                  <c:v>11.300415999999998</c:v>
                </c:pt>
                <c:pt idx="491">
                  <c:v>11.297287999999998</c:v>
                </c:pt>
                <c:pt idx="492">
                  <c:v>11.289888999999999</c:v>
                </c:pt>
                <c:pt idx="493">
                  <c:v>11.278251999999998</c:v>
                </c:pt>
                <c:pt idx="494">
                  <c:v>11.304680000000001</c:v>
                </c:pt>
                <c:pt idx="495">
                  <c:v>11.270401000000003</c:v>
                </c:pt>
                <c:pt idx="496">
                  <c:v>11.258379000000001</c:v>
                </c:pt>
                <c:pt idx="497">
                  <c:v>11.298994</c:v>
                </c:pt>
                <c:pt idx="498">
                  <c:v>11.246789</c:v>
                </c:pt>
                <c:pt idx="499">
                  <c:v>11.235857999999997</c:v>
                </c:pt>
                <c:pt idx="500">
                  <c:v>11.252883000000001</c:v>
                </c:pt>
                <c:pt idx="501">
                  <c:v>11.267911999999999</c:v>
                </c:pt>
                <c:pt idx="502">
                  <c:v>11.246475999999998</c:v>
                </c:pt>
                <c:pt idx="503">
                  <c:v>11.267527999999995</c:v>
                </c:pt>
                <c:pt idx="504">
                  <c:v>11.217015</c:v>
                </c:pt>
                <c:pt idx="505">
                  <c:v>11.238934</c:v>
                </c:pt>
                <c:pt idx="506">
                  <c:v>11.2439</c:v>
                </c:pt>
                <c:pt idx="507">
                  <c:v>11.187985999999995</c:v>
                </c:pt>
                <c:pt idx="508">
                  <c:v>11.222781999999999</c:v>
                </c:pt>
                <c:pt idx="509">
                  <c:v>11.207258999999997</c:v>
                </c:pt>
                <c:pt idx="510">
                  <c:v>11.159819000000002</c:v>
                </c:pt>
                <c:pt idx="511">
                  <c:v>11.18066</c:v>
                </c:pt>
                <c:pt idx="512">
                  <c:v>11.185641</c:v>
                </c:pt>
                <c:pt idx="513">
                  <c:v>11.172889000000001</c:v>
                </c:pt>
                <c:pt idx="514">
                  <c:v>11.168530999999998</c:v>
                </c:pt>
                <c:pt idx="515">
                  <c:v>11.166852000000002</c:v>
                </c:pt>
                <c:pt idx="516">
                  <c:v>11.166596999999999</c:v>
                </c:pt>
                <c:pt idx="517">
                  <c:v>11.224613999999999</c:v>
                </c:pt>
                <c:pt idx="518">
                  <c:v>11.180553</c:v>
                </c:pt>
                <c:pt idx="519">
                  <c:v>11.131618000000003</c:v>
                </c:pt>
                <c:pt idx="520">
                  <c:v>11.150691999999999</c:v>
                </c:pt>
                <c:pt idx="521">
                  <c:v>11.154617000000002</c:v>
                </c:pt>
                <c:pt idx="522">
                  <c:v>11.114053000000002</c:v>
                </c:pt>
                <c:pt idx="523">
                  <c:v>11.161428999999998</c:v>
                </c:pt>
                <c:pt idx="524">
                  <c:v>11.131284000000001</c:v>
                </c:pt>
                <c:pt idx="525">
                  <c:v>11.118511000000005</c:v>
                </c:pt>
                <c:pt idx="526">
                  <c:v>11.095510000000001</c:v>
                </c:pt>
                <c:pt idx="527">
                  <c:v>11.117989999999999</c:v>
                </c:pt>
                <c:pt idx="528">
                  <c:v>11.083946000000001</c:v>
                </c:pt>
                <c:pt idx="529">
                  <c:v>11.085710000000002</c:v>
                </c:pt>
                <c:pt idx="530">
                  <c:v>11.082304999999998</c:v>
                </c:pt>
                <c:pt idx="531">
                  <c:v>11.104848</c:v>
                </c:pt>
                <c:pt idx="532">
                  <c:v>11.086281000000003</c:v>
                </c:pt>
                <c:pt idx="533">
                  <c:v>11.062484999999999</c:v>
                </c:pt>
                <c:pt idx="534">
                  <c:v>11.063807000000004</c:v>
                </c:pt>
                <c:pt idx="535">
                  <c:v>11.030695000000005</c:v>
                </c:pt>
                <c:pt idx="536">
                  <c:v>11.051881999999999</c:v>
                </c:pt>
                <c:pt idx="537">
                  <c:v>11.037116000000001</c:v>
                </c:pt>
                <c:pt idx="538">
                  <c:v>11.051584999999999</c:v>
                </c:pt>
                <c:pt idx="539">
                  <c:v>11.045142000000002</c:v>
                </c:pt>
                <c:pt idx="540">
                  <c:v>11.044545000000003</c:v>
                </c:pt>
                <c:pt idx="541">
                  <c:v>11.010126000000003</c:v>
                </c:pt>
                <c:pt idx="542">
                  <c:v>10.964330000000004</c:v>
                </c:pt>
                <c:pt idx="543">
                  <c:v>10.985865</c:v>
                </c:pt>
                <c:pt idx="544">
                  <c:v>10.993133000000004</c:v>
                </c:pt>
                <c:pt idx="545">
                  <c:v>10.986806000000001</c:v>
                </c:pt>
                <c:pt idx="546">
                  <c:v>10.957576</c:v>
                </c:pt>
                <c:pt idx="547">
                  <c:v>10.973359999999996</c:v>
                </c:pt>
                <c:pt idx="548">
                  <c:v>10.950049</c:v>
                </c:pt>
                <c:pt idx="549">
                  <c:v>10.951983999999999</c:v>
                </c:pt>
                <c:pt idx="550">
                  <c:v>10.956505999999997</c:v>
                </c:pt>
                <c:pt idx="551">
                  <c:v>10.933553</c:v>
                </c:pt>
                <c:pt idx="552">
                  <c:v>10.931267000000002</c:v>
                </c:pt>
                <c:pt idx="553">
                  <c:v>10.919553000000004</c:v>
                </c:pt>
                <c:pt idx="554">
                  <c:v>10.901844999999998</c:v>
                </c:pt>
                <c:pt idx="555">
                  <c:v>10.897668999999997</c:v>
                </c:pt>
                <c:pt idx="556">
                  <c:v>10.901464999999998</c:v>
                </c:pt>
                <c:pt idx="557">
                  <c:v>10.910889000000005</c:v>
                </c:pt>
                <c:pt idx="558">
                  <c:v>10.884159</c:v>
                </c:pt>
                <c:pt idx="559">
                  <c:v>10.908521</c:v>
                </c:pt>
                <c:pt idx="560">
                  <c:v>10.838946</c:v>
                </c:pt>
                <c:pt idx="561">
                  <c:v>10.860831000000001</c:v>
                </c:pt>
                <c:pt idx="562">
                  <c:v>10.836192</c:v>
                </c:pt>
                <c:pt idx="563">
                  <c:v>10.850946999999998</c:v>
                </c:pt>
                <c:pt idx="564">
                  <c:v>10.880713999999998</c:v>
                </c:pt>
                <c:pt idx="565">
                  <c:v>10.846370000000004</c:v>
                </c:pt>
                <c:pt idx="566">
                  <c:v>10.788979000000001</c:v>
                </c:pt>
                <c:pt idx="567">
                  <c:v>10.838613999999996</c:v>
                </c:pt>
                <c:pt idx="568">
                  <c:v>10.791924000000005</c:v>
                </c:pt>
                <c:pt idx="569">
                  <c:v>10.783046999999996</c:v>
                </c:pt>
                <c:pt idx="570">
                  <c:v>10.786551999999997</c:v>
                </c:pt>
                <c:pt idx="571">
                  <c:v>10.803060000000002</c:v>
                </c:pt>
                <c:pt idx="572">
                  <c:v>10.762129999999999</c:v>
                </c:pt>
                <c:pt idx="573">
                  <c:v>10.768067999999996</c:v>
                </c:pt>
                <c:pt idx="574">
                  <c:v>10.775112</c:v>
                </c:pt>
                <c:pt idx="575">
                  <c:v>10.754574999999999</c:v>
                </c:pt>
                <c:pt idx="576">
                  <c:v>10.719225999999999</c:v>
                </c:pt>
                <c:pt idx="577">
                  <c:v>10.731451</c:v>
                </c:pt>
                <c:pt idx="578">
                  <c:v>10.731967000000004</c:v>
                </c:pt>
                <c:pt idx="579">
                  <c:v>10.716255999999998</c:v>
                </c:pt>
                <c:pt idx="580">
                  <c:v>10.724637000000001</c:v>
                </c:pt>
                <c:pt idx="581">
                  <c:v>10.698308999999998</c:v>
                </c:pt>
                <c:pt idx="582">
                  <c:v>10.695960999999997</c:v>
                </c:pt>
                <c:pt idx="583">
                  <c:v>10.692242999999998</c:v>
                </c:pt>
                <c:pt idx="584">
                  <c:v>10.639807000000001</c:v>
                </c:pt>
                <c:pt idx="585">
                  <c:v>10.617041</c:v>
                </c:pt>
                <c:pt idx="586">
                  <c:v>10.655850000000001</c:v>
                </c:pt>
                <c:pt idx="587">
                  <c:v>10.637718999999997</c:v>
                </c:pt>
                <c:pt idx="588">
                  <c:v>10.65448</c:v>
                </c:pt>
                <c:pt idx="589">
                  <c:v>10.645474999999998</c:v>
                </c:pt>
                <c:pt idx="590">
                  <c:v>10.609394999999996</c:v>
                </c:pt>
                <c:pt idx="591">
                  <c:v>10.582491000000005</c:v>
                </c:pt>
                <c:pt idx="592">
                  <c:v>10.605892999999998</c:v>
                </c:pt>
                <c:pt idx="593">
                  <c:v>10.612531000000004</c:v>
                </c:pt>
                <c:pt idx="594">
                  <c:v>10.583220000000001</c:v>
                </c:pt>
                <c:pt idx="595">
                  <c:v>10.614627000000002</c:v>
                </c:pt>
                <c:pt idx="596">
                  <c:v>10.591861999999999</c:v>
                </c:pt>
                <c:pt idx="597">
                  <c:v>10.560587999999999</c:v>
                </c:pt>
                <c:pt idx="598">
                  <c:v>10.577732999999998</c:v>
                </c:pt>
                <c:pt idx="599">
                  <c:v>10.553975999999999</c:v>
                </c:pt>
                <c:pt idx="600">
                  <c:v>10.555632999999997</c:v>
                </c:pt>
                <c:pt idx="601">
                  <c:v>10.559279999999998</c:v>
                </c:pt>
                <c:pt idx="602">
                  <c:v>10.490950999999999</c:v>
                </c:pt>
                <c:pt idx="603">
                  <c:v>10.533696999999997</c:v>
                </c:pt>
                <c:pt idx="604">
                  <c:v>10.494058999999996</c:v>
                </c:pt>
                <c:pt idx="605">
                  <c:v>10.510282</c:v>
                </c:pt>
                <c:pt idx="606">
                  <c:v>10.486228000000004</c:v>
                </c:pt>
                <c:pt idx="607">
                  <c:v>10.450154999999999</c:v>
                </c:pt>
                <c:pt idx="608">
                  <c:v>10.410063000000001</c:v>
                </c:pt>
                <c:pt idx="609">
                  <c:v>10.454347000000002</c:v>
                </c:pt>
                <c:pt idx="610">
                  <c:v>10.503099999999996</c:v>
                </c:pt>
                <c:pt idx="611">
                  <c:v>10.467373000000002</c:v>
                </c:pt>
                <c:pt idx="612">
                  <c:v>10.482832000000002</c:v>
                </c:pt>
                <c:pt idx="613">
                  <c:v>10.439469000000003</c:v>
                </c:pt>
                <c:pt idx="614">
                  <c:v>10.421407000000002</c:v>
                </c:pt>
                <c:pt idx="615">
                  <c:v>10.384900999999999</c:v>
                </c:pt>
                <c:pt idx="616">
                  <c:v>10.411105000000003</c:v>
                </c:pt>
                <c:pt idx="617">
                  <c:v>10.383598000000003</c:v>
                </c:pt>
                <c:pt idx="618">
                  <c:v>10.418085000000001</c:v>
                </c:pt>
                <c:pt idx="619">
                  <c:v>10.344420000000003</c:v>
                </c:pt>
                <c:pt idx="620">
                  <c:v>10.341515999999999</c:v>
                </c:pt>
                <c:pt idx="621">
                  <c:v>10.351476000000002</c:v>
                </c:pt>
                <c:pt idx="622">
                  <c:v>10.330394999999999</c:v>
                </c:pt>
                <c:pt idx="623">
                  <c:v>10.308713999999998</c:v>
                </c:pt>
                <c:pt idx="624">
                  <c:v>10.348343</c:v>
                </c:pt>
                <c:pt idx="625">
                  <c:v>10.313399</c:v>
                </c:pt>
                <c:pt idx="626">
                  <c:v>10.330915000000001</c:v>
                </c:pt>
                <c:pt idx="627">
                  <c:v>10.315671999999999</c:v>
                </c:pt>
                <c:pt idx="628">
                  <c:v>10.292773</c:v>
                </c:pt>
                <c:pt idx="629">
                  <c:v>10.296686999999995</c:v>
                </c:pt>
                <c:pt idx="630">
                  <c:v>10.27901</c:v>
                </c:pt>
                <c:pt idx="631">
                  <c:v>10.224468000000002</c:v>
                </c:pt>
                <c:pt idx="632">
                  <c:v>10.276035999999998</c:v>
                </c:pt>
                <c:pt idx="633">
                  <c:v>10.257651999999997</c:v>
                </c:pt>
                <c:pt idx="634">
                  <c:v>10.263989999999996</c:v>
                </c:pt>
                <c:pt idx="635">
                  <c:v>10.247743000000003</c:v>
                </c:pt>
                <c:pt idx="636">
                  <c:v>10.207465000000003</c:v>
                </c:pt>
                <c:pt idx="637">
                  <c:v>10.195952999999999</c:v>
                </c:pt>
                <c:pt idx="638">
                  <c:v>10.212177000000004</c:v>
                </c:pt>
                <c:pt idx="639">
                  <c:v>10.206136000000001</c:v>
                </c:pt>
                <c:pt idx="640">
                  <c:v>10.212622999999997</c:v>
                </c:pt>
                <c:pt idx="641">
                  <c:v>10.172525999999998</c:v>
                </c:pt>
                <c:pt idx="642">
                  <c:v>10.127543000000003</c:v>
                </c:pt>
                <c:pt idx="643">
                  <c:v>10.122522000000004</c:v>
                </c:pt>
                <c:pt idx="644">
                  <c:v>10.152549999999998</c:v>
                </c:pt>
                <c:pt idx="645">
                  <c:v>10.151331999999996</c:v>
                </c:pt>
                <c:pt idx="646">
                  <c:v>10.153119</c:v>
                </c:pt>
                <c:pt idx="647">
                  <c:v>10.120341999999997</c:v>
                </c:pt>
                <c:pt idx="648">
                  <c:v>10.114131999999998</c:v>
                </c:pt>
                <c:pt idx="649">
                  <c:v>10.078948000000004</c:v>
                </c:pt>
                <c:pt idx="650">
                  <c:v>10.097379999999998</c:v>
                </c:pt>
                <c:pt idx="651">
                  <c:v>10.083323999999998</c:v>
                </c:pt>
                <c:pt idx="652">
                  <c:v>10.060510999999998</c:v>
                </c:pt>
                <c:pt idx="653">
                  <c:v>10.058664</c:v>
                </c:pt>
                <c:pt idx="654">
                  <c:v>10.091072</c:v>
                </c:pt>
                <c:pt idx="655">
                  <c:v>10.063900999999998</c:v>
                </c:pt>
                <c:pt idx="656">
                  <c:v>10.047977999999997</c:v>
                </c:pt>
                <c:pt idx="657">
                  <c:v>10.050968000000001</c:v>
                </c:pt>
                <c:pt idx="658">
                  <c:v>10.040194000000003</c:v>
                </c:pt>
                <c:pt idx="659">
                  <c:v>10.047623000000002</c:v>
                </c:pt>
                <c:pt idx="660">
                  <c:v>9.9824400000000004</c:v>
                </c:pt>
                <c:pt idx="661">
                  <c:v>10.003758999999999</c:v>
                </c:pt>
                <c:pt idx="662">
                  <c:v>9.9623549999999987</c:v>
                </c:pt>
                <c:pt idx="663">
                  <c:v>9.9561670000000007</c:v>
                </c:pt>
                <c:pt idx="664">
                  <c:v>9.969540999999996</c:v>
                </c:pt>
                <c:pt idx="665">
                  <c:v>9.9342159999999957</c:v>
                </c:pt>
                <c:pt idx="666">
                  <c:v>9.9309770000000022</c:v>
                </c:pt>
                <c:pt idx="667">
                  <c:v>9.9691389999999984</c:v>
                </c:pt>
                <c:pt idx="668">
                  <c:v>9.9095990000000036</c:v>
                </c:pt>
                <c:pt idx="669">
                  <c:v>9.9224430000000012</c:v>
                </c:pt>
                <c:pt idx="670">
                  <c:v>9.9265879999999989</c:v>
                </c:pt>
                <c:pt idx="671">
                  <c:v>9.8917530000000014</c:v>
                </c:pt>
                <c:pt idx="672">
                  <c:v>9.8830869999999997</c:v>
                </c:pt>
                <c:pt idx="673">
                  <c:v>9.9049240000000012</c:v>
                </c:pt>
                <c:pt idx="674">
                  <c:v>9.8850619999999978</c:v>
                </c:pt>
                <c:pt idx="675">
                  <c:v>9.8658899999999967</c:v>
                </c:pt>
                <c:pt idx="676">
                  <c:v>9.8684220000000025</c:v>
                </c:pt>
                <c:pt idx="677">
                  <c:v>9.8667040000000021</c:v>
                </c:pt>
                <c:pt idx="678">
                  <c:v>9.8051080000000006</c:v>
                </c:pt>
                <c:pt idx="679">
                  <c:v>9.8208799999999989</c:v>
                </c:pt>
                <c:pt idx="680">
                  <c:v>9.825485000000004</c:v>
                </c:pt>
                <c:pt idx="681">
                  <c:v>9.8136159999999997</c:v>
                </c:pt>
                <c:pt idx="682">
                  <c:v>9.8131739999999965</c:v>
                </c:pt>
                <c:pt idx="683">
                  <c:v>9.7895810000000019</c:v>
                </c:pt>
                <c:pt idx="684">
                  <c:v>9.7684549999999959</c:v>
                </c:pt>
                <c:pt idx="685">
                  <c:v>9.8073940000000022</c:v>
                </c:pt>
                <c:pt idx="686">
                  <c:v>9.7592750000000024</c:v>
                </c:pt>
                <c:pt idx="687">
                  <c:v>9.7476349999999989</c:v>
                </c:pt>
                <c:pt idx="688">
                  <c:v>9.7646319999999989</c:v>
                </c:pt>
                <c:pt idx="689">
                  <c:v>9.7234860000000012</c:v>
                </c:pt>
                <c:pt idx="690">
                  <c:v>9.7168309999999991</c:v>
                </c:pt>
                <c:pt idx="691">
                  <c:v>9.7343499999999992</c:v>
                </c:pt>
                <c:pt idx="692">
                  <c:v>9.6797660000000043</c:v>
                </c:pt>
                <c:pt idx="693">
                  <c:v>9.7312890000000003</c:v>
                </c:pt>
                <c:pt idx="694">
                  <c:v>9.6496560000000002</c:v>
                </c:pt>
                <c:pt idx="695">
                  <c:v>9.6710519999999995</c:v>
                </c:pt>
                <c:pt idx="696">
                  <c:v>9.6703140000000047</c:v>
                </c:pt>
                <c:pt idx="697">
                  <c:v>9.626061</c:v>
                </c:pt>
                <c:pt idx="698">
                  <c:v>9.6527920000000016</c:v>
                </c:pt>
                <c:pt idx="699">
                  <c:v>9.6084200000000024</c:v>
                </c:pt>
                <c:pt idx="700">
                  <c:v>9.6133200000000016</c:v>
                </c:pt>
                <c:pt idx="701">
                  <c:v>9.6401639999999986</c:v>
                </c:pt>
                <c:pt idx="702">
                  <c:v>9.5832609999999967</c:v>
                </c:pt>
                <c:pt idx="703">
                  <c:v>9.5863070000000015</c:v>
                </c:pt>
                <c:pt idx="704">
                  <c:v>9.6083190000000016</c:v>
                </c:pt>
                <c:pt idx="705">
                  <c:v>9.6053750000000022</c:v>
                </c:pt>
                <c:pt idx="706">
                  <c:v>9.5552440000000018</c:v>
                </c:pt>
                <c:pt idx="707">
                  <c:v>9.5718129999999988</c:v>
                </c:pt>
                <c:pt idx="708">
                  <c:v>9.5424340000000001</c:v>
                </c:pt>
                <c:pt idx="709">
                  <c:v>9.5475230000000018</c:v>
                </c:pt>
                <c:pt idx="710">
                  <c:v>9.6017970000000012</c:v>
                </c:pt>
                <c:pt idx="711">
                  <c:v>9.5461100000000023</c:v>
                </c:pt>
                <c:pt idx="712">
                  <c:v>9.5233799999999995</c:v>
                </c:pt>
                <c:pt idx="713">
                  <c:v>9.5151519999999969</c:v>
                </c:pt>
                <c:pt idx="714">
                  <c:v>9.5097959999999979</c:v>
                </c:pt>
                <c:pt idx="715">
                  <c:v>9.4725039999999971</c:v>
                </c:pt>
                <c:pt idx="716">
                  <c:v>9.5236540000000005</c:v>
                </c:pt>
                <c:pt idx="717">
                  <c:v>9.5152669999999979</c:v>
                </c:pt>
                <c:pt idx="718">
                  <c:v>9.430775999999998</c:v>
                </c:pt>
                <c:pt idx="719">
                  <c:v>9.4895710000000015</c:v>
                </c:pt>
                <c:pt idx="720">
                  <c:v>9.4417480000000005</c:v>
                </c:pt>
                <c:pt idx="721">
                  <c:v>9.4175659999999972</c:v>
                </c:pt>
                <c:pt idx="722">
                  <c:v>9.4627829999999982</c:v>
                </c:pt>
                <c:pt idx="723">
                  <c:v>9.4241789999999988</c:v>
                </c:pt>
                <c:pt idx="724">
                  <c:v>9.3791880000000027</c:v>
                </c:pt>
                <c:pt idx="725">
                  <c:v>9.3978029999999997</c:v>
                </c:pt>
                <c:pt idx="726">
                  <c:v>9.4241320000000002</c:v>
                </c:pt>
                <c:pt idx="727">
                  <c:v>9.3923419999999993</c:v>
                </c:pt>
                <c:pt idx="728">
                  <c:v>9.3409429999999993</c:v>
                </c:pt>
                <c:pt idx="729">
                  <c:v>9.3584849999999982</c:v>
                </c:pt>
                <c:pt idx="730">
                  <c:v>9.3498429999999964</c:v>
                </c:pt>
                <c:pt idx="731">
                  <c:v>9.3231189999999984</c:v>
                </c:pt>
                <c:pt idx="732">
                  <c:v>9.3584980000000009</c:v>
                </c:pt>
                <c:pt idx="733">
                  <c:v>9.3234149999999971</c:v>
                </c:pt>
                <c:pt idx="734">
                  <c:v>9.330130999999998</c:v>
                </c:pt>
                <c:pt idx="735">
                  <c:v>9.2793890000000019</c:v>
                </c:pt>
                <c:pt idx="736">
                  <c:v>9.2928190000000015</c:v>
                </c:pt>
                <c:pt idx="737">
                  <c:v>9.285734999999999</c:v>
                </c:pt>
                <c:pt idx="738">
                  <c:v>9.2943659999999966</c:v>
                </c:pt>
                <c:pt idx="739">
                  <c:v>9.3207789999999981</c:v>
                </c:pt>
                <c:pt idx="740">
                  <c:v>9.2389569999999992</c:v>
                </c:pt>
                <c:pt idx="741">
                  <c:v>9.2443600000000039</c:v>
                </c:pt>
                <c:pt idx="742">
                  <c:v>9.2269440000000031</c:v>
                </c:pt>
                <c:pt idx="743">
                  <c:v>9.2239389999999979</c:v>
                </c:pt>
                <c:pt idx="744">
                  <c:v>9.2450140000000012</c:v>
                </c:pt>
                <c:pt idx="745">
                  <c:v>9.2001299999999979</c:v>
                </c:pt>
                <c:pt idx="746">
                  <c:v>9.1705749999999995</c:v>
                </c:pt>
                <c:pt idx="747">
                  <c:v>9.2003840000000032</c:v>
                </c:pt>
                <c:pt idx="748">
                  <c:v>9.1974499999999999</c:v>
                </c:pt>
                <c:pt idx="749">
                  <c:v>9.1538369999999993</c:v>
                </c:pt>
                <c:pt idx="750">
                  <c:v>9.142240000000001</c:v>
                </c:pt>
                <c:pt idx="751">
                  <c:v>9.1903280000000009</c:v>
                </c:pt>
                <c:pt idx="752">
                  <c:v>9.1455629999999957</c:v>
                </c:pt>
                <c:pt idx="753">
                  <c:v>9.1420269999999988</c:v>
                </c:pt>
                <c:pt idx="754">
                  <c:v>9.1442200000000042</c:v>
                </c:pt>
                <c:pt idx="755">
                  <c:v>9.0929929999999999</c:v>
                </c:pt>
                <c:pt idx="756">
                  <c:v>9.1346060000000016</c:v>
                </c:pt>
                <c:pt idx="757">
                  <c:v>9.1510420000000003</c:v>
                </c:pt>
                <c:pt idx="758">
                  <c:v>9.099814999999996</c:v>
                </c:pt>
                <c:pt idx="759">
                  <c:v>9.0924669999999956</c:v>
                </c:pt>
                <c:pt idx="760">
                  <c:v>9.0544709999999995</c:v>
                </c:pt>
                <c:pt idx="761">
                  <c:v>9.0548639999999985</c:v>
                </c:pt>
                <c:pt idx="762">
                  <c:v>9.0658309999999958</c:v>
                </c:pt>
                <c:pt idx="763">
                  <c:v>9.0568339999999985</c:v>
                </c:pt>
                <c:pt idx="764">
                  <c:v>9.0447470000000045</c:v>
                </c:pt>
                <c:pt idx="765">
                  <c:v>9.0511730000000021</c:v>
                </c:pt>
                <c:pt idx="766">
                  <c:v>9.031051999999999</c:v>
                </c:pt>
                <c:pt idx="767">
                  <c:v>9.0412039999999969</c:v>
                </c:pt>
                <c:pt idx="768">
                  <c:v>8.9979660000000017</c:v>
                </c:pt>
                <c:pt idx="769">
                  <c:v>8.9628890000000006</c:v>
                </c:pt>
                <c:pt idx="770">
                  <c:v>9.0078499999999977</c:v>
                </c:pt>
                <c:pt idx="771">
                  <c:v>8.9630080000000021</c:v>
                </c:pt>
                <c:pt idx="772">
                  <c:v>8.9303020000000011</c:v>
                </c:pt>
                <c:pt idx="773">
                  <c:v>8.9637299999999982</c:v>
                </c:pt>
                <c:pt idx="774">
                  <c:v>8.9232450000000014</c:v>
                </c:pt>
                <c:pt idx="775">
                  <c:v>8.942343000000001</c:v>
                </c:pt>
                <c:pt idx="776">
                  <c:v>8.8894749999999974</c:v>
                </c:pt>
                <c:pt idx="777">
                  <c:v>8.9289509999999979</c:v>
                </c:pt>
                <c:pt idx="778">
                  <c:v>8.8780790000000032</c:v>
                </c:pt>
                <c:pt idx="779">
                  <c:v>8.8916449999999969</c:v>
                </c:pt>
                <c:pt idx="780">
                  <c:v>8.9014009999999999</c:v>
                </c:pt>
                <c:pt idx="781">
                  <c:v>8.866138000000003</c:v>
                </c:pt>
                <c:pt idx="782">
                  <c:v>8.8528189999999967</c:v>
                </c:pt>
                <c:pt idx="783">
                  <c:v>8.8880619999999979</c:v>
                </c:pt>
                <c:pt idx="784">
                  <c:v>8.8398239999999966</c:v>
                </c:pt>
                <c:pt idx="785">
                  <c:v>8.822416999999998</c:v>
                </c:pt>
                <c:pt idx="786">
                  <c:v>8.8405740000000002</c:v>
                </c:pt>
                <c:pt idx="787">
                  <c:v>8.8241940000000021</c:v>
                </c:pt>
                <c:pt idx="788">
                  <c:v>8.8304650000000038</c:v>
                </c:pt>
                <c:pt idx="789">
                  <c:v>8.8221990000000012</c:v>
                </c:pt>
                <c:pt idx="790">
                  <c:v>8.7619849999999957</c:v>
                </c:pt>
                <c:pt idx="791">
                  <c:v>8.7822500000000048</c:v>
                </c:pt>
                <c:pt idx="792">
                  <c:v>8.7437339999999999</c:v>
                </c:pt>
                <c:pt idx="793">
                  <c:v>8.7614749999999972</c:v>
                </c:pt>
                <c:pt idx="794">
                  <c:v>8.7556979999999989</c:v>
                </c:pt>
                <c:pt idx="795">
                  <c:v>8.7587080000000022</c:v>
                </c:pt>
                <c:pt idx="796">
                  <c:v>8.7743779999999987</c:v>
                </c:pt>
                <c:pt idx="797">
                  <c:v>8.7332980000000049</c:v>
                </c:pt>
                <c:pt idx="798">
                  <c:v>8.6836950000000002</c:v>
                </c:pt>
                <c:pt idx="799">
                  <c:v>8.694783000000001</c:v>
                </c:pt>
                <c:pt idx="800">
                  <c:v>8.7530179999999973</c:v>
                </c:pt>
                <c:pt idx="801">
                  <c:v>8.6913519999999984</c:v>
                </c:pt>
                <c:pt idx="802">
                  <c:v>8.6776719999999976</c:v>
                </c:pt>
                <c:pt idx="803">
                  <c:v>8.6601859999999995</c:v>
                </c:pt>
                <c:pt idx="804">
                  <c:v>8.6798919999999988</c:v>
                </c:pt>
                <c:pt idx="805">
                  <c:v>8.624843999999996</c:v>
                </c:pt>
                <c:pt idx="806">
                  <c:v>8.6372499999999981</c:v>
                </c:pt>
                <c:pt idx="807">
                  <c:v>8.6154570000000028</c:v>
                </c:pt>
                <c:pt idx="808">
                  <c:v>8.6360170000000025</c:v>
                </c:pt>
                <c:pt idx="809">
                  <c:v>8.6121690000000015</c:v>
                </c:pt>
                <c:pt idx="810">
                  <c:v>8.5945589999999967</c:v>
                </c:pt>
                <c:pt idx="811">
                  <c:v>8.5906179999999992</c:v>
                </c:pt>
                <c:pt idx="812">
                  <c:v>8.5883149999999979</c:v>
                </c:pt>
                <c:pt idx="813">
                  <c:v>8.5810020000000016</c:v>
                </c:pt>
                <c:pt idx="814">
                  <c:v>8.5606019999999994</c:v>
                </c:pt>
                <c:pt idx="815">
                  <c:v>8.574190999999999</c:v>
                </c:pt>
                <c:pt idx="816">
                  <c:v>8.5738960000000013</c:v>
                </c:pt>
                <c:pt idx="817">
                  <c:v>8.5599549999999986</c:v>
                </c:pt>
                <c:pt idx="818">
                  <c:v>8.5375439999999969</c:v>
                </c:pt>
                <c:pt idx="819">
                  <c:v>8.5149860000000004</c:v>
                </c:pt>
                <c:pt idx="820">
                  <c:v>8.4996130000000001</c:v>
                </c:pt>
                <c:pt idx="821">
                  <c:v>8.4513519999999964</c:v>
                </c:pt>
                <c:pt idx="822">
                  <c:v>8.5098070000000021</c:v>
                </c:pt>
                <c:pt idx="823">
                  <c:v>8.5120669999999983</c:v>
                </c:pt>
                <c:pt idx="824">
                  <c:v>8.4310929999999971</c:v>
                </c:pt>
                <c:pt idx="825">
                  <c:v>8.4782869999999981</c:v>
                </c:pt>
                <c:pt idx="826">
                  <c:v>8.4426909999999999</c:v>
                </c:pt>
                <c:pt idx="827">
                  <c:v>8.4221080000000015</c:v>
                </c:pt>
                <c:pt idx="828">
                  <c:v>8.4465240000000001</c:v>
                </c:pt>
                <c:pt idx="829">
                  <c:v>8.4289850000000008</c:v>
                </c:pt>
                <c:pt idx="830">
                  <c:v>8.4710810000000016</c:v>
                </c:pt>
                <c:pt idx="831">
                  <c:v>8.3890660000000032</c:v>
                </c:pt>
                <c:pt idx="832">
                  <c:v>8.3908089999999973</c:v>
                </c:pt>
                <c:pt idx="833">
                  <c:v>8.4009349999999969</c:v>
                </c:pt>
                <c:pt idx="834">
                  <c:v>8.4205170000000003</c:v>
                </c:pt>
                <c:pt idx="835">
                  <c:v>8.346036999999999</c:v>
                </c:pt>
                <c:pt idx="836">
                  <c:v>8.4006469999999993</c:v>
                </c:pt>
                <c:pt idx="837">
                  <c:v>8.3661659999999962</c:v>
                </c:pt>
                <c:pt idx="838">
                  <c:v>8.3638860000000008</c:v>
                </c:pt>
                <c:pt idx="839">
                  <c:v>8.3419990000000013</c:v>
                </c:pt>
                <c:pt idx="840">
                  <c:v>8.3170599999999979</c:v>
                </c:pt>
                <c:pt idx="841">
                  <c:v>8.3321110000000047</c:v>
                </c:pt>
                <c:pt idx="842">
                  <c:v>8.3481780000000043</c:v>
                </c:pt>
                <c:pt idx="843">
                  <c:v>8.3394650000000041</c:v>
                </c:pt>
                <c:pt idx="844">
                  <c:v>8.3178470000000004</c:v>
                </c:pt>
                <c:pt idx="845">
                  <c:v>8.279396000000002</c:v>
                </c:pt>
                <c:pt idx="846">
                  <c:v>8.3188420000000036</c:v>
                </c:pt>
                <c:pt idx="847">
                  <c:v>8.2724419999999981</c:v>
                </c:pt>
                <c:pt idx="848">
                  <c:v>8.2629090000000005</c:v>
                </c:pt>
                <c:pt idx="849">
                  <c:v>8.2313760000000009</c:v>
                </c:pt>
                <c:pt idx="850">
                  <c:v>8.2743080000000013</c:v>
                </c:pt>
                <c:pt idx="851">
                  <c:v>8.2125520000000023</c:v>
                </c:pt>
                <c:pt idx="852">
                  <c:v>8.2234960000000008</c:v>
                </c:pt>
                <c:pt idx="853">
                  <c:v>8.1936140000000037</c:v>
                </c:pt>
                <c:pt idx="854">
                  <c:v>8.2191799999999979</c:v>
                </c:pt>
                <c:pt idx="855">
                  <c:v>8.1631430000000016</c:v>
                </c:pt>
                <c:pt idx="856">
                  <c:v>8.1672629999999984</c:v>
                </c:pt>
                <c:pt idx="857">
                  <c:v>8.16188</c:v>
                </c:pt>
                <c:pt idx="858">
                  <c:v>8.1520319999999984</c:v>
                </c:pt>
                <c:pt idx="859">
                  <c:v>8.1911520000000024</c:v>
                </c:pt>
                <c:pt idx="860">
                  <c:v>8.1597650000000037</c:v>
                </c:pt>
                <c:pt idx="861">
                  <c:v>8.166370999999998</c:v>
                </c:pt>
                <c:pt idx="862">
                  <c:v>8.1923959999999987</c:v>
                </c:pt>
                <c:pt idx="863">
                  <c:v>8.1087989999999976</c:v>
                </c:pt>
                <c:pt idx="864">
                  <c:v>8.1236159999999984</c:v>
                </c:pt>
                <c:pt idx="865">
                  <c:v>8.0927389999999981</c:v>
                </c:pt>
                <c:pt idx="866">
                  <c:v>8.1208570000000009</c:v>
                </c:pt>
                <c:pt idx="867">
                  <c:v>8.1489130000000003</c:v>
                </c:pt>
                <c:pt idx="868">
                  <c:v>8.1134519999999988</c:v>
                </c:pt>
                <c:pt idx="869">
                  <c:v>8.0862600000000029</c:v>
                </c:pt>
                <c:pt idx="870">
                  <c:v>8.1038420000000038</c:v>
                </c:pt>
                <c:pt idx="871">
                  <c:v>8.0302030000000002</c:v>
                </c:pt>
                <c:pt idx="872">
                  <c:v>8.0442299999999989</c:v>
                </c:pt>
                <c:pt idx="873">
                  <c:v>8.0477269999999983</c:v>
                </c:pt>
                <c:pt idx="874">
                  <c:v>8.0212229999999956</c:v>
                </c:pt>
                <c:pt idx="875">
                  <c:v>8.0113050000000001</c:v>
                </c:pt>
                <c:pt idx="876">
                  <c:v>8.0202279999999959</c:v>
                </c:pt>
                <c:pt idx="877">
                  <c:v>7.9853690000000022</c:v>
                </c:pt>
                <c:pt idx="878">
                  <c:v>8.0221509999999974</c:v>
                </c:pt>
                <c:pt idx="879">
                  <c:v>7.9469650000000023</c:v>
                </c:pt>
                <c:pt idx="880">
                  <c:v>7.9778429999999965</c:v>
                </c:pt>
                <c:pt idx="881">
                  <c:v>7.9495729999999973</c:v>
                </c:pt>
                <c:pt idx="882">
                  <c:v>7.9678629999999977</c:v>
                </c:pt>
                <c:pt idx="883">
                  <c:v>7.9476789999999973</c:v>
                </c:pt>
                <c:pt idx="884">
                  <c:v>7.9351020000000041</c:v>
                </c:pt>
                <c:pt idx="885">
                  <c:v>7.9303519999999992</c:v>
                </c:pt>
                <c:pt idx="886">
                  <c:v>7.9290260000000004</c:v>
                </c:pt>
                <c:pt idx="887">
                  <c:v>7.9573439999999991</c:v>
                </c:pt>
                <c:pt idx="888">
                  <c:v>7.9387739999999951</c:v>
                </c:pt>
                <c:pt idx="889">
                  <c:v>7.910340999999999</c:v>
                </c:pt>
                <c:pt idx="890">
                  <c:v>7.8676870000000001</c:v>
                </c:pt>
                <c:pt idx="891">
                  <c:v>7.9090270000000018</c:v>
                </c:pt>
                <c:pt idx="892">
                  <c:v>7.8508099999999956</c:v>
                </c:pt>
                <c:pt idx="893">
                  <c:v>7.8827719999999992</c:v>
                </c:pt>
                <c:pt idx="894">
                  <c:v>7.8539220000000007</c:v>
                </c:pt>
                <c:pt idx="895">
                  <c:v>7.8533780000000029</c:v>
                </c:pt>
                <c:pt idx="896">
                  <c:v>7.8385829999999999</c:v>
                </c:pt>
                <c:pt idx="897">
                  <c:v>7.8229250000000015</c:v>
                </c:pt>
                <c:pt idx="898">
                  <c:v>7.8457810000000023</c:v>
                </c:pt>
                <c:pt idx="899">
                  <c:v>7.8096060000000023</c:v>
                </c:pt>
                <c:pt idx="900">
                  <c:v>7.8174799999999998</c:v>
                </c:pt>
                <c:pt idx="901">
                  <c:v>7.7777680000000018</c:v>
                </c:pt>
                <c:pt idx="902">
                  <c:v>7.737639999999999</c:v>
                </c:pt>
                <c:pt idx="903">
                  <c:v>7.800336999999999</c:v>
                </c:pt>
                <c:pt idx="904">
                  <c:v>7.7693330000000032</c:v>
                </c:pt>
                <c:pt idx="905">
                  <c:v>7.7660939999999989</c:v>
                </c:pt>
                <c:pt idx="906">
                  <c:v>7.7767710000000001</c:v>
                </c:pt>
                <c:pt idx="907">
                  <c:v>7.7300890000000031</c:v>
                </c:pt>
                <c:pt idx="908">
                  <c:v>7.758032</c:v>
                </c:pt>
                <c:pt idx="909">
                  <c:v>7.7340230000000041</c:v>
                </c:pt>
                <c:pt idx="910">
                  <c:v>7.676718000000001</c:v>
                </c:pt>
                <c:pt idx="911">
                  <c:v>7.7468189999999986</c:v>
                </c:pt>
                <c:pt idx="912">
                  <c:v>7.7248060000000009</c:v>
                </c:pt>
                <c:pt idx="913">
                  <c:v>7.6767529999999979</c:v>
                </c:pt>
                <c:pt idx="914">
                  <c:v>7.6724379999999961</c:v>
                </c:pt>
                <c:pt idx="915">
                  <c:v>7.7101500000000023</c:v>
                </c:pt>
                <c:pt idx="916">
                  <c:v>7.6662609999999987</c:v>
                </c:pt>
                <c:pt idx="917">
                  <c:v>7.6295119999999983</c:v>
                </c:pt>
                <c:pt idx="918">
                  <c:v>7.6715969999999984</c:v>
                </c:pt>
                <c:pt idx="919">
                  <c:v>7.6075610000000005</c:v>
                </c:pt>
                <c:pt idx="920">
                  <c:v>7.6412019999999963</c:v>
                </c:pt>
                <c:pt idx="921">
                  <c:v>7.6285349999999958</c:v>
                </c:pt>
                <c:pt idx="922">
                  <c:v>7.6295720000000031</c:v>
                </c:pt>
                <c:pt idx="923">
                  <c:v>7.629921999999997</c:v>
                </c:pt>
                <c:pt idx="924">
                  <c:v>7.6222779999999979</c:v>
                </c:pt>
                <c:pt idx="925">
                  <c:v>7.6205950000000016</c:v>
                </c:pt>
                <c:pt idx="926">
                  <c:v>7.5792700000000011</c:v>
                </c:pt>
                <c:pt idx="927">
                  <c:v>7.5653060000000032</c:v>
                </c:pt>
                <c:pt idx="928">
                  <c:v>7.5809350000000002</c:v>
                </c:pt>
                <c:pt idx="929">
                  <c:v>7.5762810000000016</c:v>
                </c:pt>
                <c:pt idx="930">
                  <c:v>7.5479959999999977</c:v>
                </c:pt>
                <c:pt idx="931">
                  <c:v>7.5153259999999982</c:v>
                </c:pt>
                <c:pt idx="932">
                  <c:v>7.5439129999999999</c:v>
                </c:pt>
                <c:pt idx="933">
                  <c:v>7.5546070000000007</c:v>
                </c:pt>
                <c:pt idx="934">
                  <c:v>7.5095539999999978</c:v>
                </c:pt>
                <c:pt idx="935">
                  <c:v>7.5082159999999973</c:v>
                </c:pt>
                <c:pt idx="936">
                  <c:v>7.4557549999999999</c:v>
                </c:pt>
                <c:pt idx="937">
                  <c:v>7.4995489999999982</c:v>
                </c:pt>
                <c:pt idx="938">
                  <c:v>7.4616170000000039</c:v>
                </c:pt>
                <c:pt idx="939">
                  <c:v>7.4675660000000015</c:v>
                </c:pt>
                <c:pt idx="940">
                  <c:v>7.5222039999999986</c:v>
                </c:pt>
                <c:pt idx="941">
                  <c:v>7.4625189999999968</c:v>
                </c:pt>
                <c:pt idx="942">
                  <c:v>7.456630999999998</c:v>
                </c:pt>
                <c:pt idx="943">
                  <c:v>7.443441</c:v>
                </c:pt>
                <c:pt idx="944">
                  <c:v>7.4397119999999966</c:v>
                </c:pt>
                <c:pt idx="945">
                  <c:v>7.4460039999999985</c:v>
                </c:pt>
                <c:pt idx="946">
                  <c:v>7.4450790000000033</c:v>
                </c:pt>
                <c:pt idx="947">
                  <c:v>7.4292190000000033</c:v>
                </c:pt>
                <c:pt idx="948">
                  <c:v>7.3929500000000026</c:v>
                </c:pt>
                <c:pt idx="949">
                  <c:v>7.3870640000000023</c:v>
                </c:pt>
                <c:pt idx="950">
                  <c:v>7.3841469999999951</c:v>
                </c:pt>
                <c:pt idx="951">
                  <c:v>7.4214520000000022</c:v>
                </c:pt>
                <c:pt idx="952">
                  <c:v>7.417431999999998</c:v>
                </c:pt>
                <c:pt idx="953">
                  <c:v>7.3553920000000019</c:v>
                </c:pt>
                <c:pt idx="954">
                  <c:v>7.3570200000000021</c:v>
                </c:pt>
                <c:pt idx="955">
                  <c:v>7.3717840000000017</c:v>
                </c:pt>
                <c:pt idx="956">
                  <c:v>7.3333299999999966</c:v>
                </c:pt>
                <c:pt idx="957">
                  <c:v>7.3565979999999982</c:v>
                </c:pt>
                <c:pt idx="958">
                  <c:v>7.3634769999999996</c:v>
                </c:pt>
                <c:pt idx="959">
                  <c:v>7.3083219999999969</c:v>
                </c:pt>
                <c:pt idx="960">
                  <c:v>7.3131959999999978</c:v>
                </c:pt>
                <c:pt idx="961">
                  <c:v>7.2874139999999947</c:v>
                </c:pt>
                <c:pt idx="962">
                  <c:v>7.2968250000000019</c:v>
                </c:pt>
                <c:pt idx="963">
                  <c:v>7.2906799999999983</c:v>
                </c:pt>
                <c:pt idx="964">
                  <c:v>7.263107999999999</c:v>
                </c:pt>
                <c:pt idx="965">
                  <c:v>7.310141999999999</c:v>
                </c:pt>
                <c:pt idx="966">
                  <c:v>7.267673000000002</c:v>
                </c:pt>
                <c:pt idx="967">
                  <c:v>7.2639249999999969</c:v>
                </c:pt>
                <c:pt idx="968">
                  <c:v>7.2687580000000018</c:v>
                </c:pt>
                <c:pt idx="969">
                  <c:v>7.2494699999999987</c:v>
                </c:pt>
                <c:pt idx="970">
                  <c:v>7.2317069999999966</c:v>
                </c:pt>
                <c:pt idx="971">
                  <c:v>7.2246479999999984</c:v>
                </c:pt>
                <c:pt idx="972">
                  <c:v>7.2308599999999998</c:v>
                </c:pt>
                <c:pt idx="973">
                  <c:v>7.2045339999999989</c:v>
                </c:pt>
                <c:pt idx="974">
                  <c:v>7.1823060000000005</c:v>
                </c:pt>
                <c:pt idx="975">
                  <c:v>7.1917589999999976</c:v>
                </c:pt>
                <c:pt idx="976">
                  <c:v>7.2046809999999972</c:v>
                </c:pt>
                <c:pt idx="977">
                  <c:v>7.1834819999999979</c:v>
                </c:pt>
                <c:pt idx="978">
                  <c:v>7.1861850000000018</c:v>
                </c:pt>
                <c:pt idx="979">
                  <c:v>7.190137</c:v>
                </c:pt>
                <c:pt idx="980">
                  <c:v>7.1637940000000029</c:v>
                </c:pt>
                <c:pt idx="981">
                  <c:v>7.1920869999999972</c:v>
                </c:pt>
                <c:pt idx="982">
                  <c:v>7.152039000000002</c:v>
                </c:pt>
                <c:pt idx="983">
                  <c:v>7.1375349999999997</c:v>
                </c:pt>
                <c:pt idx="984">
                  <c:v>7.1363730000000025</c:v>
                </c:pt>
                <c:pt idx="985">
                  <c:v>7.1136819999999972</c:v>
                </c:pt>
                <c:pt idx="986">
                  <c:v>7.1429459999999985</c:v>
                </c:pt>
                <c:pt idx="987">
                  <c:v>7.1407540000000047</c:v>
                </c:pt>
                <c:pt idx="988">
                  <c:v>7.075057000000001</c:v>
                </c:pt>
                <c:pt idx="989">
                  <c:v>7.1021220000000014</c:v>
                </c:pt>
                <c:pt idx="990">
                  <c:v>7.0445509999999985</c:v>
                </c:pt>
                <c:pt idx="991">
                  <c:v>7.0692810000000001</c:v>
                </c:pt>
                <c:pt idx="992">
                  <c:v>7.0555489999999956</c:v>
                </c:pt>
                <c:pt idx="993">
                  <c:v>7.0653879999999987</c:v>
                </c:pt>
                <c:pt idx="994">
                  <c:v>7.0297780000000003</c:v>
                </c:pt>
                <c:pt idx="995">
                  <c:v>7.0487929999999999</c:v>
                </c:pt>
                <c:pt idx="996">
                  <c:v>7.0329470000000036</c:v>
                </c:pt>
                <c:pt idx="997">
                  <c:v>7.0311590000000024</c:v>
                </c:pt>
                <c:pt idx="998">
                  <c:v>7.0543709999999997</c:v>
                </c:pt>
                <c:pt idx="999">
                  <c:v>6.9851589999999995</c:v>
                </c:pt>
                <c:pt idx="1000">
                  <c:v>6.9900190000000002</c:v>
                </c:pt>
                <c:pt idx="1001">
                  <c:v>6.9468619999999994</c:v>
                </c:pt>
                <c:pt idx="1002">
                  <c:v>6.9901370000000007</c:v>
                </c:pt>
                <c:pt idx="1003">
                  <c:v>6.9905240000000042</c:v>
                </c:pt>
                <c:pt idx="1004">
                  <c:v>7.0085759999999979</c:v>
                </c:pt>
                <c:pt idx="1005">
                  <c:v>6.9712510000000023</c:v>
                </c:pt>
                <c:pt idx="1006">
                  <c:v>6.9572740000000017</c:v>
                </c:pt>
                <c:pt idx="1007">
                  <c:v>6.9203239999999973</c:v>
                </c:pt>
                <c:pt idx="1008">
                  <c:v>6.9332190000000011</c:v>
                </c:pt>
                <c:pt idx="1009">
                  <c:v>6.9497220000000013</c:v>
                </c:pt>
                <c:pt idx="1010">
                  <c:v>6.9249229999999997</c:v>
                </c:pt>
                <c:pt idx="1011">
                  <c:v>6.9218180000000018</c:v>
                </c:pt>
                <c:pt idx="1012">
                  <c:v>6.8821910000000024</c:v>
                </c:pt>
                <c:pt idx="1013">
                  <c:v>6.9010330000000017</c:v>
                </c:pt>
                <c:pt idx="1014">
                  <c:v>6.888380999999999</c:v>
                </c:pt>
                <c:pt idx="1015">
                  <c:v>6.9085260000000019</c:v>
                </c:pt>
                <c:pt idx="1016">
                  <c:v>6.9230689999999981</c:v>
                </c:pt>
                <c:pt idx="1017">
                  <c:v>6.8742680000000007</c:v>
                </c:pt>
                <c:pt idx="1018">
                  <c:v>6.8854299999999995</c:v>
                </c:pt>
                <c:pt idx="1019">
                  <c:v>6.8702640000000024</c:v>
                </c:pt>
                <c:pt idx="1020">
                  <c:v>6.8271130000000007</c:v>
                </c:pt>
                <c:pt idx="1021">
                  <c:v>6.8586610000000015</c:v>
                </c:pt>
                <c:pt idx="1022">
                  <c:v>6.8401980000000044</c:v>
                </c:pt>
                <c:pt idx="1023">
                  <c:v>6.8471340000000005</c:v>
                </c:pt>
                <c:pt idx="1024">
                  <c:v>6.7647739999999992</c:v>
                </c:pt>
                <c:pt idx="1025">
                  <c:v>6.7892740000000025</c:v>
                </c:pt>
                <c:pt idx="1026">
                  <c:v>6.8026169999999979</c:v>
                </c:pt>
                <c:pt idx="1027">
                  <c:v>6.7962110000000031</c:v>
                </c:pt>
                <c:pt idx="1028">
                  <c:v>6.8198509999999999</c:v>
                </c:pt>
                <c:pt idx="1029">
                  <c:v>6.7910770000000014</c:v>
                </c:pt>
                <c:pt idx="1030">
                  <c:v>6.8004950000000015</c:v>
                </c:pt>
                <c:pt idx="1031">
                  <c:v>6.7824750000000016</c:v>
                </c:pt>
                <c:pt idx="1032">
                  <c:v>6.7911649999999995</c:v>
                </c:pt>
                <c:pt idx="1033">
                  <c:v>6.786202000000003</c:v>
                </c:pt>
                <c:pt idx="1034">
                  <c:v>6.7223460000000017</c:v>
                </c:pt>
                <c:pt idx="1035">
                  <c:v>6.7454280000000004</c:v>
                </c:pt>
                <c:pt idx="1036">
                  <c:v>6.7052849999999999</c:v>
                </c:pt>
                <c:pt idx="1037">
                  <c:v>6.7538729999999987</c:v>
                </c:pt>
                <c:pt idx="1038">
                  <c:v>6.7344439999999963</c:v>
                </c:pt>
                <c:pt idx="1039">
                  <c:v>6.6712179999999996</c:v>
                </c:pt>
                <c:pt idx="1040">
                  <c:v>6.6807639999999999</c:v>
                </c:pt>
                <c:pt idx="1041">
                  <c:v>6.6948710000000027</c:v>
                </c:pt>
                <c:pt idx="1042">
                  <c:v>6.6900189999999995</c:v>
                </c:pt>
                <c:pt idx="1043">
                  <c:v>6.7056210000000007</c:v>
                </c:pt>
                <c:pt idx="1044">
                  <c:v>6.6649530000000041</c:v>
                </c:pt>
                <c:pt idx="1045">
                  <c:v>6.6502590000000019</c:v>
                </c:pt>
                <c:pt idx="1046">
                  <c:v>6.6478849999999987</c:v>
                </c:pt>
                <c:pt idx="1047">
                  <c:v>6.638219000000003</c:v>
                </c:pt>
                <c:pt idx="1048">
                  <c:v>6.6646490000000007</c:v>
                </c:pt>
                <c:pt idx="1049">
                  <c:v>6.5954030000000046</c:v>
                </c:pt>
                <c:pt idx="1050">
                  <c:v>6.6754670000000011</c:v>
                </c:pt>
                <c:pt idx="1051">
                  <c:v>6.6387469999999986</c:v>
                </c:pt>
                <c:pt idx="1052">
                  <c:v>6.6071090000000048</c:v>
                </c:pt>
                <c:pt idx="1053">
                  <c:v>6.6058869999999992</c:v>
                </c:pt>
                <c:pt idx="1054">
                  <c:v>6.601034999999996</c:v>
                </c:pt>
                <c:pt idx="1055">
                  <c:v>6.5909399999999998</c:v>
                </c:pt>
                <c:pt idx="1056">
                  <c:v>6.580051000000001</c:v>
                </c:pt>
                <c:pt idx="1057">
                  <c:v>6.5560360000000024</c:v>
                </c:pt>
                <c:pt idx="1058">
                  <c:v>6.5582280000000033</c:v>
                </c:pt>
                <c:pt idx="1059">
                  <c:v>6.5502669999999981</c:v>
                </c:pt>
                <c:pt idx="1060">
                  <c:v>6.5364610000000027</c:v>
                </c:pt>
                <c:pt idx="1061">
                  <c:v>6.5057899999999975</c:v>
                </c:pt>
                <c:pt idx="1062">
                  <c:v>6.5623840000000015</c:v>
                </c:pt>
                <c:pt idx="1063">
                  <c:v>6.4978409999999975</c:v>
                </c:pt>
                <c:pt idx="1064">
                  <c:v>6.5206499999999998</c:v>
                </c:pt>
                <c:pt idx="1065">
                  <c:v>6.5023459999999993</c:v>
                </c:pt>
                <c:pt idx="1066">
                  <c:v>6.5160060000000009</c:v>
                </c:pt>
                <c:pt idx="1067">
                  <c:v>6.5025279999999981</c:v>
                </c:pt>
                <c:pt idx="1068">
                  <c:v>6.481933999999999</c:v>
                </c:pt>
                <c:pt idx="1069">
                  <c:v>6.5093550000000029</c:v>
                </c:pt>
                <c:pt idx="1070">
                  <c:v>6.476544999999998</c:v>
                </c:pt>
                <c:pt idx="1071">
                  <c:v>6.5094250000000002</c:v>
                </c:pt>
                <c:pt idx="1072">
                  <c:v>6.4638120000000008</c:v>
                </c:pt>
                <c:pt idx="1073">
                  <c:v>6.4651639999999979</c:v>
                </c:pt>
                <c:pt idx="1074">
                  <c:v>6.4306959999999975</c:v>
                </c:pt>
                <c:pt idx="1075">
                  <c:v>6.4649369999999955</c:v>
                </c:pt>
                <c:pt idx="1076">
                  <c:v>6.4063360000000031</c:v>
                </c:pt>
                <c:pt idx="1077">
                  <c:v>6.4281959999999962</c:v>
                </c:pt>
                <c:pt idx="1078">
                  <c:v>6.4098419999999976</c:v>
                </c:pt>
                <c:pt idx="1079">
                  <c:v>6.3859350000000035</c:v>
                </c:pt>
                <c:pt idx="1080">
                  <c:v>6.4079259999999998</c:v>
                </c:pt>
                <c:pt idx="1081">
                  <c:v>6.3800629999999998</c:v>
                </c:pt>
                <c:pt idx="1082">
                  <c:v>6.3854100000000003</c:v>
                </c:pt>
                <c:pt idx="1083">
                  <c:v>6.3867910000000023</c:v>
                </c:pt>
                <c:pt idx="1084">
                  <c:v>6.3799109999999963</c:v>
                </c:pt>
                <c:pt idx="1085">
                  <c:v>6.3695050000000002</c:v>
                </c:pt>
                <c:pt idx="1086">
                  <c:v>6.3664489999999994</c:v>
                </c:pt>
                <c:pt idx="1087">
                  <c:v>6.3335310000000007</c:v>
                </c:pt>
                <c:pt idx="1088">
                  <c:v>6.3412900000000008</c:v>
                </c:pt>
                <c:pt idx="1089">
                  <c:v>6.3004300000000022</c:v>
                </c:pt>
                <c:pt idx="1090">
                  <c:v>6.3081159999999983</c:v>
                </c:pt>
                <c:pt idx="1091">
                  <c:v>6.3335119999999989</c:v>
                </c:pt>
                <c:pt idx="1092">
                  <c:v>6.2952290000000026</c:v>
                </c:pt>
                <c:pt idx="1093">
                  <c:v>6.2959579999999988</c:v>
                </c:pt>
                <c:pt idx="1094">
                  <c:v>6.2943269999999991</c:v>
                </c:pt>
                <c:pt idx="1095">
                  <c:v>6.3005199999999988</c:v>
                </c:pt>
                <c:pt idx="1096">
                  <c:v>6.2561250000000008</c:v>
                </c:pt>
                <c:pt idx="1097">
                  <c:v>6.291799999999995</c:v>
                </c:pt>
                <c:pt idx="1098">
                  <c:v>6.2804579999999994</c:v>
                </c:pt>
                <c:pt idx="1099">
                  <c:v>6.2892569999999992</c:v>
                </c:pt>
                <c:pt idx="1100">
                  <c:v>6.285145</c:v>
                </c:pt>
                <c:pt idx="1101">
                  <c:v>6.2729909999999975</c:v>
                </c:pt>
                <c:pt idx="1102">
                  <c:v>6.2629999999999981</c:v>
                </c:pt>
                <c:pt idx="1103">
                  <c:v>6.217057999999998</c:v>
                </c:pt>
                <c:pt idx="1104">
                  <c:v>6.2272790000000029</c:v>
                </c:pt>
                <c:pt idx="1105">
                  <c:v>6.2116749999999961</c:v>
                </c:pt>
                <c:pt idx="1106">
                  <c:v>6.2339610000000008</c:v>
                </c:pt>
                <c:pt idx="1107">
                  <c:v>6.2321570000000008</c:v>
                </c:pt>
                <c:pt idx="1108">
                  <c:v>6.2083780000000033</c:v>
                </c:pt>
                <c:pt idx="1109">
                  <c:v>6.1755199999999988</c:v>
                </c:pt>
                <c:pt idx="1110">
                  <c:v>6.2044099999999993</c:v>
                </c:pt>
                <c:pt idx="1111">
                  <c:v>6.2278340000000014</c:v>
                </c:pt>
                <c:pt idx="1112">
                  <c:v>6.173917000000003</c:v>
                </c:pt>
                <c:pt idx="1113">
                  <c:v>6.1908220000000007</c:v>
                </c:pt>
                <c:pt idx="1114">
                  <c:v>6.1805420000000026</c:v>
                </c:pt>
                <c:pt idx="1115">
                  <c:v>6.1111250000000013</c:v>
                </c:pt>
                <c:pt idx="1116">
                  <c:v>6.1672430000000027</c:v>
                </c:pt>
                <c:pt idx="1117">
                  <c:v>6.1688810000000025</c:v>
                </c:pt>
                <c:pt idx="1118">
                  <c:v>6.1324089999999956</c:v>
                </c:pt>
                <c:pt idx="1119">
                  <c:v>6.1206179999999968</c:v>
                </c:pt>
                <c:pt idx="1120">
                  <c:v>6.132279999999998</c:v>
                </c:pt>
                <c:pt idx="1121">
                  <c:v>6.1457289999999958</c:v>
                </c:pt>
                <c:pt idx="1122">
                  <c:v>6.0954249999999988</c:v>
                </c:pt>
                <c:pt idx="1123">
                  <c:v>6.108900000000002</c:v>
                </c:pt>
                <c:pt idx="1124">
                  <c:v>6.1121209999999984</c:v>
                </c:pt>
                <c:pt idx="1125">
                  <c:v>6.0786450000000016</c:v>
                </c:pt>
                <c:pt idx="1126">
                  <c:v>6.0670590000000004</c:v>
                </c:pt>
                <c:pt idx="1127">
                  <c:v>6.0927130000000034</c:v>
                </c:pt>
                <c:pt idx="1128">
                  <c:v>6.1104339999999979</c:v>
                </c:pt>
                <c:pt idx="1129">
                  <c:v>6.0661419999999993</c:v>
                </c:pt>
                <c:pt idx="1130">
                  <c:v>6.0297309999999982</c:v>
                </c:pt>
                <c:pt idx="1131">
                  <c:v>6.0392230000000033</c:v>
                </c:pt>
                <c:pt idx="1132">
                  <c:v>6.0388939999999991</c:v>
                </c:pt>
                <c:pt idx="1133">
                  <c:v>6.0504789999999957</c:v>
                </c:pt>
                <c:pt idx="1134">
                  <c:v>6.045615999999999</c:v>
                </c:pt>
                <c:pt idx="1135">
                  <c:v>6.020745999999999</c:v>
                </c:pt>
                <c:pt idx="1136">
                  <c:v>6.0099820000000008</c:v>
                </c:pt>
                <c:pt idx="1137">
                  <c:v>5.9923940000000009</c:v>
                </c:pt>
                <c:pt idx="1138">
                  <c:v>5.9954479999999997</c:v>
                </c:pt>
                <c:pt idx="1139">
                  <c:v>5.9996330000000029</c:v>
                </c:pt>
                <c:pt idx="1140">
                  <c:v>5.9945840000000032</c:v>
                </c:pt>
                <c:pt idx="1141">
                  <c:v>5.9672630000000026</c:v>
                </c:pt>
                <c:pt idx="1142">
                  <c:v>5.9979230000000001</c:v>
                </c:pt>
                <c:pt idx="1143">
                  <c:v>5.9897630000000035</c:v>
                </c:pt>
                <c:pt idx="1144">
                  <c:v>5.9983850000000025</c:v>
                </c:pt>
                <c:pt idx="1145">
                  <c:v>5.942855999999999</c:v>
                </c:pt>
                <c:pt idx="1146">
                  <c:v>5.958878999999996</c:v>
                </c:pt>
                <c:pt idx="1147">
                  <c:v>5.9381839999999997</c:v>
                </c:pt>
                <c:pt idx="1148">
                  <c:v>5.9297560000000011</c:v>
                </c:pt>
                <c:pt idx="1149">
                  <c:v>5.9228710000000007</c:v>
                </c:pt>
                <c:pt idx="1150">
                  <c:v>5.9212679999999978</c:v>
                </c:pt>
                <c:pt idx="1151">
                  <c:v>5.896729999999998</c:v>
                </c:pt>
                <c:pt idx="1152">
                  <c:v>5.8825780000000023</c:v>
                </c:pt>
                <c:pt idx="1153">
                  <c:v>5.9074840000000002</c:v>
                </c:pt>
                <c:pt idx="1154">
                  <c:v>5.906410000000001</c:v>
                </c:pt>
                <c:pt idx="1155">
                  <c:v>5.9245479999999979</c:v>
                </c:pt>
                <c:pt idx="1156">
                  <c:v>5.9300740000000012</c:v>
                </c:pt>
                <c:pt idx="1157">
                  <c:v>5.8656679999999994</c:v>
                </c:pt>
                <c:pt idx="1158">
                  <c:v>5.8440200000000004</c:v>
                </c:pt>
                <c:pt idx="1159">
                  <c:v>5.8722260000000013</c:v>
                </c:pt>
                <c:pt idx="1160">
                  <c:v>5.8905260000000013</c:v>
                </c:pt>
                <c:pt idx="1161">
                  <c:v>5.8752849999999981</c:v>
                </c:pt>
                <c:pt idx="1162">
                  <c:v>5.844462</c:v>
                </c:pt>
                <c:pt idx="1163">
                  <c:v>5.8495469999999976</c:v>
                </c:pt>
                <c:pt idx="1164">
                  <c:v>5.8523059999999987</c:v>
                </c:pt>
                <c:pt idx="1165">
                  <c:v>5.8117189999999965</c:v>
                </c:pt>
                <c:pt idx="1166">
                  <c:v>5.827529000000002</c:v>
                </c:pt>
                <c:pt idx="1167">
                  <c:v>5.8188269999999989</c:v>
                </c:pt>
                <c:pt idx="1168">
                  <c:v>5.8118070000000017</c:v>
                </c:pt>
                <c:pt idx="1169">
                  <c:v>5.8053080000000001</c:v>
                </c:pt>
                <c:pt idx="1170">
                  <c:v>5.8052660000000031</c:v>
                </c:pt>
                <c:pt idx="1171">
                  <c:v>5.7754290000000026</c:v>
                </c:pt>
                <c:pt idx="1172">
                  <c:v>5.8250720000000022</c:v>
                </c:pt>
                <c:pt idx="1173">
                  <c:v>5.7711860000000001</c:v>
                </c:pt>
                <c:pt idx="1174">
                  <c:v>5.7552830000000021</c:v>
                </c:pt>
                <c:pt idx="1175">
                  <c:v>5.7610610000000015</c:v>
                </c:pt>
                <c:pt idx="1176">
                  <c:v>5.7404650000000004</c:v>
                </c:pt>
                <c:pt idx="1177">
                  <c:v>5.7785110000000017</c:v>
                </c:pt>
                <c:pt idx="1178">
                  <c:v>5.7485219999999977</c:v>
                </c:pt>
                <c:pt idx="1179">
                  <c:v>5.7801259999999992</c:v>
                </c:pt>
                <c:pt idx="1180">
                  <c:v>5.7425479999999958</c:v>
                </c:pt>
                <c:pt idx="1181">
                  <c:v>5.6923529999999971</c:v>
                </c:pt>
                <c:pt idx="1182">
                  <c:v>5.714108999999997</c:v>
                </c:pt>
                <c:pt idx="1183">
                  <c:v>5.7332850000000022</c:v>
                </c:pt>
                <c:pt idx="1184">
                  <c:v>5.6890329999999985</c:v>
                </c:pt>
                <c:pt idx="1185">
                  <c:v>5.7018200000000014</c:v>
                </c:pt>
                <c:pt idx="1186">
                  <c:v>5.6782230000000027</c:v>
                </c:pt>
                <c:pt idx="1187">
                  <c:v>5.7111089999999969</c:v>
                </c:pt>
                <c:pt idx="1188">
                  <c:v>5.6843250000000012</c:v>
                </c:pt>
                <c:pt idx="1189">
                  <c:v>5.6456830000000018</c:v>
                </c:pt>
                <c:pt idx="1190">
                  <c:v>5.6730840000000029</c:v>
                </c:pt>
                <c:pt idx="1191">
                  <c:v>5.657629</c:v>
                </c:pt>
                <c:pt idx="1192">
                  <c:v>5.6246690000000008</c:v>
                </c:pt>
                <c:pt idx="1193">
                  <c:v>5.683206000000002</c:v>
                </c:pt>
                <c:pt idx="1194">
                  <c:v>5.6308129999999998</c:v>
                </c:pt>
                <c:pt idx="1195">
                  <c:v>5.6348239999999983</c:v>
                </c:pt>
                <c:pt idx="1196">
                  <c:v>5.6221069999999997</c:v>
                </c:pt>
                <c:pt idx="1197">
                  <c:v>5.6448250000000009</c:v>
                </c:pt>
                <c:pt idx="1198">
                  <c:v>5.6332380000000022</c:v>
                </c:pt>
                <c:pt idx="1199">
                  <c:v>5.6205450000000035</c:v>
                </c:pt>
                <c:pt idx="1200">
                  <c:v>5.5879060000000003</c:v>
                </c:pt>
                <c:pt idx="1201">
                  <c:v>5.5868859999999998</c:v>
                </c:pt>
                <c:pt idx="1202">
                  <c:v>5.5944429999999983</c:v>
                </c:pt>
                <c:pt idx="1203">
                  <c:v>5.5789849999999959</c:v>
                </c:pt>
                <c:pt idx="1204">
                  <c:v>5.5867689999999968</c:v>
                </c:pt>
                <c:pt idx="1205">
                  <c:v>5.5679440000000007</c:v>
                </c:pt>
                <c:pt idx="1206">
                  <c:v>5.5832480000000011</c:v>
                </c:pt>
                <c:pt idx="1207">
                  <c:v>5.552183000000003</c:v>
                </c:pt>
                <c:pt idx="1208">
                  <c:v>5.563407999999999</c:v>
                </c:pt>
                <c:pt idx="1209">
                  <c:v>5.5161840000000026</c:v>
                </c:pt>
                <c:pt idx="1210">
                  <c:v>5.557971000000002</c:v>
                </c:pt>
                <c:pt idx="1211">
                  <c:v>5.5514629999999983</c:v>
                </c:pt>
                <c:pt idx="1212">
                  <c:v>5.5355789999999985</c:v>
                </c:pt>
                <c:pt idx="1213">
                  <c:v>5.4730109999999996</c:v>
                </c:pt>
                <c:pt idx="1214">
                  <c:v>5.5267749999999971</c:v>
                </c:pt>
                <c:pt idx="1215">
                  <c:v>5.5346740000000025</c:v>
                </c:pt>
                <c:pt idx="1216">
                  <c:v>5.4878350000000005</c:v>
                </c:pt>
                <c:pt idx="1217">
                  <c:v>5.513931000000003</c:v>
                </c:pt>
                <c:pt idx="1218">
                  <c:v>5.5226119999999987</c:v>
                </c:pt>
                <c:pt idx="1219">
                  <c:v>5.5023650000000011</c:v>
                </c:pt>
                <c:pt idx="1220">
                  <c:v>5.499997000000004</c:v>
                </c:pt>
                <c:pt idx="1221">
                  <c:v>5.4740070000000003</c:v>
                </c:pt>
                <c:pt idx="1222">
                  <c:v>5.4597109999999986</c:v>
                </c:pt>
                <c:pt idx="1223">
                  <c:v>5.4474509999999974</c:v>
                </c:pt>
                <c:pt idx="1224">
                  <c:v>5.4420259999999985</c:v>
                </c:pt>
                <c:pt idx="1225">
                  <c:v>5.4056349999999966</c:v>
                </c:pt>
                <c:pt idx="1226">
                  <c:v>5.4672160000000005</c:v>
                </c:pt>
                <c:pt idx="1227">
                  <c:v>5.4401149999999951</c:v>
                </c:pt>
                <c:pt idx="1228">
                  <c:v>5.4462660000000014</c:v>
                </c:pt>
                <c:pt idx="1229">
                  <c:v>5.4398080000000029</c:v>
                </c:pt>
                <c:pt idx="1230">
                  <c:v>5.3833240000000018</c:v>
                </c:pt>
                <c:pt idx="1231">
                  <c:v>5.3780020000000022</c:v>
                </c:pt>
                <c:pt idx="1232">
                  <c:v>5.4064199999999971</c:v>
                </c:pt>
                <c:pt idx="1233">
                  <c:v>5.4382110000000026</c:v>
                </c:pt>
                <c:pt idx="1234">
                  <c:v>5.4192670000000014</c:v>
                </c:pt>
                <c:pt idx="1235">
                  <c:v>5.4054020000000023</c:v>
                </c:pt>
                <c:pt idx="1236">
                  <c:v>5.4242360000000005</c:v>
                </c:pt>
                <c:pt idx="1237">
                  <c:v>5.3704619999999963</c:v>
                </c:pt>
                <c:pt idx="1238">
                  <c:v>5.3738170000000025</c:v>
                </c:pt>
                <c:pt idx="1239">
                  <c:v>5.3763649999999998</c:v>
                </c:pt>
                <c:pt idx="1240">
                  <c:v>5.3720970000000001</c:v>
                </c:pt>
                <c:pt idx="1241">
                  <c:v>5.3314750000000011</c:v>
                </c:pt>
                <c:pt idx="1242">
                  <c:v>5.338791999999998</c:v>
                </c:pt>
                <c:pt idx="1243">
                  <c:v>5.336471999999997</c:v>
                </c:pt>
                <c:pt idx="1244">
                  <c:v>5.325483000000002</c:v>
                </c:pt>
                <c:pt idx="1245">
                  <c:v>5.3599039999999967</c:v>
                </c:pt>
                <c:pt idx="1246">
                  <c:v>5.3034060000000025</c:v>
                </c:pt>
                <c:pt idx="1247">
                  <c:v>5.2674710000000005</c:v>
                </c:pt>
                <c:pt idx="1248">
                  <c:v>5.3085270000000016</c:v>
                </c:pt>
                <c:pt idx="1249">
                  <c:v>5.3622179999999986</c:v>
                </c:pt>
                <c:pt idx="1250">
                  <c:v>5.3176730000000028</c:v>
                </c:pt>
                <c:pt idx="1251">
                  <c:v>5.3028639999999996</c:v>
                </c:pt>
                <c:pt idx="1252">
                  <c:v>5.3019199999999991</c:v>
                </c:pt>
                <c:pt idx="1253">
                  <c:v>5.3141699999999972</c:v>
                </c:pt>
                <c:pt idx="1254">
                  <c:v>5.2464960000000005</c:v>
                </c:pt>
                <c:pt idx="1255">
                  <c:v>5.2778030000000022</c:v>
                </c:pt>
                <c:pt idx="1256">
                  <c:v>5.2397579999999984</c:v>
                </c:pt>
                <c:pt idx="1257">
                  <c:v>5.2376330000000024</c:v>
                </c:pt>
                <c:pt idx="1258">
                  <c:v>5.3139810000000018</c:v>
                </c:pt>
                <c:pt idx="1259">
                  <c:v>5.2569499999999998</c:v>
                </c:pt>
                <c:pt idx="1260">
                  <c:v>5.2665150000000018</c:v>
                </c:pt>
                <c:pt idx="1261">
                  <c:v>5.2630860000000013</c:v>
                </c:pt>
                <c:pt idx="1262">
                  <c:v>5.2685749999999985</c:v>
                </c:pt>
                <c:pt idx="1263">
                  <c:v>5.2362109999999973</c:v>
                </c:pt>
                <c:pt idx="1264">
                  <c:v>5.225367999999996</c:v>
                </c:pt>
                <c:pt idx="1265">
                  <c:v>5.2349829999999997</c:v>
                </c:pt>
                <c:pt idx="1266">
                  <c:v>5.1964950000000023</c:v>
                </c:pt>
                <c:pt idx="1267">
                  <c:v>5.2066320000000026</c:v>
                </c:pt>
                <c:pt idx="1268">
                  <c:v>5.2278189999999967</c:v>
                </c:pt>
                <c:pt idx="1269">
                  <c:v>5.1920599999999979</c:v>
                </c:pt>
                <c:pt idx="1270">
                  <c:v>5.1892390000000006</c:v>
                </c:pt>
                <c:pt idx="1271">
                  <c:v>5.2075780000000016</c:v>
                </c:pt>
                <c:pt idx="1272">
                  <c:v>5.232175999999999</c:v>
                </c:pt>
                <c:pt idx="1273">
                  <c:v>5.1938549999999992</c:v>
                </c:pt>
                <c:pt idx="1274">
                  <c:v>5.1563520000000018</c:v>
                </c:pt>
                <c:pt idx="1275">
                  <c:v>5.1793599999999991</c:v>
                </c:pt>
                <c:pt idx="1276">
                  <c:v>5.1352429999999991</c:v>
                </c:pt>
                <c:pt idx="1277">
                  <c:v>5.1906290000000013</c:v>
                </c:pt>
                <c:pt idx="1278">
                  <c:v>5.1943750000000009</c:v>
                </c:pt>
                <c:pt idx="1279">
                  <c:v>5.1706710000000022</c:v>
                </c:pt>
                <c:pt idx="1280">
                  <c:v>5.134052999999998</c:v>
                </c:pt>
                <c:pt idx="1281">
                  <c:v>5.1164269999999981</c:v>
                </c:pt>
                <c:pt idx="1282">
                  <c:v>5.1397000000000013</c:v>
                </c:pt>
                <c:pt idx="1283">
                  <c:v>5.0931949999999979</c:v>
                </c:pt>
                <c:pt idx="1284">
                  <c:v>5.1112729999999971</c:v>
                </c:pt>
                <c:pt idx="1285">
                  <c:v>5.1221369999999986</c:v>
                </c:pt>
                <c:pt idx="1286">
                  <c:v>5.117446000000001</c:v>
                </c:pt>
                <c:pt idx="1287">
                  <c:v>5.1141529999999982</c:v>
                </c:pt>
                <c:pt idx="1288">
                  <c:v>5.074499000000003</c:v>
                </c:pt>
                <c:pt idx="1289">
                  <c:v>5.0997750000000011</c:v>
                </c:pt>
                <c:pt idx="1290">
                  <c:v>5.0896779999999993</c:v>
                </c:pt>
                <c:pt idx="1291">
                  <c:v>5.0490650000000024</c:v>
                </c:pt>
                <c:pt idx="1292">
                  <c:v>5.0918260000000011</c:v>
                </c:pt>
                <c:pt idx="1293">
                  <c:v>5.0690019999999976</c:v>
                </c:pt>
                <c:pt idx="1294">
                  <c:v>5.0568160000000013</c:v>
                </c:pt>
                <c:pt idx="1295">
                  <c:v>5.0787219999999955</c:v>
                </c:pt>
                <c:pt idx="1296">
                  <c:v>5.0489110000000004</c:v>
                </c:pt>
                <c:pt idx="1297">
                  <c:v>5.021329999999999</c:v>
                </c:pt>
                <c:pt idx="1298">
                  <c:v>5.0732949999999981</c:v>
                </c:pt>
                <c:pt idx="1299">
                  <c:v>5.0212080000000014</c:v>
                </c:pt>
                <c:pt idx="1300">
                  <c:v>5.0444420000000001</c:v>
                </c:pt>
                <c:pt idx="1301">
                  <c:v>5.0100839999999991</c:v>
                </c:pt>
                <c:pt idx="1302">
                  <c:v>4.9920340000000003</c:v>
                </c:pt>
                <c:pt idx="1303">
                  <c:v>4.9903409999999973</c:v>
                </c:pt>
                <c:pt idx="1304">
                  <c:v>5.0162049999999994</c:v>
                </c:pt>
                <c:pt idx="1305">
                  <c:v>5.0063850000000016</c:v>
                </c:pt>
                <c:pt idx="1306">
                  <c:v>5.0077389999999973</c:v>
                </c:pt>
                <c:pt idx="1307">
                  <c:v>4.9537150000000025</c:v>
                </c:pt>
                <c:pt idx="1308">
                  <c:v>4.9568210000000015</c:v>
                </c:pt>
                <c:pt idx="1309">
                  <c:v>5.016725000000001</c:v>
                </c:pt>
                <c:pt idx="1310">
                  <c:v>4.9525330000000025</c:v>
                </c:pt>
                <c:pt idx="1311">
                  <c:v>4.9746349999999957</c:v>
                </c:pt>
                <c:pt idx="1312">
                  <c:v>4.9587869999999974</c:v>
                </c:pt>
                <c:pt idx="1313">
                  <c:v>4.9312259999999988</c:v>
                </c:pt>
                <c:pt idx="1314">
                  <c:v>4.9229509999999976</c:v>
                </c:pt>
                <c:pt idx="1315">
                  <c:v>4.9714290000000005</c:v>
                </c:pt>
                <c:pt idx="1316">
                  <c:v>4.9397209999999987</c:v>
                </c:pt>
                <c:pt idx="1317">
                  <c:v>4.944187000000003</c:v>
                </c:pt>
                <c:pt idx="1318">
                  <c:v>4.9157279999999979</c:v>
                </c:pt>
                <c:pt idx="1319">
                  <c:v>4.9598489999999984</c:v>
                </c:pt>
                <c:pt idx="1320">
                  <c:v>4.8904239999999959</c:v>
                </c:pt>
                <c:pt idx="1321">
                  <c:v>4.9499739999999974</c:v>
                </c:pt>
                <c:pt idx="1322">
                  <c:v>4.9096159999999962</c:v>
                </c:pt>
                <c:pt idx="1323">
                  <c:v>4.8971319999999992</c:v>
                </c:pt>
                <c:pt idx="1324">
                  <c:v>4.9246420000000022</c:v>
                </c:pt>
                <c:pt idx="1325">
                  <c:v>4.9069920000000025</c:v>
                </c:pt>
                <c:pt idx="1326">
                  <c:v>4.8764709999999987</c:v>
                </c:pt>
                <c:pt idx="1327">
                  <c:v>4.9328310000000002</c:v>
                </c:pt>
                <c:pt idx="1328">
                  <c:v>4.8682879999999997</c:v>
                </c:pt>
                <c:pt idx="1329">
                  <c:v>4.8643899999999967</c:v>
                </c:pt>
                <c:pt idx="1330">
                  <c:v>4.8495970000000028</c:v>
                </c:pt>
                <c:pt idx="1331">
                  <c:v>4.8586689999999955</c:v>
                </c:pt>
                <c:pt idx="1332">
                  <c:v>4.8638529999999989</c:v>
                </c:pt>
                <c:pt idx="1333">
                  <c:v>4.8452940000000027</c:v>
                </c:pt>
                <c:pt idx="1334">
                  <c:v>4.8825719999999997</c:v>
                </c:pt>
                <c:pt idx="1335">
                  <c:v>4.823917999999999</c:v>
                </c:pt>
                <c:pt idx="1336">
                  <c:v>4.8257830000000013</c:v>
                </c:pt>
                <c:pt idx="1337">
                  <c:v>4.838001000000002</c:v>
                </c:pt>
                <c:pt idx="1338">
                  <c:v>4.8173339999999989</c:v>
                </c:pt>
                <c:pt idx="1339">
                  <c:v>4.8246360000000017</c:v>
                </c:pt>
                <c:pt idx="1340">
                  <c:v>4.7951070000000016</c:v>
                </c:pt>
                <c:pt idx="1341">
                  <c:v>4.8018630000000009</c:v>
                </c:pt>
                <c:pt idx="1342">
                  <c:v>4.7800760000000011</c:v>
                </c:pt>
                <c:pt idx="1343">
                  <c:v>4.8220209999999959</c:v>
                </c:pt>
                <c:pt idx="1344">
                  <c:v>4.8525740000000006</c:v>
                </c:pt>
                <c:pt idx="1345">
                  <c:v>4.795966</c:v>
                </c:pt>
                <c:pt idx="1346">
                  <c:v>4.8080700000000043</c:v>
                </c:pt>
                <c:pt idx="1347">
                  <c:v>4.7712879999999984</c:v>
                </c:pt>
                <c:pt idx="1348">
                  <c:v>4.7777300000000018</c:v>
                </c:pt>
                <c:pt idx="1349">
                  <c:v>4.8054440000000014</c:v>
                </c:pt>
                <c:pt idx="1350">
                  <c:v>4.7798319999999954</c:v>
                </c:pt>
                <c:pt idx="1351">
                  <c:v>4.7741579999999999</c:v>
                </c:pt>
                <c:pt idx="1352">
                  <c:v>4.7616970000000016</c:v>
                </c:pt>
                <c:pt idx="1353">
                  <c:v>4.7131829999999972</c:v>
                </c:pt>
                <c:pt idx="1354">
                  <c:v>4.7429539999999974</c:v>
                </c:pt>
                <c:pt idx="1355">
                  <c:v>4.7237079999999985</c:v>
                </c:pt>
                <c:pt idx="1356">
                  <c:v>4.7908609999999996</c:v>
                </c:pt>
                <c:pt idx="1357">
                  <c:v>4.7340850000000003</c:v>
                </c:pt>
                <c:pt idx="1358">
                  <c:v>4.7305359999999972</c:v>
                </c:pt>
                <c:pt idx="1359">
                  <c:v>4.7150230000000022</c:v>
                </c:pt>
                <c:pt idx="1360">
                  <c:v>4.6929909999999957</c:v>
                </c:pt>
                <c:pt idx="1361">
                  <c:v>4.7684680000000021</c:v>
                </c:pt>
                <c:pt idx="1362">
                  <c:v>4.7018400000000007</c:v>
                </c:pt>
                <c:pt idx="1363">
                  <c:v>4.6913830000000019</c:v>
                </c:pt>
                <c:pt idx="1364">
                  <c:v>4.6645090000000025</c:v>
                </c:pt>
                <c:pt idx="1365">
                  <c:v>4.6878199999999985</c:v>
                </c:pt>
                <c:pt idx="1366">
                  <c:v>4.6798949999999984</c:v>
                </c:pt>
                <c:pt idx="1367">
                  <c:v>4.6485420000000026</c:v>
                </c:pt>
                <c:pt idx="1368">
                  <c:v>4.7098740000000028</c:v>
                </c:pt>
                <c:pt idx="1369">
                  <c:v>4.668336</c:v>
                </c:pt>
                <c:pt idx="1370">
                  <c:v>4.6640689999999978</c:v>
                </c:pt>
                <c:pt idx="1371">
                  <c:v>4.6437080000000037</c:v>
                </c:pt>
                <c:pt idx="1372">
                  <c:v>4.6236440000000023</c:v>
                </c:pt>
                <c:pt idx="1373">
                  <c:v>4.648104</c:v>
                </c:pt>
                <c:pt idx="1374">
                  <c:v>4.6154730000000015</c:v>
                </c:pt>
                <c:pt idx="1375">
                  <c:v>4.6364239999999981</c:v>
                </c:pt>
                <c:pt idx="1376">
                  <c:v>4.5983149999999959</c:v>
                </c:pt>
                <c:pt idx="1377">
                  <c:v>4.6043589999999988</c:v>
                </c:pt>
                <c:pt idx="1378">
                  <c:v>4.6474569999999993</c:v>
                </c:pt>
                <c:pt idx="1379">
                  <c:v>4.5696719999999971</c:v>
                </c:pt>
                <c:pt idx="1380">
                  <c:v>4.6363890000000012</c:v>
                </c:pt>
                <c:pt idx="1381">
                  <c:v>4.5870830000000034</c:v>
                </c:pt>
                <c:pt idx="1382">
                  <c:v>4.6081940000000046</c:v>
                </c:pt>
                <c:pt idx="1383">
                  <c:v>4.6016210000000015</c:v>
                </c:pt>
                <c:pt idx="1384">
                  <c:v>4.5619450000000015</c:v>
                </c:pt>
                <c:pt idx="1385">
                  <c:v>4.5676050000000004</c:v>
                </c:pt>
                <c:pt idx="1386">
                  <c:v>4.5655280000000005</c:v>
                </c:pt>
                <c:pt idx="1387">
                  <c:v>4.5427320000000009</c:v>
                </c:pt>
                <c:pt idx="1388">
                  <c:v>4.578167999999998</c:v>
                </c:pt>
                <c:pt idx="1389">
                  <c:v>4.5446629999999963</c:v>
                </c:pt>
                <c:pt idx="1390">
                  <c:v>4.5715760000000003</c:v>
                </c:pt>
                <c:pt idx="1391">
                  <c:v>4.5639049999999983</c:v>
                </c:pt>
                <c:pt idx="1392">
                  <c:v>4.5403349999999953</c:v>
                </c:pt>
                <c:pt idx="1393">
                  <c:v>4.5505080000000007</c:v>
                </c:pt>
                <c:pt idx="1394">
                  <c:v>4.5057810000000025</c:v>
                </c:pt>
                <c:pt idx="1395">
                  <c:v>4.5567540000000015</c:v>
                </c:pt>
                <c:pt idx="1396">
                  <c:v>4.5148190000000028</c:v>
                </c:pt>
                <c:pt idx="1397">
                  <c:v>4.5171310000000027</c:v>
                </c:pt>
                <c:pt idx="1398">
                  <c:v>4.4833060000000025</c:v>
                </c:pt>
                <c:pt idx="1399">
                  <c:v>4.523931000000001</c:v>
                </c:pt>
                <c:pt idx="1400">
                  <c:v>4.5229859999999995</c:v>
                </c:pt>
                <c:pt idx="1401">
                  <c:v>4.5218530000000001</c:v>
                </c:pt>
                <c:pt idx="1402">
                  <c:v>4.5052460000000032</c:v>
                </c:pt>
                <c:pt idx="1403">
                  <c:v>4.5032559999999968</c:v>
                </c:pt>
                <c:pt idx="1404">
                  <c:v>4.5225180000000016</c:v>
                </c:pt>
                <c:pt idx="1405">
                  <c:v>4.4955249999999971</c:v>
                </c:pt>
                <c:pt idx="1406">
                  <c:v>4.483273999999998</c:v>
                </c:pt>
                <c:pt idx="1407">
                  <c:v>4.4767009999999985</c:v>
                </c:pt>
                <c:pt idx="1408">
                  <c:v>4.4753420000000013</c:v>
                </c:pt>
                <c:pt idx="1409">
                  <c:v>4.4631480000000003</c:v>
                </c:pt>
                <c:pt idx="1410">
                  <c:v>4.4617689999999968</c:v>
                </c:pt>
                <c:pt idx="1411">
                  <c:v>4.4638199999999983</c:v>
                </c:pt>
                <c:pt idx="1412">
                  <c:v>4.4730820000000016</c:v>
                </c:pt>
                <c:pt idx="1413">
                  <c:v>4.4298019999999987</c:v>
                </c:pt>
                <c:pt idx="1414">
                  <c:v>4.4229340000000015</c:v>
                </c:pt>
                <c:pt idx="1415">
                  <c:v>4.4303110000000032</c:v>
                </c:pt>
                <c:pt idx="1416">
                  <c:v>4.4270069999999961</c:v>
                </c:pt>
                <c:pt idx="1417">
                  <c:v>4.3921819999999983</c:v>
                </c:pt>
                <c:pt idx="1418">
                  <c:v>4.4222469999999987</c:v>
                </c:pt>
                <c:pt idx="1419">
                  <c:v>4.3873640000000016</c:v>
                </c:pt>
                <c:pt idx="1420">
                  <c:v>4.4117229999999985</c:v>
                </c:pt>
                <c:pt idx="1421">
                  <c:v>4.4114369999999994</c:v>
                </c:pt>
                <c:pt idx="1422">
                  <c:v>4.4443619999999981</c:v>
                </c:pt>
                <c:pt idx="1423">
                  <c:v>4.3939520000000023</c:v>
                </c:pt>
                <c:pt idx="1424">
                  <c:v>4.3908309999999986</c:v>
                </c:pt>
                <c:pt idx="1425">
                  <c:v>4.3916000000000004</c:v>
                </c:pt>
                <c:pt idx="1426">
                  <c:v>4.3454940000000022</c:v>
                </c:pt>
                <c:pt idx="1427">
                  <c:v>4.3777690000000007</c:v>
                </c:pt>
                <c:pt idx="1428">
                  <c:v>4.3824180000000013</c:v>
                </c:pt>
                <c:pt idx="1429">
                  <c:v>4.3692720000000023</c:v>
                </c:pt>
                <c:pt idx="1430">
                  <c:v>4.3760499999999958</c:v>
                </c:pt>
                <c:pt idx="1431">
                  <c:v>4.3414760000000001</c:v>
                </c:pt>
                <c:pt idx="1432">
                  <c:v>4.3633729999999993</c:v>
                </c:pt>
                <c:pt idx="1433">
                  <c:v>4.3361239999999981</c:v>
                </c:pt>
                <c:pt idx="1434">
                  <c:v>4.3478630000000003</c:v>
                </c:pt>
                <c:pt idx="1435">
                  <c:v>4.3467130000000012</c:v>
                </c:pt>
                <c:pt idx="1436">
                  <c:v>4.3163869999999989</c:v>
                </c:pt>
                <c:pt idx="1437">
                  <c:v>4.3053559999999997</c:v>
                </c:pt>
                <c:pt idx="1438">
                  <c:v>4.3276869999999974</c:v>
                </c:pt>
                <c:pt idx="1439">
                  <c:v>4.3334930000000043</c:v>
                </c:pt>
                <c:pt idx="1440">
                  <c:v>4.3474700000000013</c:v>
                </c:pt>
                <c:pt idx="1441">
                  <c:v>4.3215470000000025</c:v>
                </c:pt>
                <c:pt idx="1442">
                  <c:v>4.3116270000000014</c:v>
                </c:pt>
                <c:pt idx="1443">
                  <c:v>4.3379880000000028</c:v>
                </c:pt>
                <c:pt idx="1444">
                  <c:v>4.3267179999999961</c:v>
                </c:pt>
                <c:pt idx="1445">
                  <c:v>4.3058750000000003</c:v>
                </c:pt>
                <c:pt idx="1446">
                  <c:v>4.2511100000000042</c:v>
                </c:pt>
                <c:pt idx="1447">
                  <c:v>4.3140970000000038</c:v>
                </c:pt>
                <c:pt idx="1448">
                  <c:v>4.2782049999999998</c:v>
                </c:pt>
                <c:pt idx="1449">
                  <c:v>4.2997389999999953</c:v>
                </c:pt>
                <c:pt idx="1450">
                  <c:v>4.2724980000000023</c:v>
                </c:pt>
                <c:pt idx="1451">
                  <c:v>4.2836089999999984</c:v>
                </c:pt>
                <c:pt idx="1452">
                  <c:v>4.2866120000000052</c:v>
                </c:pt>
                <c:pt idx="1453">
                  <c:v>4.2389669999999988</c:v>
                </c:pt>
                <c:pt idx="1454">
                  <c:v>4.2721340000000012</c:v>
                </c:pt>
                <c:pt idx="1455">
                  <c:v>4.243859999999998</c:v>
                </c:pt>
                <c:pt idx="1456">
                  <c:v>4.2238959999999999</c:v>
                </c:pt>
                <c:pt idx="1457">
                  <c:v>4.2657510000000016</c:v>
                </c:pt>
                <c:pt idx="1458">
                  <c:v>4.2008359999999989</c:v>
                </c:pt>
                <c:pt idx="1459">
                  <c:v>4.2328829999999975</c:v>
                </c:pt>
                <c:pt idx="1460">
                  <c:v>4.2096309999999981</c:v>
                </c:pt>
                <c:pt idx="1461">
                  <c:v>4.2107740000000007</c:v>
                </c:pt>
                <c:pt idx="1462">
                  <c:v>4.201824000000002</c:v>
                </c:pt>
                <c:pt idx="1463">
                  <c:v>4.212525000000003</c:v>
                </c:pt>
                <c:pt idx="1464">
                  <c:v>4.2114450000000012</c:v>
                </c:pt>
                <c:pt idx="1465">
                  <c:v>4.2202189999999966</c:v>
                </c:pt>
                <c:pt idx="1466">
                  <c:v>4.2034729999999989</c:v>
                </c:pt>
                <c:pt idx="1467">
                  <c:v>4.2091639999999977</c:v>
                </c:pt>
                <c:pt idx="1468">
                  <c:v>4.1938540000000017</c:v>
                </c:pt>
                <c:pt idx="1469">
                  <c:v>4.1782849999999989</c:v>
                </c:pt>
                <c:pt idx="1470">
                  <c:v>4.1570189999999982</c:v>
                </c:pt>
                <c:pt idx="1471">
                  <c:v>4.1764420000000015</c:v>
                </c:pt>
                <c:pt idx="1472">
                  <c:v>4.1847360000000045</c:v>
                </c:pt>
                <c:pt idx="1473">
                  <c:v>4.1830439999999989</c:v>
                </c:pt>
                <c:pt idx="1474">
                  <c:v>4.1492729999999973</c:v>
                </c:pt>
                <c:pt idx="1475">
                  <c:v>4.183599000000001</c:v>
                </c:pt>
                <c:pt idx="1476">
                  <c:v>4.1327730000000038</c:v>
                </c:pt>
                <c:pt idx="1477">
                  <c:v>4.1823680000000039</c:v>
                </c:pt>
                <c:pt idx="1478">
                  <c:v>4.1623319999999993</c:v>
                </c:pt>
                <c:pt idx="1479">
                  <c:v>4.1466419999999999</c:v>
                </c:pt>
                <c:pt idx="1480">
                  <c:v>4.1243930000000013</c:v>
                </c:pt>
                <c:pt idx="1481">
                  <c:v>4.1339839999999981</c:v>
                </c:pt>
                <c:pt idx="1482">
                  <c:v>4.1417330000000021</c:v>
                </c:pt>
                <c:pt idx="1483">
                  <c:v>4.1213279999999948</c:v>
                </c:pt>
                <c:pt idx="1484">
                  <c:v>4.0894140000000014</c:v>
                </c:pt>
                <c:pt idx="1485">
                  <c:v>4.1275699999999986</c:v>
                </c:pt>
                <c:pt idx="1486">
                  <c:v>4.1299610000000015</c:v>
                </c:pt>
                <c:pt idx="1487">
                  <c:v>4.1365350000000021</c:v>
                </c:pt>
                <c:pt idx="1488">
                  <c:v>4.0943930000000037</c:v>
                </c:pt>
                <c:pt idx="1489">
                  <c:v>4.1098069999999964</c:v>
                </c:pt>
                <c:pt idx="1490">
                  <c:v>4.1152430000000031</c:v>
                </c:pt>
                <c:pt idx="1491">
                  <c:v>4.114957000000004</c:v>
                </c:pt>
                <c:pt idx="1492">
                  <c:v>4.0805079999999982</c:v>
                </c:pt>
                <c:pt idx="1493">
                  <c:v>4.060730999999997</c:v>
                </c:pt>
                <c:pt idx="1494">
                  <c:v>4.1161510000000021</c:v>
                </c:pt>
                <c:pt idx="1495">
                  <c:v>4.0435809999999996</c:v>
                </c:pt>
                <c:pt idx="1496">
                  <c:v>4.1117960000000018</c:v>
                </c:pt>
                <c:pt idx="1497">
                  <c:v>4.0677909999999997</c:v>
                </c:pt>
                <c:pt idx="1498">
                  <c:v>4.0663599999999995</c:v>
                </c:pt>
                <c:pt idx="1499">
                  <c:v>4.0737300000000012</c:v>
                </c:pt>
                <c:pt idx="1500">
                  <c:v>4.0530009999999983</c:v>
                </c:pt>
                <c:pt idx="1501">
                  <c:v>4.0558340000000008</c:v>
                </c:pt>
                <c:pt idx="1502">
                  <c:v>4.0401250000000033</c:v>
                </c:pt>
                <c:pt idx="1503">
                  <c:v>4.0483269999999969</c:v>
                </c:pt>
                <c:pt idx="1504">
                  <c:v>4.0002639999999978</c:v>
                </c:pt>
                <c:pt idx="1505">
                  <c:v>4.055844000000004</c:v>
                </c:pt>
                <c:pt idx="1506">
                  <c:v>4.0403599999999997</c:v>
                </c:pt>
                <c:pt idx="1507">
                  <c:v>4.0326969999999989</c:v>
                </c:pt>
                <c:pt idx="1508">
                  <c:v>4.0177429999999994</c:v>
                </c:pt>
                <c:pt idx="1509">
                  <c:v>3.9851760000000027</c:v>
                </c:pt>
                <c:pt idx="1510">
                  <c:v>4.0011140000000012</c:v>
                </c:pt>
                <c:pt idx="1511">
                  <c:v>3.9861679999999993</c:v>
                </c:pt>
                <c:pt idx="1512">
                  <c:v>3.9973330000000011</c:v>
                </c:pt>
                <c:pt idx="1513">
                  <c:v>3.9614520000000049</c:v>
                </c:pt>
                <c:pt idx="1514">
                  <c:v>3.9830719999999999</c:v>
                </c:pt>
                <c:pt idx="1515">
                  <c:v>3.9720319999999987</c:v>
                </c:pt>
                <c:pt idx="1516">
                  <c:v>3.9869880000000002</c:v>
                </c:pt>
                <c:pt idx="1517">
                  <c:v>4.0176300000000005</c:v>
                </c:pt>
                <c:pt idx="1518">
                  <c:v>3.9444590000000019</c:v>
                </c:pt>
                <c:pt idx="1519">
                  <c:v>3.9550959999999975</c:v>
                </c:pt>
                <c:pt idx="1520">
                  <c:v>3.9533869999999993</c:v>
                </c:pt>
                <c:pt idx="1521">
                  <c:v>3.9715130000000016</c:v>
                </c:pt>
                <c:pt idx="1522">
                  <c:v>3.9673200000000008</c:v>
                </c:pt>
                <c:pt idx="1523">
                  <c:v>3.9226900000000029</c:v>
                </c:pt>
                <c:pt idx="1524">
                  <c:v>3.9170150000000028</c:v>
                </c:pt>
                <c:pt idx="1525">
                  <c:v>3.9471249999999998</c:v>
                </c:pt>
                <c:pt idx="1526">
                  <c:v>3.9575560000000038</c:v>
                </c:pt>
                <c:pt idx="1527">
                  <c:v>3.9546199999999985</c:v>
                </c:pt>
                <c:pt idx="1528">
                  <c:v>3.9739109999999975</c:v>
                </c:pt>
                <c:pt idx="1529">
                  <c:v>3.9306490000000025</c:v>
                </c:pt>
                <c:pt idx="1530">
                  <c:v>3.9504459999999995</c:v>
                </c:pt>
                <c:pt idx="1531">
                  <c:v>3.9254879999999979</c:v>
                </c:pt>
                <c:pt idx="1532">
                  <c:v>3.9387429999999988</c:v>
                </c:pt>
                <c:pt idx="1533">
                  <c:v>3.914950999999995</c:v>
                </c:pt>
                <c:pt idx="1534">
                  <c:v>3.9016260000000003</c:v>
                </c:pt>
                <c:pt idx="1535">
                  <c:v>3.8795160000000024</c:v>
                </c:pt>
                <c:pt idx="1536">
                  <c:v>3.9095680000000002</c:v>
                </c:pt>
                <c:pt idx="1537">
                  <c:v>3.8924880000000002</c:v>
                </c:pt>
                <c:pt idx="1538">
                  <c:v>3.8926249999999989</c:v>
                </c:pt>
                <c:pt idx="1539">
                  <c:v>3.8854220000000019</c:v>
                </c:pt>
                <c:pt idx="1540">
                  <c:v>3.8649740000000037</c:v>
                </c:pt>
                <c:pt idx="1541">
                  <c:v>3.841776000000003</c:v>
                </c:pt>
                <c:pt idx="1542">
                  <c:v>3.8676390000000005</c:v>
                </c:pt>
                <c:pt idx="1543">
                  <c:v>3.8889150000000043</c:v>
                </c:pt>
                <c:pt idx="1544">
                  <c:v>3.8617169999999952</c:v>
                </c:pt>
                <c:pt idx="1545">
                  <c:v>3.8584119999999977</c:v>
                </c:pt>
                <c:pt idx="1546">
                  <c:v>3.8401040000000037</c:v>
                </c:pt>
                <c:pt idx="1547">
                  <c:v>3.8559010000000029</c:v>
                </c:pt>
                <c:pt idx="1548">
                  <c:v>3.8603370000000012</c:v>
                </c:pt>
                <c:pt idx="1549">
                  <c:v>3.815846999999998</c:v>
                </c:pt>
                <c:pt idx="1550">
                  <c:v>3.8440960000000004</c:v>
                </c:pt>
                <c:pt idx="1551">
                  <c:v>3.8708859999999987</c:v>
                </c:pt>
                <c:pt idx="1552">
                  <c:v>3.8133250000000025</c:v>
                </c:pt>
                <c:pt idx="1553">
                  <c:v>3.8446950000000015</c:v>
                </c:pt>
                <c:pt idx="1554">
                  <c:v>3.8421770000000031</c:v>
                </c:pt>
                <c:pt idx="1555">
                  <c:v>3.8253060000000012</c:v>
                </c:pt>
                <c:pt idx="1556">
                  <c:v>3.8340170000000029</c:v>
                </c:pt>
                <c:pt idx="1557">
                  <c:v>3.8450579999999981</c:v>
                </c:pt>
                <c:pt idx="1558">
                  <c:v>3.7601659999999981</c:v>
                </c:pt>
                <c:pt idx="1559">
                  <c:v>3.7631280000000018</c:v>
                </c:pt>
                <c:pt idx="1560">
                  <c:v>3.7995129999999975</c:v>
                </c:pt>
                <c:pt idx="1561">
                  <c:v>3.835009000000003</c:v>
                </c:pt>
                <c:pt idx="1562">
                  <c:v>3.8065410000000028</c:v>
                </c:pt>
                <c:pt idx="1563">
                  <c:v>3.7802969999999974</c:v>
                </c:pt>
                <c:pt idx="1564">
                  <c:v>3.7449290000000026</c:v>
                </c:pt>
                <c:pt idx="1565">
                  <c:v>3.7362909999999978</c:v>
                </c:pt>
                <c:pt idx="1566">
                  <c:v>3.7626440000000017</c:v>
                </c:pt>
                <c:pt idx="1567">
                  <c:v>3.7610210000000031</c:v>
                </c:pt>
                <c:pt idx="1568">
                  <c:v>3.8214039999999976</c:v>
                </c:pt>
                <c:pt idx="1569">
                  <c:v>3.7593780000000017</c:v>
                </c:pt>
                <c:pt idx="1570">
                  <c:v>3.7460169999999984</c:v>
                </c:pt>
                <c:pt idx="1571">
                  <c:v>3.7762610000000016</c:v>
                </c:pt>
                <c:pt idx="1572">
                  <c:v>3.7452359999999985</c:v>
                </c:pt>
                <c:pt idx="1573">
                  <c:v>3.7919430000000034</c:v>
                </c:pt>
                <c:pt idx="1574">
                  <c:v>3.7497709999999955</c:v>
                </c:pt>
                <c:pt idx="1575">
                  <c:v>3.721588999999998</c:v>
                </c:pt>
                <c:pt idx="1576">
                  <c:v>3.7436520000000009</c:v>
                </c:pt>
                <c:pt idx="1577">
                  <c:v>3.7269269999999963</c:v>
                </c:pt>
                <c:pt idx="1578">
                  <c:v>3.7392040000000009</c:v>
                </c:pt>
                <c:pt idx="1579">
                  <c:v>3.7393819999999991</c:v>
                </c:pt>
                <c:pt idx="1580">
                  <c:v>3.7138199999999983</c:v>
                </c:pt>
                <c:pt idx="1581">
                  <c:v>3.7108030000000021</c:v>
                </c:pt>
                <c:pt idx="1582">
                  <c:v>3.7300580000000032</c:v>
                </c:pt>
                <c:pt idx="1583">
                  <c:v>3.7585939999999987</c:v>
                </c:pt>
                <c:pt idx="1584">
                  <c:v>3.7445479999999982</c:v>
                </c:pt>
                <c:pt idx="1585">
                  <c:v>3.7192069999999973</c:v>
                </c:pt>
                <c:pt idx="1586">
                  <c:v>3.7183400000000013</c:v>
                </c:pt>
                <c:pt idx="1587">
                  <c:v>3.7067900000000016</c:v>
                </c:pt>
                <c:pt idx="1588">
                  <c:v>3.6831080000000007</c:v>
                </c:pt>
                <c:pt idx="1589">
                  <c:v>3.6969260000000013</c:v>
                </c:pt>
                <c:pt idx="1590">
                  <c:v>3.6990230000000004</c:v>
                </c:pt>
                <c:pt idx="1591">
                  <c:v>3.7129189999999994</c:v>
                </c:pt>
                <c:pt idx="1592">
                  <c:v>3.6708870000000005</c:v>
                </c:pt>
                <c:pt idx="1593">
                  <c:v>3.6621299999999977</c:v>
                </c:pt>
                <c:pt idx="1594">
                  <c:v>3.6825909999999986</c:v>
                </c:pt>
                <c:pt idx="1595">
                  <c:v>3.6659190000000024</c:v>
                </c:pt>
                <c:pt idx="1596">
                  <c:v>3.6643209999999975</c:v>
                </c:pt>
                <c:pt idx="1597">
                  <c:v>3.6706250000000011</c:v>
                </c:pt>
                <c:pt idx="1598">
                  <c:v>3.6499219999999966</c:v>
                </c:pt>
                <c:pt idx="1599">
                  <c:v>3.6109989999999961</c:v>
                </c:pt>
                <c:pt idx="1600">
                  <c:v>3.6691939999999974</c:v>
                </c:pt>
                <c:pt idx="1601">
                  <c:v>3.6165969999999987</c:v>
                </c:pt>
                <c:pt idx="1602">
                  <c:v>3.6555909999999976</c:v>
                </c:pt>
                <c:pt idx="1603">
                  <c:v>3.612604000000001</c:v>
                </c:pt>
                <c:pt idx="1604">
                  <c:v>3.6540019999999984</c:v>
                </c:pt>
                <c:pt idx="1605">
                  <c:v>3.6278410000000036</c:v>
                </c:pt>
                <c:pt idx="1606">
                  <c:v>3.5875190000000003</c:v>
                </c:pt>
                <c:pt idx="1607">
                  <c:v>3.6570610000000023</c:v>
                </c:pt>
                <c:pt idx="1608">
                  <c:v>3.6159170000000032</c:v>
                </c:pt>
                <c:pt idx="1609">
                  <c:v>3.6043980000000033</c:v>
                </c:pt>
                <c:pt idx="1610">
                  <c:v>3.627872</c:v>
                </c:pt>
                <c:pt idx="1611">
                  <c:v>3.6281359999999978</c:v>
                </c:pt>
                <c:pt idx="1612">
                  <c:v>3.5912949999999988</c:v>
                </c:pt>
                <c:pt idx="1613">
                  <c:v>3.6198809999999995</c:v>
                </c:pt>
                <c:pt idx="1614">
                  <c:v>3.5758420000000015</c:v>
                </c:pt>
                <c:pt idx="1615">
                  <c:v>3.5871850000000016</c:v>
                </c:pt>
                <c:pt idx="1616">
                  <c:v>3.6190390000000008</c:v>
                </c:pt>
                <c:pt idx="1617">
                  <c:v>3.6039400000000015</c:v>
                </c:pt>
                <c:pt idx="1618">
                  <c:v>3.5877520000000018</c:v>
                </c:pt>
                <c:pt idx="1619">
                  <c:v>3.5542459999999991</c:v>
                </c:pt>
                <c:pt idx="1620">
                  <c:v>3.5910740000000025</c:v>
                </c:pt>
                <c:pt idx="1621">
                  <c:v>3.5698860000000003</c:v>
                </c:pt>
                <c:pt idx="1622">
                  <c:v>3.5689429999999973</c:v>
                </c:pt>
                <c:pt idx="1623">
                  <c:v>3.5906090000000006</c:v>
                </c:pt>
                <c:pt idx="1624">
                  <c:v>3.5903659999999959</c:v>
                </c:pt>
                <c:pt idx="1625">
                  <c:v>3.5388999999999982</c:v>
                </c:pt>
                <c:pt idx="1626">
                  <c:v>3.567342</c:v>
                </c:pt>
                <c:pt idx="1627">
                  <c:v>3.5647749999999974</c:v>
                </c:pt>
                <c:pt idx="1628">
                  <c:v>3.5595650000000028</c:v>
                </c:pt>
                <c:pt idx="1629">
                  <c:v>3.5577170000000038</c:v>
                </c:pt>
                <c:pt idx="1630">
                  <c:v>3.4963790000000046</c:v>
                </c:pt>
                <c:pt idx="1631">
                  <c:v>3.5311579999999978</c:v>
                </c:pt>
                <c:pt idx="1632">
                  <c:v>3.5325669999999967</c:v>
                </c:pt>
                <c:pt idx="1633">
                  <c:v>3.5185190000000013</c:v>
                </c:pt>
                <c:pt idx="1634">
                  <c:v>3.5480260000000001</c:v>
                </c:pt>
                <c:pt idx="1635">
                  <c:v>3.5191849999999967</c:v>
                </c:pt>
                <c:pt idx="1636">
                  <c:v>3.5191310000000016</c:v>
                </c:pt>
                <c:pt idx="1637">
                  <c:v>3.5145109999999988</c:v>
                </c:pt>
                <c:pt idx="1638">
                  <c:v>3.5073960000000035</c:v>
                </c:pt>
                <c:pt idx="1639">
                  <c:v>3.4876959999999997</c:v>
                </c:pt>
                <c:pt idx="1640">
                  <c:v>3.4707979999999985</c:v>
                </c:pt>
                <c:pt idx="1641">
                  <c:v>3.4642860000000049</c:v>
                </c:pt>
                <c:pt idx="1642">
                  <c:v>3.4839539999999971</c:v>
                </c:pt>
                <c:pt idx="1643">
                  <c:v>3.5450560000000024</c:v>
                </c:pt>
                <c:pt idx="1644">
                  <c:v>3.4701110000000028</c:v>
                </c:pt>
                <c:pt idx="1645">
                  <c:v>3.4722880000000025</c:v>
                </c:pt>
                <c:pt idx="1646">
                  <c:v>3.4766970000000015</c:v>
                </c:pt>
                <c:pt idx="1647">
                  <c:v>3.4941050000000011</c:v>
                </c:pt>
                <c:pt idx="1648">
                  <c:v>3.4948300000000003</c:v>
                </c:pt>
                <c:pt idx="1649">
                  <c:v>3.4759849999999979</c:v>
                </c:pt>
                <c:pt idx="1650">
                  <c:v>3.4623660000000029</c:v>
                </c:pt>
                <c:pt idx="1651">
                  <c:v>3.4640139999999988</c:v>
                </c:pt>
                <c:pt idx="1652">
                  <c:v>3.4548490000000029</c:v>
                </c:pt>
                <c:pt idx="1653">
                  <c:v>3.4840060000000044</c:v>
                </c:pt>
                <c:pt idx="1654">
                  <c:v>3.4339289999999956</c:v>
                </c:pt>
                <c:pt idx="1655">
                  <c:v>3.4948130000000042</c:v>
                </c:pt>
                <c:pt idx="1656">
                  <c:v>3.445291000000001</c:v>
                </c:pt>
                <c:pt idx="1657">
                  <c:v>3.4713709999999978</c:v>
                </c:pt>
                <c:pt idx="1658">
                  <c:v>3.4441160000000011</c:v>
                </c:pt>
                <c:pt idx="1659">
                  <c:v>3.4158749999999998</c:v>
                </c:pt>
                <c:pt idx="1660">
                  <c:v>3.4293079999999989</c:v>
                </c:pt>
                <c:pt idx="1661">
                  <c:v>3.4103179999999966</c:v>
                </c:pt>
                <c:pt idx="1662">
                  <c:v>3.4628900000000016</c:v>
                </c:pt>
                <c:pt idx="1663">
                  <c:v>3.4219690000000007</c:v>
                </c:pt>
                <c:pt idx="1664">
                  <c:v>3.3945300000000032</c:v>
                </c:pt>
                <c:pt idx="1665">
                  <c:v>3.3882590000000015</c:v>
                </c:pt>
                <c:pt idx="1666">
                  <c:v>3.4198660000000025</c:v>
                </c:pt>
                <c:pt idx="1667">
                  <c:v>3.4189469999999957</c:v>
                </c:pt>
                <c:pt idx="1668">
                  <c:v>3.3837219999999988</c:v>
                </c:pt>
                <c:pt idx="1669">
                  <c:v>3.4203690000000009</c:v>
                </c:pt>
                <c:pt idx="1670">
                  <c:v>3.3660720000000026</c:v>
                </c:pt>
                <c:pt idx="1671">
                  <c:v>3.3926769999999955</c:v>
                </c:pt>
                <c:pt idx="1672">
                  <c:v>3.4238530000000011</c:v>
                </c:pt>
                <c:pt idx="1673">
                  <c:v>3.3478470000000016</c:v>
                </c:pt>
                <c:pt idx="1674">
                  <c:v>3.3910049999999998</c:v>
                </c:pt>
                <c:pt idx="1675">
                  <c:v>3.3419550000000022</c:v>
                </c:pt>
                <c:pt idx="1676">
                  <c:v>3.3757949999999965</c:v>
                </c:pt>
                <c:pt idx="1677">
                  <c:v>3.3858570000000014</c:v>
                </c:pt>
                <c:pt idx="1678">
                  <c:v>3.3450190000000042</c:v>
                </c:pt>
                <c:pt idx="1679">
                  <c:v>3.3324829999999999</c:v>
                </c:pt>
                <c:pt idx="1680">
                  <c:v>3.3873019999999983</c:v>
                </c:pt>
                <c:pt idx="1681">
                  <c:v>3.3349219999999988</c:v>
                </c:pt>
                <c:pt idx="1682">
                  <c:v>3.3943879999999993</c:v>
                </c:pt>
                <c:pt idx="1683">
                  <c:v>3.3769730000000031</c:v>
                </c:pt>
                <c:pt idx="1684">
                  <c:v>3.3479860000000023</c:v>
                </c:pt>
                <c:pt idx="1685">
                  <c:v>3.3381800000000048</c:v>
                </c:pt>
                <c:pt idx="1686">
                  <c:v>3.3375129999999977</c:v>
                </c:pt>
                <c:pt idx="1687">
                  <c:v>3.3299830000000021</c:v>
                </c:pt>
                <c:pt idx="1688">
                  <c:v>3.3264079999999971</c:v>
                </c:pt>
                <c:pt idx="1689">
                  <c:v>3.379961999999999</c:v>
                </c:pt>
                <c:pt idx="1690">
                  <c:v>3.3344570000000004</c:v>
                </c:pt>
                <c:pt idx="1691">
                  <c:v>3.2870429999999971</c:v>
                </c:pt>
                <c:pt idx="1692">
                  <c:v>3.342216999999998</c:v>
                </c:pt>
                <c:pt idx="1693">
                  <c:v>3.297582000000002</c:v>
                </c:pt>
                <c:pt idx="1694">
                  <c:v>3.2670710000000014</c:v>
                </c:pt>
                <c:pt idx="1695">
                  <c:v>3.2891589999999979</c:v>
                </c:pt>
                <c:pt idx="1696">
                  <c:v>3.3053670000000039</c:v>
                </c:pt>
                <c:pt idx="1697">
                  <c:v>3.3227380000000046</c:v>
                </c:pt>
                <c:pt idx="1698">
                  <c:v>3.2785749999999965</c:v>
                </c:pt>
                <c:pt idx="1699">
                  <c:v>3.2966370000000005</c:v>
                </c:pt>
                <c:pt idx="1700">
                  <c:v>3.3124059999999993</c:v>
                </c:pt>
                <c:pt idx="1701">
                  <c:v>3.281131000000002</c:v>
                </c:pt>
                <c:pt idx="1702">
                  <c:v>3.2647499999999994</c:v>
                </c:pt>
                <c:pt idx="1703">
                  <c:v>3.2922159999999998</c:v>
                </c:pt>
                <c:pt idx="1704">
                  <c:v>3.2877350000000014</c:v>
                </c:pt>
                <c:pt idx="1705">
                  <c:v>3.2680079999999982</c:v>
                </c:pt>
                <c:pt idx="1706">
                  <c:v>3.2410080000000008</c:v>
                </c:pt>
                <c:pt idx="1707">
                  <c:v>3.2554090000000002</c:v>
                </c:pt>
                <c:pt idx="1708">
                  <c:v>3.2903510000000011</c:v>
                </c:pt>
                <c:pt idx="1709">
                  <c:v>3.2381809999999973</c:v>
                </c:pt>
                <c:pt idx="1710">
                  <c:v>3.2690050000000035</c:v>
                </c:pt>
                <c:pt idx="1711">
                  <c:v>3.2564849999999979</c:v>
                </c:pt>
                <c:pt idx="1712">
                  <c:v>3.2503700000000038</c:v>
                </c:pt>
                <c:pt idx="1713">
                  <c:v>3.2144999999999975</c:v>
                </c:pt>
                <c:pt idx="1714">
                  <c:v>3.2191939999999981</c:v>
                </c:pt>
                <c:pt idx="1715">
                  <c:v>3.2316400000000023</c:v>
                </c:pt>
                <c:pt idx="1716">
                  <c:v>3.2635409999999965</c:v>
                </c:pt>
                <c:pt idx="1717">
                  <c:v>3.2236840000000022</c:v>
                </c:pt>
                <c:pt idx="1718">
                  <c:v>3.2379289999999976</c:v>
                </c:pt>
                <c:pt idx="1719">
                  <c:v>3.2220089999999999</c:v>
                </c:pt>
                <c:pt idx="1720">
                  <c:v>3.2091229999999982</c:v>
                </c:pt>
                <c:pt idx="1721">
                  <c:v>3.1985259999999975</c:v>
                </c:pt>
                <c:pt idx="1722">
                  <c:v>3.2370010000000029</c:v>
                </c:pt>
                <c:pt idx="1723">
                  <c:v>3.2083799999999982</c:v>
                </c:pt>
                <c:pt idx="1724">
                  <c:v>3.2184679999999979</c:v>
                </c:pt>
                <c:pt idx="1725">
                  <c:v>3.2100069999999974</c:v>
                </c:pt>
                <c:pt idx="1726">
                  <c:v>3.2067330000000034</c:v>
                </c:pt>
                <c:pt idx="1727">
                  <c:v>3.1552889999999998</c:v>
                </c:pt>
                <c:pt idx="1728">
                  <c:v>3.1864930000000022</c:v>
                </c:pt>
                <c:pt idx="1729">
                  <c:v>3.1842259999999989</c:v>
                </c:pt>
                <c:pt idx="1730">
                  <c:v>3.1889229999999955</c:v>
                </c:pt>
                <c:pt idx="1731">
                  <c:v>3.172463000000004</c:v>
                </c:pt>
                <c:pt idx="1732">
                  <c:v>3.1915509999999969</c:v>
                </c:pt>
                <c:pt idx="1733">
                  <c:v>3.2133110000000009</c:v>
                </c:pt>
                <c:pt idx="1734">
                  <c:v>3.1760310000000018</c:v>
                </c:pt>
                <c:pt idx="1735">
                  <c:v>3.1517829999999982</c:v>
                </c:pt>
                <c:pt idx="1736">
                  <c:v>3.1724669999999975</c:v>
                </c:pt>
                <c:pt idx="1737">
                  <c:v>3.1849080000000001</c:v>
                </c:pt>
                <c:pt idx="1738">
                  <c:v>3.2108149999999966</c:v>
                </c:pt>
                <c:pt idx="1739">
                  <c:v>3.1694110000000002</c:v>
                </c:pt>
                <c:pt idx="1740">
                  <c:v>3.1376929999999987</c:v>
                </c:pt>
                <c:pt idx="1741">
                  <c:v>3.1612209999999976</c:v>
                </c:pt>
                <c:pt idx="1742">
                  <c:v>3.1257600000000032</c:v>
                </c:pt>
                <c:pt idx="1743">
                  <c:v>3.1302119999999967</c:v>
                </c:pt>
                <c:pt idx="1744">
                  <c:v>3.1605029999999985</c:v>
                </c:pt>
                <c:pt idx="1745">
                  <c:v>3.2004339999999978</c:v>
                </c:pt>
                <c:pt idx="1746">
                  <c:v>3.1583980000000018</c:v>
                </c:pt>
                <c:pt idx="1747">
                  <c:v>3.1288090000000004</c:v>
                </c:pt>
                <c:pt idx="1748">
                  <c:v>3.1194130000000015</c:v>
                </c:pt>
                <c:pt idx="1749">
                  <c:v>3.155072999999998</c:v>
                </c:pt>
                <c:pt idx="1750">
                  <c:v>3.1410119999999964</c:v>
                </c:pt>
                <c:pt idx="1751">
                  <c:v>3.1025770000000037</c:v>
                </c:pt>
                <c:pt idx="1752">
                  <c:v>3.1342010000000009</c:v>
                </c:pt>
                <c:pt idx="1753">
                  <c:v>3.1459539999999997</c:v>
                </c:pt>
                <c:pt idx="1754">
                  <c:v>3.1005999999999965</c:v>
                </c:pt>
                <c:pt idx="1755">
                  <c:v>3.1018120000000025</c:v>
                </c:pt>
                <c:pt idx="1756">
                  <c:v>3.136607000000005</c:v>
                </c:pt>
                <c:pt idx="1757">
                  <c:v>3.0717829999999999</c:v>
                </c:pt>
                <c:pt idx="1758">
                  <c:v>3.0837190000000021</c:v>
                </c:pt>
                <c:pt idx="1759">
                  <c:v>3.0879179999999984</c:v>
                </c:pt>
                <c:pt idx="1760">
                  <c:v>3.0557769999999991</c:v>
                </c:pt>
                <c:pt idx="1761">
                  <c:v>3.1128689999999963</c:v>
                </c:pt>
                <c:pt idx="1762">
                  <c:v>3.1072769999999998</c:v>
                </c:pt>
                <c:pt idx="1763">
                  <c:v>3.0875369999999975</c:v>
                </c:pt>
                <c:pt idx="1764">
                  <c:v>3.0654440000000029</c:v>
                </c:pt>
                <c:pt idx="1765">
                  <c:v>3.0931340000000027</c:v>
                </c:pt>
                <c:pt idx="1766">
                  <c:v>3.0936409999999981</c:v>
                </c:pt>
                <c:pt idx="1767">
                  <c:v>3.1199189999999994</c:v>
                </c:pt>
                <c:pt idx="1768">
                  <c:v>3.0466110000000022</c:v>
                </c:pt>
                <c:pt idx="1769">
                  <c:v>3.0746040000000043</c:v>
                </c:pt>
                <c:pt idx="1770">
                  <c:v>3.0562289999999983</c:v>
                </c:pt>
                <c:pt idx="1771">
                  <c:v>3.0598209999999995</c:v>
                </c:pt>
                <c:pt idx="1772">
                  <c:v>3.0328059999999972</c:v>
                </c:pt>
                <c:pt idx="1773">
                  <c:v>3.0868420000000008</c:v>
                </c:pt>
                <c:pt idx="1774">
                  <c:v>3.0562739999999984</c:v>
                </c:pt>
                <c:pt idx="1775">
                  <c:v>3.0602850000000004</c:v>
                </c:pt>
                <c:pt idx="1776">
                  <c:v>3.0198590000000003</c:v>
                </c:pt>
                <c:pt idx="1777">
                  <c:v>3.0342090000000006</c:v>
                </c:pt>
                <c:pt idx="1778">
                  <c:v>3.0452310000000011</c:v>
                </c:pt>
                <c:pt idx="1779">
                  <c:v>3.052298000000004</c:v>
                </c:pt>
                <c:pt idx="1780">
                  <c:v>3.0210070000000009</c:v>
                </c:pt>
                <c:pt idx="1781">
                  <c:v>3.0388850000000005</c:v>
                </c:pt>
                <c:pt idx="1782">
                  <c:v>3.0236299999999972</c:v>
                </c:pt>
                <c:pt idx="1783">
                  <c:v>3.0264849999999974</c:v>
                </c:pt>
                <c:pt idx="1784">
                  <c:v>3.0299590000000016</c:v>
                </c:pt>
                <c:pt idx="1785">
                  <c:v>2.9947400000000037</c:v>
                </c:pt>
                <c:pt idx="1786">
                  <c:v>2.9966229999999996</c:v>
                </c:pt>
                <c:pt idx="1787">
                  <c:v>3.0278450000000028</c:v>
                </c:pt>
                <c:pt idx="1788">
                  <c:v>2.9924100000000031</c:v>
                </c:pt>
                <c:pt idx="1789">
                  <c:v>2.9928269999999983</c:v>
                </c:pt>
                <c:pt idx="1790">
                  <c:v>2.9832860000000032</c:v>
                </c:pt>
                <c:pt idx="1791">
                  <c:v>2.9963920000000002</c:v>
                </c:pt>
                <c:pt idx="1792">
                  <c:v>2.9808800000000026</c:v>
                </c:pt>
                <c:pt idx="1793">
                  <c:v>2.9900199999999977</c:v>
                </c:pt>
                <c:pt idx="1794">
                  <c:v>3.0032409999999992</c:v>
                </c:pt>
                <c:pt idx="1795">
                  <c:v>3.0340169999999986</c:v>
                </c:pt>
                <c:pt idx="1796">
                  <c:v>3.0166369999999993</c:v>
                </c:pt>
                <c:pt idx="1797">
                  <c:v>2.9740929999999999</c:v>
                </c:pt>
                <c:pt idx="1798">
                  <c:v>2.9830559999999977</c:v>
                </c:pt>
                <c:pt idx="1799">
                  <c:v>2.9487190000000005</c:v>
                </c:pt>
                <c:pt idx="1800">
                  <c:v>2.9625969999999988</c:v>
                </c:pt>
                <c:pt idx="1801">
                  <c:v>2.9208079999999974</c:v>
                </c:pt>
                <c:pt idx="1802">
                  <c:v>2.9691529999999986</c:v>
                </c:pt>
                <c:pt idx="1803">
                  <c:v>2.9893670000000014</c:v>
                </c:pt>
                <c:pt idx="1804">
                  <c:v>2.9583489999999983</c:v>
                </c:pt>
                <c:pt idx="1805">
                  <c:v>2.9651720000000026</c:v>
                </c:pt>
                <c:pt idx="1806">
                  <c:v>2.9809160000000006</c:v>
                </c:pt>
                <c:pt idx="1807">
                  <c:v>2.9463700000000017</c:v>
                </c:pt>
                <c:pt idx="1808">
                  <c:v>2.9593300000000013</c:v>
                </c:pt>
                <c:pt idx="1809">
                  <c:v>2.960008000000002</c:v>
                </c:pt>
                <c:pt idx="1810">
                  <c:v>2.9369650000000007</c:v>
                </c:pt>
                <c:pt idx="1811">
                  <c:v>2.9617170000000037</c:v>
                </c:pt>
                <c:pt idx="1812">
                  <c:v>2.9316099999999992</c:v>
                </c:pt>
                <c:pt idx="1813">
                  <c:v>2.9264680000000034</c:v>
                </c:pt>
                <c:pt idx="1814">
                  <c:v>2.9191619999999965</c:v>
                </c:pt>
                <c:pt idx="1815">
                  <c:v>2.9381980000000034</c:v>
                </c:pt>
                <c:pt idx="1816">
                  <c:v>2.952255000000001</c:v>
                </c:pt>
                <c:pt idx="1817">
                  <c:v>2.8982940000000035</c:v>
                </c:pt>
                <c:pt idx="1818">
                  <c:v>2.8684360000000027</c:v>
                </c:pt>
                <c:pt idx="1819">
                  <c:v>2.9142170000000043</c:v>
                </c:pt>
                <c:pt idx="1820">
                  <c:v>2.8780720000000031</c:v>
                </c:pt>
                <c:pt idx="1821">
                  <c:v>2.9232340000000008</c:v>
                </c:pt>
                <c:pt idx="1822">
                  <c:v>2.9182690000000022</c:v>
                </c:pt>
                <c:pt idx="1823">
                  <c:v>2.8681699999999992</c:v>
                </c:pt>
                <c:pt idx="1824">
                  <c:v>2.8719639999999984</c:v>
                </c:pt>
                <c:pt idx="1825">
                  <c:v>2.920537000000003</c:v>
                </c:pt>
                <c:pt idx="1826">
                  <c:v>2.9123649999999977</c:v>
                </c:pt>
                <c:pt idx="1827">
                  <c:v>2.8813839999999971</c:v>
                </c:pt>
                <c:pt idx="1828">
                  <c:v>2.8811330000000019</c:v>
                </c:pt>
                <c:pt idx="1829">
                  <c:v>2.8651149999999959</c:v>
                </c:pt>
                <c:pt idx="1830">
                  <c:v>2.8935940000000038</c:v>
                </c:pt>
                <c:pt idx="1831">
                  <c:v>2.8402510000000021</c:v>
                </c:pt>
                <c:pt idx="1832">
                  <c:v>2.8759090000000036</c:v>
                </c:pt>
                <c:pt idx="1833">
                  <c:v>2.8757349999999988</c:v>
                </c:pt>
                <c:pt idx="1834">
                  <c:v>2.9008439999999958</c:v>
                </c:pt>
                <c:pt idx="1835">
                  <c:v>2.8480080000000001</c:v>
                </c:pt>
                <c:pt idx="1836">
                  <c:v>2.851302000000004</c:v>
                </c:pt>
                <c:pt idx="1837">
                  <c:v>2.8658399999999986</c:v>
                </c:pt>
                <c:pt idx="1838">
                  <c:v>2.8513419999999989</c:v>
                </c:pt>
                <c:pt idx="1839">
                  <c:v>2.8571729999999995</c:v>
                </c:pt>
                <c:pt idx="1840">
                  <c:v>2.8477919999999983</c:v>
                </c:pt>
                <c:pt idx="1841">
                  <c:v>2.8663749999999979</c:v>
                </c:pt>
                <c:pt idx="1842">
                  <c:v>2.8515649999999972</c:v>
                </c:pt>
                <c:pt idx="1843">
                  <c:v>2.8276520000000005</c:v>
                </c:pt>
                <c:pt idx="1844">
                  <c:v>2.8590440000000044</c:v>
                </c:pt>
                <c:pt idx="1845">
                  <c:v>2.9032529999999959</c:v>
                </c:pt>
                <c:pt idx="1846">
                  <c:v>2.7942230000000023</c:v>
                </c:pt>
                <c:pt idx="1847">
                  <c:v>2.8524650000000022</c:v>
                </c:pt>
                <c:pt idx="1848">
                  <c:v>2.8271970000000017</c:v>
                </c:pt>
                <c:pt idx="1849">
                  <c:v>2.8153719999999964</c:v>
                </c:pt>
                <c:pt idx="1850">
                  <c:v>2.8440699999999985</c:v>
                </c:pt>
                <c:pt idx="1851">
                  <c:v>2.7937849999999962</c:v>
                </c:pt>
                <c:pt idx="1852">
                  <c:v>2.7352519999999991</c:v>
                </c:pt>
                <c:pt idx="1853">
                  <c:v>2.8226510000000005</c:v>
                </c:pt>
                <c:pt idx="1854">
                  <c:v>2.8506260000000019</c:v>
                </c:pt>
                <c:pt idx="1855">
                  <c:v>2.7938510000000036</c:v>
                </c:pt>
                <c:pt idx="1856">
                  <c:v>2.8295159999999981</c:v>
                </c:pt>
                <c:pt idx="1857">
                  <c:v>2.8398709999999987</c:v>
                </c:pt>
                <c:pt idx="1858">
                  <c:v>2.8336579999999962</c:v>
                </c:pt>
                <c:pt idx="1859">
                  <c:v>2.7810430000000039</c:v>
                </c:pt>
                <c:pt idx="1860">
                  <c:v>2.7874859999999977</c:v>
                </c:pt>
                <c:pt idx="1861">
                  <c:v>2.7889119999999998</c:v>
                </c:pt>
                <c:pt idx="1862">
                  <c:v>2.8004029999999993</c:v>
                </c:pt>
                <c:pt idx="1863">
                  <c:v>2.7797249999999956</c:v>
                </c:pt>
                <c:pt idx="1864">
                  <c:v>2.7794619999999988</c:v>
                </c:pt>
                <c:pt idx="1865">
                  <c:v>2.7957440000000027</c:v>
                </c:pt>
                <c:pt idx="1866">
                  <c:v>2.7735439999999976</c:v>
                </c:pt>
                <c:pt idx="1867">
                  <c:v>2.7762040000000034</c:v>
                </c:pt>
                <c:pt idx="1868">
                  <c:v>2.797067000000002</c:v>
                </c:pt>
                <c:pt idx="1869">
                  <c:v>2.7458629999999964</c:v>
                </c:pt>
                <c:pt idx="1870">
                  <c:v>2.7647409999999972</c:v>
                </c:pt>
                <c:pt idx="1871">
                  <c:v>2.7747699999999966</c:v>
                </c:pt>
                <c:pt idx="1872">
                  <c:v>2.7952300000000037</c:v>
                </c:pt>
                <c:pt idx="1873">
                  <c:v>2.7747750000000018</c:v>
                </c:pt>
                <c:pt idx="1874">
                  <c:v>2.791686999999996</c:v>
                </c:pt>
                <c:pt idx="1875">
                  <c:v>2.7687160000000013</c:v>
                </c:pt>
                <c:pt idx="1876">
                  <c:v>2.7710400000000028</c:v>
                </c:pt>
                <c:pt idx="1877">
                  <c:v>2.7562390000000008</c:v>
                </c:pt>
                <c:pt idx="1878">
                  <c:v>2.768459</c:v>
                </c:pt>
                <c:pt idx="1879">
                  <c:v>2.7660789999999977</c:v>
                </c:pt>
                <c:pt idx="1880">
                  <c:v>2.7278309999999983</c:v>
                </c:pt>
                <c:pt idx="1881">
                  <c:v>2.7325370000000007</c:v>
                </c:pt>
                <c:pt idx="1882">
                  <c:v>2.7694580000000038</c:v>
                </c:pt>
                <c:pt idx="1883">
                  <c:v>2.7412549999999989</c:v>
                </c:pt>
                <c:pt idx="1884">
                  <c:v>2.739531000000003</c:v>
                </c:pt>
                <c:pt idx="1885">
                  <c:v>2.7595829999999992</c:v>
                </c:pt>
                <c:pt idx="1886">
                  <c:v>2.719139000000002</c:v>
                </c:pt>
                <c:pt idx="1887">
                  <c:v>2.7259670000000042</c:v>
                </c:pt>
                <c:pt idx="1888">
                  <c:v>2.7536859999999983</c:v>
                </c:pt>
                <c:pt idx="1889">
                  <c:v>2.7064649999999979</c:v>
                </c:pt>
                <c:pt idx="1890">
                  <c:v>2.6975309999999979</c:v>
                </c:pt>
                <c:pt idx="1891">
                  <c:v>2.7463940000000022</c:v>
                </c:pt>
                <c:pt idx="1892">
                  <c:v>2.7113789999999973</c:v>
                </c:pt>
                <c:pt idx="1893">
                  <c:v>2.6759500000000003</c:v>
                </c:pt>
                <c:pt idx="1894">
                  <c:v>2.7161239999999971</c:v>
                </c:pt>
                <c:pt idx="1895">
                  <c:v>2.7050749999999972</c:v>
                </c:pt>
                <c:pt idx="1896">
                  <c:v>2.717296000000001</c:v>
                </c:pt>
                <c:pt idx="1897">
                  <c:v>2.7039270000000002</c:v>
                </c:pt>
                <c:pt idx="1898">
                  <c:v>2.7179810000000018</c:v>
                </c:pt>
                <c:pt idx="1899">
                  <c:v>2.700839000000002</c:v>
                </c:pt>
                <c:pt idx="1900">
                  <c:v>2.7111790000000013</c:v>
                </c:pt>
                <c:pt idx="1901">
                  <c:v>2.712614999999996</c:v>
                </c:pt>
                <c:pt idx="1902">
                  <c:v>2.6712259999999972</c:v>
                </c:pt>
                <c:pt idx="1903">
                  <c:v>2.6896140000000024</c:v>
                </c:pt>
                <c:pt idx="1904">
                  <c:v>2.6804289999999966</c:v>
                </c:pt>
                <c:pt idx="1905">
                  <c:v>2.6559790000000021</c:v>
                </c:pt>
                <c:pt idx="1906">
                  <c:v>2.6679729999999999</c:v>
                </c:pt>
                <c:pt idx="1907">
                  <c:v>2.6775969999999987</c:v>
                </c:pt>
                <c:pt idx="1908">
                  <c:v>2.6491380000000042</c:v>
                </c:pt>
                <c:pt idx="1909">
                  <c:v>2.6329429999999974</c:v>
                </c:pt>
                <c:pt idx="1910">
                  <c:v>2.6682089999999974</c:v>
                </c:pt>
                <c:pt idx="1911">
                  <c:v>2.6891229999999986</c:v>
                </c:pt>
                <c:pt idx="1912">
                  <c:v>2.6559880000000007</c:v>
                </c:pt>
                <c:pt idx="1913">
                  <c:v>2.646604</c:v>
                </c:pt>
                <c:pt idx="1914">
                  <c:v>2.6421569999999974</c:v>
                </c:pt>
                <c:pt idx="1915">
                  <c:v>2.6679930000000027</c:v>
                </c:pt>
                <c:pt idx="1916">
                  <c:v>2.6475210000000011</c:v>
                </c:pt>
                <c:pt idx="1917">
                  <c:v>2.639565000000001</c:v>
                </c:pt>
                <c:pt idx="1918">
                  <c:v>2.6275849999999963</c:v>
                </c:pt>
                <c:pt idx="1919">
                  <c:v>2.6052889999999991</c:v>
                </c:pt>
                <c:pt idx="1920">
                  <c:v>2.662825999999999</c:v>
                </c:pt>
                <c:pt idx="1921">
                  <c:v>2.6391099999999987</c:v>
                </c:pt>
                <c:pt idx="1922">
                  <c:v>2.6127789999999997</c:v>
                </c:pt>
                <c:pt idx="1923">
                  <c:v>2.6212830000000018</c:v>
                </c:pt>
                <c:pt idx="1924">
                  <c:v>2.6487100000000012</c:v>
                </c:pt>
                <c:pt idx="1925">
                  <c:v>2.6064640000000026</c:v>
                </c:pt>
                <c:pt idx="1926">
                  <c:v>2.6257029999999979</c:v>
                </c:pt>
                <c:pt idx="1927">
                  <c:v>2.6245450000000012</c:v>
                </c:pt>
                <c:pt idx="1928">
                  <c:v>2.6137189999999997</c:v>
                </c:pt>
                <c:pt idx="1929">
                  <c:v>2.6139869999999981</c:v>
                </c:pt>
                <c:pt idx="1930">
                  <c:v>2.6311069999999965</c:v>
                </c:pt>
                <c:pt idx="1931">
                  <c:v>2.5996690000000022</c:v>
                </c:pt>
                <c:pt idx="1932">
                  <c:v>2.6226810000000036</c:v>
                </c:pt>
                <c:pt idx="1933">
                  <c:v>2.5944829999999968</c:v>
                </c:pt>
                <c:pt idx="1934">
                  <c:v>2.5679820000000007</c:v>
                </c:pt>
                <c:pt idx="1935">
                  <c:v>2.6219659999999969</c:v>
                </c:pt>
                <c:pt idx="1936">
                  <c:v>2.5660600000000038</c:v>
                </c:pt>
                <c:pt idx="1937">
                  <c:v>2.5726250000000022</c:v>
                </c:pt>
                <c:pt idx="1938">
                  <c:v>2.5660480000000021</c:v>
                </c:pt>
                <c:pt idx="1939">
                  <c:v>2.6081220000000016</c:v>
                </c:pt>
                <c:pt idx="1940">
                  <c:v>2.5590149999999987</c:v>
                </c:pt>
                <c:pt idx="1941">
                  <c:v>2.5721869999999996</c:v>
                </c:pt>
                <c:pt idx="1942">
                  <c:v>2.5829730000000026</c:v>
                </c:pt>
                <c:pt idx="1943">
                  <c:v>2.5486880000000021</c:v>
                </c:pt>
                <c:pt idx="1944">
                  <c:v>2.5665200000000041</c:v>
                </c:pt>
                <c:pt idx="1945">
                  <c:v>2.5977689999999996</c:v>
                </c:pt>
                <c:pt idx="1946">
                  <c:v>2.5444270000000024</c:v>
                </c:pt>
                <c:pt idx="1947">
                  <c:v>2.5656110000000005</c:v>
                </c:pt>
                <c:pt idx="1948">
                  <c:v>2.5830160000000006</c:v>
                </c:pt>
                <c:pt idx="1949">
                  <c:v>2.5639380000000003</c:v>
                </c:pt>
                <c:pt idx="1950">
                  <c:v>2.5712520000000012</c:v>
                </c:pt>
                <c:pt idx="1951">
                  <c:v>2.5623520000000006</c:v>
                </c:pt>
                <c:pt idx="1952">
                  <c:v>2.5500989999999994</c:v>
                </c:pt>
                <c:pt idx="1953">
                  <c:v>2.5569330000000008</c:v>
                </c:pt>
                <c:pt idx="1954">
                  <c:v>2.573599999999999</c:v>
                </c:pt>
                <c:pt idx="1955">
                  <c:v>2.5369899999999994</c:v>
                </c:pt>
                <c:pt idx="1956">
                  <c:v>2.5390970000000017</c:v>
                </c:pt>
                <c:pt idx="1957">
                  <c:v>2.5256250000000016</c:v>
                </c:pt>
                <c:pt idx="1958">
                  <c:v>2.5559769999999986</c:v>
                </c:pt>
                <c:pt idx="1959">
                  <c:v>2.5052460000000032</c:v>
                </c:pt>
                <c:pt idx="1960">
                  <c:v>2.567933</c:v>
                </c:pt>
                <c:pt idx="1961">
                  <c:v>2.5686649999999993</c:v>
                </c:pt>
                <c:pt idx="1962">
                  <c:v>2.5461329999999975</c:v>
                </c:pt>
                <c:pt idx="1963">
                  <c:v>2.569348999999999</c:v>
                </c:pt>
                <c:pt idx="1964">
                  <c:v>2.5090000000000003</c:v>
                </c:pt>
                <c:pt idx="1965">
                  <c:v>2.5068930000000016</c:v>
                </c:pt>
                <c:pt idx="1966">
                  <c:v>2.5738490000000027</c:v>
                </c:pt>
                <c:pt idx="1967">
                  <c:v>2.5400379999999991</c:v>
                </c:pt>
                <c:pt idx="1968">
                  <c:v>2.4975260000000006</c:v>
                </c:pt>
                <c:pt idx="1969">
                  <c:v>2.5238209999999981</c:v>
                </c:pt>
                <c:pt idx="1970">
                  <c:v>2.5200980000000008</c:v>
                </c:pt>
                <c:pt idx="1971">
                  <c:v>2.4975340000000017</c:v>
                </c:pt>
                <c:pt idx="1972">
                  <c:v>2.4714610000000015</c:v>
                </c:pt>
                <c:pt idx="1973">
                  <c:v>2.4872049999999994</c:v>
                </c:pt>
                <c:pt idx="1974">
                  <c:v>2.5053090000000005</c:v>
                </c:pt>
                <c:pt idx="1975">
                  <c:v>2.514006000000002</c:v>
                </c:pt>
                <c:pt idx="1976">
                  <c:v>2.4991799999999991</c:v>
                </c:pt>
                <c:pt idx="1977">
                  <c:v>2.4744480000000024</c:v>
                </c:pt>
                <c:pt idx="1978">
                  <c:v>2.4751779999999997</c:v>
                </c:pt>
                <c:pt idx="1979">
                  <c:v>2.4702610000000007</c:v>
                </c:pt>
                <c:pt idx="1980">
                  <c:v>2.4942099999999989</c:v>
                </c:pt>
                <c:pt idx="1981">
                  <c:v>2.4531039999999997</c:v>
                </c:pt>
                <c:pt idx="1982">
                  <c:v>2.4681700000000006</c:v>
                </c:pt>
                <c:pt idx="1983">
                  <c:v>2.4935170000000006</c:v>
                </c:pt>
                <c:pt idx="1984">
                  <c:v>2.4799380000000006</c:v>
                </c:pt>
                <c:pt idx="1985">
                  <c:v>2.4926139999999997</c:v>
                </c:pt>
                <c:pt idx="1986">
                  <c:v>2.4399820000000005</c:v>
                </c:pt>
                <c:pt idx="1987">
                  <c:v>2.4844019999999993</c:v>
                </c:pt>
                <c:pt idx="1988">
                  <c:v>2.466108000000002</c:v>
                </c:pt>
                <c:pt idx="1989">
                  <c:v>2.4521990000000002</c:v>
                </c:pt>
                <c:pt idx="1990">
                  <c:v>2.4127250000000018</c:v>
                </c:pt>
                <c:pt idx="1991">
                  <c:v>2.4794759999999982</c:v>
                </c:pt>
                <c:pt idx="1992">
                  <c:v>2.4233149999999988</c:v>
                </c:pt>
                <c:pt idx="1993">
                  <c:v>2.458558</c:v>
                </c:pt>
                <c:pt idx="1994">
                  <c:v>2.4468019999999981</c:v>
                </c:pt>
                <c:pt idx="1995">
                  <c:v>2.4761279999999992</c:v>
                </c:pt>
                <c:pt idx="1996">
                  <c:v>2.4329520000000002</c:v>
                </c:pt>
                <c:pt idx="1997">
                  <c:v>2.4449500000000022</c:v>
                </c:pt>
                <c:pt idx="1998">
                  <c:v>2.4679460000000013</c:v>
                </c:pt>
                <c:pt idx="1999">
                  <c:v>2.4254449999999999</c:v>
                </c:pt>
                <c:pt idx="2000">
                  <c:v>2.4641870000000026</c:v>
                </c:pt>
                <c:pt idx="2001">
                  <c:v>2.4533880000000003</c:v>
                </c:pt>
                <c:pt idx="2002">
                  <c:v>2.4294580000000003</c:v>
                </c:pt>
                <c:pt idx="2003">
                  <c:v>2.4209899999999998</c:v>
                </c:pt>
                <c:pt idx="2004">
                  <c:v>2.426164</c:v>
                </c:pt>
                <c:pt idx="2005">
                  <c:v>2.3777790000000003</c:v>
                </c:pt>
                <c:pt idx="2006">
                  <c:v>2.4198079999999997</c:v>
                </c:pt>
                <c:pt idx="2007">
                  <c:v>2.4327239999999968</c:v>
                </c:pt>
                <c:pt idx="2008">
                  <c:v>2.4212099999999985</c:v>
                </c:pt>
                <c:pt idx="2009">
                  <c:v>2.4291839999999993</c:v>
                </c:pt>
                <c:pt idx="2010">
                  <c:v>2.3878879999999967</c:v>
                </c:pt>
                <c:pt idx="2011">
                  <c:v>2.4301330000000014</c:v>
                </c:pt>
                <c:pt idx="2012">
                  <c:v>2.3852939999999982</c:v>
                </c:pt>
                <c:pt idx="2013">
                  <c:v>2.3892930000000021</c:v>
                </c:pt>
                <c:pt idx="2014">
                  <c:v>2.4339380000000013</c:v>
                </c:pt>
                <c:pt idx="2015">
                  <c:v>2.4214869999999991</c:v>
                </c:pt>
                <c:pt idx="2016">
                  <c:v>2.4071200000000026</c:v>
                </c:pt>
                <c:pt idx="2017">
                  <c:v>2.3965859999999992</c:v>
                </c:pt>
                <c:pt idx="2018">
                  <c:v>2.3939959999999978</c:v>
                </c:pt>
                <c:pt idx="2019">
                  <c:v>2.3972709999999999</c:v>
                </c:pt>
                <c:pt idx="2020">
                  <c:v>2.3968169999999986</c:v>
                </c:pt>
                <c:pt idx="2021">
                  <c:v>2.3916229999999992</c:v>
                </c:pt>
                <c:pt idx="2022">
                  <c:v>2.3652919999999966</c:v>
                </c:pt>
                <c:pt idx="2023">
                  <c:v>2.3349930000000008</c:v>
                </c:pt>
                <c:pt idx="2024">
                  <c:v>2.3469979999999993</c:v>
                </c:pt>
                <c:pt idx="2025">
                  <c:v>2.3446610000000021</c:v>
                </c:pt>
                <c:pt idx="2026">
                  <c:v>2.3683910000000026</c:v>
                </c:pt>
                <c:pt idx="2027">
                  <c:v>2.4062239999999981</c:v>
                </c:pt>
                <c:pt idx="2028">
                  <c:v>2.3378900000000016</c:v>
                </c:pt>
                <c:pt idx="2029">
                  <c:v>2.361575000000002</c:v>
                </c:pt>
                <c:pt idx="2030">
                  <c:v>2.3806319999999985</c:v>
                </c:pt>
                <c:pt idx="2031">
                  <c:v>2.3357349999999997</c:v>
                </c:pt>
                <c:pt idx="2032">
                  <c:v>2.3557379999999988</c:v>
                </c:pt>
                <c:pt idx="2033">
                  <c:v>2.3787289999999999</c:v>
                </c:pt>
                <c:pt idx="2034">
                  <c:v>2.3397530000000017</c:v>
                </c:pt>
                <c:pt idx="2035">
                  <c:v>2.3700720000000004</c:v>
                </c:pt>
                <c:pt idx="2036">
                  <c:v>2.3414010000000012</c:v>
                </c:pt>
                <c:pt idx="2037">
                  <c:v>2.3566669999999981</c:v>
                </c:pt>
                <c:pt idx="2038">
                  <c:v>2.3366979999999984</c:v>
                </c:pt>
                <c:pt idx="2039">
                  <c:v>2.3568779999999983</c:v>
                </c:pt>
                <c:pt idx="2040">
                  <c:v>2.3461209999999966</c:v>
                </c:pt>
                <c:pt idx="2041">
                  <c:v>2.3486500000000028</c:v>
                </c:pt>
                <c:pt idx="2042">
                  <c:v>2.316707000000001</c:v>
                </c:pt>
                <c:pt idx="2043">
                  <c:v>2.3418530000000004</c:v>
                </c:pt>
                <c:pt idx="2044">
                  <c:v>2.3211750000000002</c:v>
                </c:pt>
                <c:pt idx="2045">
                  <c:v>2.3677199999999985</c:v>
                </c:pt>
                <c:pt idx="2046">
                  <c:v>2.3268249999999995</c:v>
                </c:pt>
                <c:pt idx="2047">
                  <c:v>2.3225829999999981</c:v>
                </c:pt>
                <c:pt idx="2048">
                  <c:v>2.3343269999999983</c:v>
                </c:pt>
                <c:pt idx="2049">
                  <c:v>2.337688</c:v>
                </c:pt>
                <c:pt idx="2050">
                  <c:v>2.2896840000000012</c:v>
                </c:pt>
                <c:pt idx="2051">
                  <c:v>2.3167450000000009</c:v>
                </c:pt>
                <c:pt idx="2052">
                  <c:v>2.3277720000000031</c:v>
                </c:pt>
                <c:pt idx="2053">
                  <c:v>2.3089800000000018</c:v>
                </c:pt>
                <c:pt idx="2054">
                  <c:v>2.3491430000000015</c:v>
                </c:pt>
                <c:pt idx="2055">
                  <c:v>2.3073259999999998</c:v>
                </c:pt>
                <c:pt idx="2056">
                  <c:v>2.3268310000000021</c:v>
                </c:pt>
                <c:pt idx="2057">
                  <c:v>2.3263840000000009</c:v>
                </c:pt>
                <c:pt idx="2058">
                  <c:v>2.3242900000000013</c:v>
                </c:pt>
                <c:pt idx="2059">
                  <c:v>2.2998329999999996</c:v>
                </c:pt>
                <c:pt idx="2060">
                  <c:v>2.3068600000000004</c:v>
                </c:pt>
                <c:pt idx="2061">
                  <c:v>2.3042939999999987</c:v>
                </c:pt>
                <c:pt idx="2062">
                  <c:v>2.2918729999999989</c:v>
                </c:pt>
                <c:pt idx="2063">
                  <c:v>2.2488270000000021</c:v>
                </c:pt>
                <c:pt idx="2064">
                  <c:v>2.2700229999999983</c:v>
                </c:pt>
                <c:pt idx="2065">
                  <c:v>2.2685940000000002</c:v>
                </c:pt>
                <c:pt idx="2066">
                  <c:v>2.284796</c:v>
                </c:pt>
                <c:pt idx="2067">
                  <c:v>2.2876550000000009</c:v>
                </c:pt>
                <c:pt idx="2068">
                  <c:v>2.2627680000000012</c:v>
                </c:pt>
                <c:pt idx="2069">
                  <c:v>2.2876130000000003</c:v>
                </c:pt>
                <c:pt idx="2070">
                  <c:v>2.2747669999999971</c:v>
                </c:pt>
                <c:pt idx="2071">
                  <c:v>2.2774980000000014</c:v>
                </c:pt>
                <c:pt idx="2072">
                  <c:v>2.2880870000000009</c:v>
                </c:pt>
                <c:pt idx="2073">
                  <c:v>2.2939800000000012</c:v>
                </c:pt>
                <c:pt idx="2074">
                  <c:v>2.2486200000000025</c:v>
                </c:pt>
                <c:pt idx="2075">
                  <c:v>2.2584890000000009</c:v>
                </c:pt>
                <c:pt idx="2076">
                  <c:v>2.2380499999999977</c:v>
                </c:pt>
                <c:pt idx="2077">
                  <c:v>2.2451149999999984</c:v>
                </c:pt>
                <c:pt idx="2078">
                  <c:v>2.2596670000000003</c:v>
                </c:pt>
                <c:pt idx="2079">
                  <c:v>2.2636850000000024</c:v>
                </c:pt>
                <c:pt idx="2080">
                  <c:v>2.2540399999999998</c:v>
                </c:pt>
                <c:pt idx="2081">
                  <c:v>2.2502840000000006</c:v>
                </c:pt>
                <c:pt idx="2082">
                  <c:v>2.2453739999999982</c:v>
                </c:pt>
                <c:pt idx="2083">
                  <c:v>2.2458440000000017</c:v>
                </c:pt>
                <c:pt idx="2084">
                  <c:v>2.2439349999999969</c:v>
                </c:pt>
                <c:pt idx="2085">
                  <c:v>2.2300769999999979</c:v>
                </c:pt>
                <c:pt idx="2086">
                  <c:v>2.2662830000000014</c:v>
                </c:pt>
                <c:pt idx="2087">
                  <c:v>2.2272759999999998</c:v>
                </c:pt>
                <c:pt idx="2088">
                  <c:v>2.2190829999999977</c:v>
                </c:pt>
                <c:pt idx="2089">
                  <c:v>2.2251450000000013</c:v>
                </c:pt>
                <c:pt idx="2090">
                  <c:v>2.2339219999999997</c:v>
                </c:pt>
                <c:pt idx="2091">
                  <c:v>2.2528959999999998</c:v>
                </c:pt>
                <c:pt idx="2092">
                  <c:v>2.2526699999999984</c:v>
                </c:pt>
                <c:pt idx="2093">
                  <c:v>2.247954</c:v>
                </c:pt>
                <c:pt idx="2094">
                  <c:v>2.2284630000000014</c:v>
                </c:pt>
                <c:pt idx="2095">
                  <c:v>2.2035560000000025</c:v>
                </c:pt>
                <c:pt idx="2096">
                  <c:v>2.2448820000000005</c:v>
                </c:pt>
                <c:pt idx="2097">
                  <c:v>2.1946089999999998</c:v>
                </c:pt>
                <c:pt idx="2098">
                  <c:v>2.2146050000000024</c:v>
                </c:pt>
                <c:pt idx="2099">
                  <c:v>2.1892379999999996</c:v>
                </c:pt>
                <c:pt idx="2100">
                  <c:v>2.1944030000000012</c:v>
                </c:pt>
                <c:pt idx="2101">
                  <c:v>2.1598310000000005</c:v>
                </c:pt>
                <c:pt idx="2102">
                  <c:v>2.1805979999999998</c:v>
                </c:pt>
                <c:pt idx="2103">
                  <c:v>2.2449370000000002</c:v>
                </c:pt>
                <c:pt idx="2104">
                  <c:v>2.2322750000000013</c:v>
                </c:pt>
                <c:pt idx="2105">
                  <c:v>2.1965129999999995</c:v>
                </c:pt>
                <c:pt idx="2106">
                  <c:v>2.2019349999999989</c:v>
                </c:pt>
                <c:pt idx="2107">
                  <c:v>2.2120169999999995</c:v>
                </c:pt>
                <c:pt idx="2108">
                  <c:v>2.2092010000000002</c:v>
                </c:pt>
                <c:pt idx="2109">
                  <c:v>2.2012469999999986</c:v>
                </c:pt>
                <c:pt idx="2110">
                  <c:v>2.2277810000000002</c:v>
                </c:pt>
                <c:pt idx="2111">
                  <c:v>2.197734999999998</c:v>
                </c:pt>
                <c:pt idx="2112">
                  <c:v>2.208516999999997</c:v>
                </c:pt>
                <c:pt idx="2113">
                  <c:v>2.1793890000000005</c:v>
                </c:pt>
                <c:pt idx="2114">
                  <c:v>2.1909430000000008</c:v>
                </c:pt>
                <c:pt idx="2115">
                  <c:v>2.1950970000000005</c:v>
                </c:pt>
                <c:pt idx="2116">
                  <c:v>2.1610879999999995</c:v>
                </c:pt>
                <c:pt idx="2117">
                  <c:v>2.1751709999999989</c:v>
                </c:pt>
                <c:pt idx="2118">
                  <c:v>2.1514310000000023</c:v>
                </c:pt>
                <c:pt idx="2119">
                  <c:v>2.1589770000000001</c:v>
                </c:pt>
                <c:pt idx="2120">
                  <c:v>2.1728249999999996</c:v>
                </c:pt>
                <c:pt idx="2121">
                  <c:v>2.1735059999999997</c:v>
                </c:pt>
                <c:pt idx="2122">
                  <c:v>2.1740010000000005</c:v>
                </c:pt>
                <c:pt idx="2123">
                  <c:v>2.1563490000000023</c:v>
                </c:pt>
                <c:pt idx="2124">
                  <c:v>2.1449020000000019</c:v>
                </c:pt>
                <c:pt idx="2125">
                  <c:v>2.1324229999999993</c:v>
                </c:pt>
                <c:pt idx="2126">
                  <c:v>2.1516540000000006</c:v>
                </c:pt>
                <c:pt idx="2127">
                  <c:v>2.1432199999999995</c:v>
                </c:pt>
                <c:pt idx="2128">
                  <c:v>2.1427620000000012</c:v>
                </c:pt>
                <c:pt idx="2129">
                  <c:v>2.1309719999999999</c:v>
                </c:pt>
                <c:pt idx="2130">
                  <c:v>2.1683479999999982</c:v>
                </c:pt>
                <c:pt idx="2131">
                  <c:v>2.1676760000000002</c:v>
                </c:pt>
                <c:pt idx="2132">
                  <c:v>2.1801099999999991</c:v>
                </c:pt>
                <c:pt idx="2133">
                  <c:v>2.1632129999999989</c:v>
                </c:pt>
                <c:pt idx="2134">
                  <c:v>2.1281810000000014</c:v>
                </c:pt>
                <c:pt idx="2135">
                  <c:v>2.1620380000000026</c:v>
                </c:pt>
                <c:pt idx="2136">
                  <c:v>2.1465260000000015</c:v>
                </c:pt>
                <c:pt idx="2137">
                  <c:v>2.1347999999999985</c:v>
                </c:pt>
                <c:pt idx="2138">
                  <c:v>2.141411999999999</c:v>
                </c:pt>
                <c:pt idx="2139">
                  <c:v>2.1326569999999982</c:v>
                </c:pt>
                <c:pt idx="2140">
                  <c:v>2.1169329999999995</c:v>
                </c:pt>
                <c:pt idx="2141">
                  <c:v>2.1432539999999989</c:v>
                </c:pt>
                <c:pt idx="2142">
                  <c:v>2.0901490000000003</c:v>
                </c:pt>
                <c:pt idx="2143">
                  <c:v>2.1425619999999981</c:v>
                </c:pt>
                <c:pt idx="2144">
                  <c:v>2.1136290000000031</c:v>
                </c:pt>
                <c:pt idx="2145">
                  <c:v>2.1080280000000009</c:v>
                </c:pt>
                <c:pt idx="2146">
                  <c:v>2.0770119999999999</c:v>
                </c:pt>
                <c:pt idx="2147">
                  <c:v>2.1127590000000005</c:v>
                </c:pt>
                <c:pt idx="2148">
                  <c:v>2.1206950000000013</c:v>
                </c:pt>
                <c:pt idx="2149">
                  <c:v>2.1028930000000017</c:v>
                </c:pt>
                <c:pt idx="2150">
                  <c:v>2.1122610000000002</c:v>
                </c:pt>
                <c:pt idx="2151">
                  <c:v>2.0784010000000031</c:v>
                </c:pt>
                <c:pt idx="2152">
                  <c:v>2.0795750000000019</c:v>
                </c:pt>
                <c:pt idx="2153">
                  <c:v>2.112010999999999</c:v>
                </c:pt>
                <c:pt idx="2154">
                  <c:v>2.0805150000000019</c:v>
                </c:pt>
                <c:pt idx="2155">
                  <c:v>2.075334999999999</c:v>
                </c:pt>
                <c:pt idx="2156">
                  <c:v>2.1183750000000003</c:v>
                </c:pt>
                <c:pt idx="2157">
                  <c:v>2.0929810000000018</c:v>
                </c:pt>
                <c:pt idx="2158">
                  <c:v>2.0511559999999989</c:v>
                </c:pt>
                <c:pt idx="2159">
                  <c:v>2.0967420000000025</c:v>
                </c:pt>
                <c:pt idx="2160">
                  <c:v>2.0910989999999998</c:v>
                </c:pt>
                <c:pt idx="2161">
                  <c:v>2.094853999999998</c:v>
                </c:pt>
                <c:pt idx="2162">
                  <c:v>2.0831109999999988</c:v>
                </c:pt>
                <c:pt idx="2163">
                  <c:v>2.042193000000001</c:v>
                </c:pt>
                <c:pt idx="2164">
                  <c:v>2.0864000000000011</c:v>
                </c:pt>
                <c:pt idx="2165">
                  <c:v>2.0777479999999997</c:v>
                </c:pt>
                <c:pt idx="2166">
                  <c:v>2.0767610000000012</c:v>
                </c:pt>
                <c:pt idx="2167">
                  <c:v>2.0875849999999971</c:v>
                </c:pt>
                <c:pt idx="2168">
                  <c:v>2.0882919999999991</c:v>
                </c:pt>
                <c:pt idx="2169">
                  <c:v>2.0875810000000001</c:v>
                </c:pt>
                <c:pt idx="2170">
                  <c:v>2.0464399999999969</c:v>
                </c:pt>
                <c:pt idx="2171">
                  <c:v>2.0533210000000004</c:v>
                </c:pt>
                <c:pt idx="2172">
                  <c:v>2.0610409999999995</c:v>
                </c:pt>
                <c:pt idx="2173">
                  <c:v>2.0904279999999993</c:v>
                </c:pt>
                <c:pt idx="2174">
                  <c:v>2.0601210000000023</c:v>
                </c:pt>
                <c:pt idx="2175">
                  <c:v>2.0371340000000018</c:v>
                </c:pt>
                <c:pt idx="2176">
                  <c:v>2.0871690000000029</c:v>
                </c:pt>
                <c:pt idx="2177">
                  <c:v>2.0744399999999992</c:v>
                </c:pt>
                <c:pt idx="2178">
                  <c:v>2.061981000000003</c:v>
                </c:pt>
                <c:pt idx="2179">
                  <c:v>2.0453140000000012</c:v>
                </c:pt>
                <c:pt idx="2180">
                  <c:v>2.0216049999999974</c:v>
                </c:pt>
                <c:pt idx="2181">
                  <c:v>2.0707239999999985</c:v>
                </c:pt>
                <c:pt idx="2182">
                  <c:v>2.0666910000000023</c:v>
                </c:pt>
                <c:pt idx="2183">
                  <c:v>2.0547320000000013</c:v>
                </c:pt>
                <c:pt idx="2184">
                  <c:v>2.0540160000000007</c:v>
                </c:pt>
                <c:pt idx="2185">
                  <c:v>2.025582</c:v>
                </c:pt>
                <c:pt idx="2186">
                  <c:v>2.0772859999999973</c:v>
                </c:pt>
                <c:pt idx="2187">
                  <c:v>2.0373599999999996</c:v>
                </c:pt>
                <c:pt idx="2188">
                  <c:v>2.0178169999999973</c:v>
                </c:pt>
                <c:pt idx="2189">
                  <c:v>2.0425399999999989</c:v>
                </c:pt>
                <c:pt idx="2190">
                  <c:v>2.0627040000000001</c:v>
                </c:pt>
                <c:pt idx="2191">
                  <c:v>2.0512109999999986</c:v>
                </c:pt>
                <c:pt idx="2192">
                  <c:v>2.0234559999999995</c:v>
                </c:pt>
                <c:pt idx="2193">
                  <c:v>2.021365000000003</c:v>
                </c:pt>
                <c:pt idx="2194">
                  <c:v>2.0117270000000005</c:v>
                </c:pt>
                <c:pt idx="2195">
                  <c:v>2.0248740000000005</c:v>
                </c:pt>
                <c:pt idx="2196">
                  <c:v>2.0410840000000015</c:v>
                </c:pt>
                <c:pt idx="2197">
                  <c:v>1.9940800000000003</c:v>
                </c:pt>
                <c:pt idx="2198">
                  <c:v>1.9877849999999988</c:v>
                </c:pt>
                <c:pt idx="2199">
                  <c:v>1.9981329999999993</c:v>
                </c:pt>
                <c:pt idx="2200">
                  <c:v>2.0448939999999993</c:v>
                </c:pt>
                <c:pt idx="2201">
                  <c:v>2.0427309999999999</c:v>
                </c:pt>
                <c:pt idx="2202">
                  <c:v>2.0462999999999987</c:v>
                </c:pt>
                <c:pt idx="2203">
                  <c:v>2.0058959999999999</c:v>
                </c:pt>
                <c:pt idx="2204">
                  <c:v>1.9924919999999986</c:v>
                </c:pt>
                <c:pt idx="2205">
                  <c:v>1.9903639999999996</c:v>
                </c:pt>
                <c:pt idx="2206">
                  <c:v>2.0087110000000017</c:v>
                </c:pt>
                <c:pt idx="2207">
                  <c:v>2.0315330000000031</c:v>
                </c:pt>
                <c:pt idx="2208">
                  <c:v>1.9760109999999997</c:v>
                </c:pt>
                <c:pt idx="2209">
                  <c:v>2.0075420000000008</c:v>
                </c:pt>
                <c:pt idx="2210">
                  <c:v>2.0244530000000012</c:v>
                </c:pt>
                <c:pt idx="2211">
                  <c:v>2.00122</c:v>
                </c:pt>
                <c:pt idx="2212">
                  <c:v>1.9957819999999984</c:v>
                </c:pt>
                <c:pt idx="2213">
                  <c:v>1.9814469999999993</c:v>
                </c:pt>
                <c:pt idx="2214">
                  <c:v>1.9659690000000012</c:v>
                </c:pt>
                <c:pt idx="2215">
                  <c:v>2.0026049999999991</c:v>
                </c:pt>
                <c:pt idx="2216">
                  <c:v>1.9908629999999974</c:v>
                </c:pt>
                <c:pt idx="2217">
                  <c:v>2.0044959999999996</c:v>
                </c:pt>
                <c:pt idx="2218">
                  <c:v>2.0042380000000009</c:v>
                </c:pt>
                <c:pt idx="2219">
                  <c:v>1.9774540000000016</c:v>
                </c:pt>
                <c:pt idx="2220">
                  <c:v>1.9694720000000032</c:v>
                </c:pt>
                <c:pt idx="2221">
                  <c:v>1.9979479999999974</c:v>
                </c:pt>
                <c:pt idx="2222">
                  <c:v>1.9920329999999993</c:v>
                </c:pt>
                <c:pt idx="2223">
                  <c:v>2.0028439999999996</c:v>
                </c:pt>
                <c:pt idx="2224">
                  <c:v>1.9514029999999991</c:v>
                </c:pt>
                <c:pt idx="2225">
                  <c:v>1.9746810000000004</c:v>
                </c:pt>
                <c:pt idx="2226">
                  <c:v>1.9873419999999982</c:v>
                </c:pt>
                <c:pt idx="2227">
                  <c:v>1.9697250000000004</c:v>
                </c:pt>
                <c:pt idx="2228">
                  <c:v>1.9779459999999993</c:v>
                </c:pt>
                <c:pt idx="2229">
                  <c:v>1.9551929999999977</c:v>
                </c:pt>
                <c:pt idx="2230">
                  <c:v>1.9669150000000002</c:v>
                </c:pt>
                <c:pt idx="2231">
                  <c:v>1.9424760000000028</c:v>
                </c:pt>
                <c:pt idx="2232">
                  <c:v>1.9119220000000006</c:v>
                </c:pt>
                <c:pt idx="2233">
                  <c:v>1.960325000000001</c:v>
                </c:pt>
                <c:pt idx="2234">
                  <c:v>1.9828970000000012</c:v>
                </c:pt>
                <c:pt idx="2235">
                  <c:v>1.9572819999999993</c:v>
                </c:pt>
                <c:pt idx="2236">
                  <c:v>1.9600919999999995</c:v>
                </c:pt>
                <c:pt idx="2237">
                  <c:v>1.958003999999999</c:v>
                </c:pt>
                <c:pt idx="2238">
                  <c:v>1.9300309999999996</c:v>
                </c:pt>
                <c:pt idx="2239">
                  <c:v>1.980084999999999</c:v>
                </c:pt>
                <c:pt idx="2240">
                  <c:v>1.9229829999999986</c:v>
                </c:pt>
                <c:pt idx="2241">
                  <c:v>1.9361290000000011</c:v>
                </c:pt>
                <c:pt idx="2242">
                  <c:v>1.9601079999999982</c:v>
                </c:pt>
                <c:pt idx="2243">
                  <c:v>1.9572820000000029</c:v>
                </c:pt>
                <c:pt idx="2244">
                  <c:v>1.9370750000000001</c:v>
                </c:pt>
                <c:pt idx="2245">
                  <c:v>1.9150449999999992</c:v>
                </c:pt>
                <c:pt idx="2246">
                  <c:v>1.9347560000000001</c:v>
                </c:pt>
                <c:pt idx="2247">
                  <c:v>1.9314710000000019</c:v>
                </c:pt>
                <c:pt idx="2248">
                  <c:v>1.9619889999999991</c:v>
                </c:pt>
                <c:pt idx="2249">
                  <c:v>1.9190000000000005</c:v>
                </c:pt>
                <c:pt idx="2250">
                  <c:v>1.935928999999998</c:v>
                </c:pt>
                <c:pt idx="2251">
                  <c:v>1.9220439999999996</c:v>
                </c:pt>
                <c:pt idx="2252">
                  <c:v>1.9096159999999998</c:v>
                </c:pt>
                <c:pt idx="2253">
                  <c:v>1.9131440000000026</c:v>
                </c:pt>
                <c:pt idx="2254">
                  <c:v>1.9199160000000006</c:v>
                </c:pt>
                <c:pt idx="2255">
                  <c:v>1.9035030000000006</c:v>
                </c:pt>
                <c:pt idx="2256">
                  <c:v>1.9194880000000012</c:v>
                </c:pt>
                <c:pt idx="2257">
                  <c:v>1.8959659999999978</c:v>
                </c:pt>
                <c:pt idx="2258">
                  <c:v>1.9312320000000014</c:v>
                </c:pt>
                <c:pt idx="2259">
                  <c:v>1.9281690000000005</c:v>
                </c:pt>
                <c:pt idx="2260">
                  <c:v>1.9514169999999993</c:v>
                </c:pt>
                <c:pt idx="2261">
                  <c:v>1.9298129999999993</c:v>
                </c:pt>
                <c:pt idx="2262">
                  <c:v>1.9427920000000007</c:v>
                </c:pt>
                <c:pt idx="2263">
                  <c:v>1.9361899999999999</c:v>
                </c:pt>
                <c:pt idx="2264">
                  <c:v>1.8846969999999992</c:v>
                </c:pt>
                <c:pt idx="2265">
                  <c:v>1.9016370000000009</c:v>
                </c:pt>
                <c:pt idx="2266">
                  <c:v>1.8793369999999996</c:v>
                </c:pt>
                <c:pt idx="2267">
                  <c:v>1.9248730000000016</c:v>
                </c:pt>
                <c:pt idx="2268">
                  <c:v>1.887748000000002</c:v>
                </c:pt>
                <c:pt idx="2269">
                  <c:v>1.892195000000001</c:v>
                </c:pt>
                <c:pt idx="2270">
                  <c:v>1.8917460000000013</c:v>
                </c:pt>
                <c:pt idx="2271">
                  <c:v>1.8628499999999981</c:v>
                </c:pt>
                <c:pt idx="2272">
                  <c:v>1.8694609999999976</c:v>
                </c:pt>
                <c:pt idx="2273">
                  <c:v>1.8894319999999993</c:v>
                </c:pt>
                <c:pt idx="2274">
                  <c:v>1.8993040000000008</c:v>
                </c:pt>
                <c:pt idx="2275">
                  <c:v>1.8337259999999986</c:v>
                </c:pt>
                <c:pt idx="2276">
                  <c:v>1.9289270000000016</c:v>
                </c:pt>
                <c:pt idx="2277">
                  <c:v>1.8790810000000029</c:v>
                </c:pt>
                <c:pt idx="2278">
                  <c:v>1.8593480000000007</c:v>
                </c:pt>
                <c:pt idx="2279">
                  <c:v>1.853707</c:v>
                </c:pt>
                <c:pt idx="2280">
                  <c:v>1.8685550000000006</c:v>
                </c:pt>
                <c:pt idx="2281">
                  <c:v>1.8943799999999982</c:v>
                </c:pt>
                <c:pt idx="2282">
                  <c:v>1.8551149999999978</c:v>
                </c:pt>
                <c:pt idx="2283">
                  <c:v>1.8422249999999991</c:v>
                </c:pt>
                <c:pt idx="2284">
                  <c:v>1.8633309999999987</c:v>
                </c:pt>
                <c:pt idx="2285">
                  <c:v>1.8739570000000008</c:v>
                </c:pt>
                <c:pt idx="2286">
                  <c:v>1.8544489999999989</c:v>
                </c:pt>
                <c:pt idx="2287">
                  <c:v>1.8777180000000016</c:v>
                </c:pt>
                <c:pt idx="2288">
                  <c:v>1.8988220000000027</c:v>
                </c:pt>
                <c:pt idx="2289">
                  <c:v>1.8645199999999988</c:v>
                </c:pt>
                <c:pt idx="2290">
                  <c:v>1.8347189999999998</c:v>
                </c:pt>
                <c:pt idx="2291">
                  <c:v>1.8469079999999991</c:v>
                </c:pt>
                <c:pt idx="2292">
                  <c:v>1.8494880000000009</c:v>
                </c:pt>
                <c:pt idx="2293">
                  <c:v>1.8485350000000018</c:v>
                </c:pt>
                <c:pt idx="2294">
                  <c:v>1.9009259999999983</c:v>
                </c:pt>
                <c:pt idx="2295">
                  <c:v>1.8659590000000001</c:v>
                </c:pt>
                <c:pt idx="2296">
                  <c:v>1.8467090000000006</c:v>
                </c:pt>
                <c:pt idx="2297">
                  <c:v>1.8292920000000024</c:v>
                </c:pt>
                <c:pt idx="2298">
                  <c:v>1.8568350000000002</c:v>
                </c:pt>
                <c:pt idx="2299">
                  <c:v>1.8605629999999991</c:v>
                </c:pt>
                <c:pt idx="2300">
                  <c:v>1.7956900000000005</c:v>
                </c:pt>
                <c:pt idx="2301">
                  <c:v>1.840085000000002</c:v>
                </c:pt>
                <c:pt idx="2302">
                  <c:v>1.8466950000000004</c:v>
                </c:pt>
                <c:pt idx="2303">
                  <c:v>1.8335570000000025</c:v>
                </c:pt>
                <c:pt idx="2304">
                  <c:v>1.799710000000001</c:v>
                </c:pt>
                <c:pt idx="2305">
                  <c:v>1.8342109999999998</c:v>
                </c:pt>
                <c:pt idx="2306">
                  <c:v>1.8608140000000013</c:v>
                </c:pt>
                <c:pt idx="2307">
                  <c:v>1.8058349999999983</c:v>
                </c:pt>
                <c:pt idx="2308">
                  <c:v>1.8062609999999992</c:v>
                </c:pt>
                <c:pt idx="2309">
                  <c:v>1.8187319999999971</c:v>
                </c:pt>
                <c:pt idx="2310">
                  <c:v>1.8365970000000011</c:v>
                </c:pt>
                <c:pt idx="2311">
                  <c:v>1.8403780000000012</c:v>
                </c:pt>
                <c:pt idx="2312">
                  <c:v>1.820172000000003</c:v>
                </c:pt>
                <c:pt idx="2313">
                  <c:v>1.8412860000000002</c:v>
                </c:pt>
                <c:pt idx="2314">
                  <c:v>1.8145109999999995</c:v>
                </c:pt>
                <c:pt idx="2315">
                  <c:v>1.8298409999999983</c:v>
                </c:pt>
                <c:pt idx="2316">
                  <c:v>1.8044220000000024</c:v>
                </c:pt>
                <c:pt idx="2317">
                  <c:v>1.807463000000002</c:v>
                </c:pt>
                <c:pt idx="2318">
                  <c:v>1.7708289999999991</c:v>
                </c:pt>
                <c:pt idx="2319">
                  <c:v>1.8147500000000001</c:v>
                </c:pt>
                <c:pt idx="2320">
                  <c:v>1.8420030000000018</c:v>
                </c:pt>
                <c:pt idx="2321">
                  <c:v>1.8199709999999989</c:v>
                </c:pt>
                <c:pt idx="2322">
                  <c:v>1.815217999999998</c:v>
                </c:pt>
                <c:pt idx="2323">
                  <c:v>1.7564859999999989</c:v>
                </c:pt>
                <c:pt idx="2324">
                  <c:v>1.7809309999999989</c:v>
                </c:pt>
                <c:pt idx="2325">
                  <c:v>1.7884720000000023</c:v>
                </c:pt>
                <c:pt idx="2326">
                  <c:v>1.7797599999999996</c:v>
                </c:pt>
                <c:pt idx="2327">
                  <c:v>1.7830539999999999</c:v>
                </c:pt>
                <c:pt idx="2328">
                  <c:v>1.8161909999999999</c:v>
                </c:pt>
                <c:pt idx="2329">
                  <c:v>1.7818730000000009</c:v>
                </c:pt>
                <c:pt idx="2330">
                  <c:v>1.763066000000002</c:v>
                </c:pt>
                <c:pt idx="2331">
                  <c:v>1.8027760000000015</c:v>
                </c:pt>
                <c:pt idx="2332">
                  <c:v>1.7583719999999978</c:v>
                </c:pt>
                <c:pt idx="2333">
                  <c:v>1.7661470000000001</c:v>
                </c:pt>
                <c:pt idx="2334">
                  <c:v>1.7750899999999987</c:v>
                </c:pt>
                <c:pt idx="2335">
                  <c:v>1.7828310000000016</c:v>
                </c:pt>
                <c:pt idx="2336">
                  <c:v>1.7945659999999997</c:v>
                </c:pt>
                <c:pt idx="2337">
                  <c:v>1.7806950000000015</c:v>
                </c:pt>
                <c:pt idx="2338">
                  <c:v>1.7649679999999996</c:v>
                </c:pt>
                <c:pt idx="2339">
                  <c:v>1.7617030000000007</c:v>
                </c:pt>
                <c:pt idx="2340">
                  <c:v>1.7659120000000001</c:v>
                </c:pt>
                <c:pt idx="2341">
                  <c:v>1.7370049999999999</c:v>
                </c:pt>
                <c:pt idx="2342">
                  <c:v>1.7645049999999998</c:v>
                </c:pt>
                <c:pt idx="2343">
                  <c:v>1.7810009999999998</c:v>
                </c:pt>
                <c:pt idx="2344">
                  <c:v>1.7480499999999992</c:v>
                </c:pt>
                <c:pt idx="2345">
                  <c:v>1.758184</c:v>
                </c:pt>
                <c:pt idx="2346">
                  <c:v>1.7313919999999996</c:v>
                </c:pt>
                <c:pt idx="2347">
                  <c:v>1.7687470000000012</c:v>
                </c:pt>
                <c:pt idx="2348">
                  <c:v>1.7346940000000011</c:v>
                </c:pt>
                <c:pt idx="2349">
                  <c:v>1.7572550000000007</c:v>
                </c:pt>
                <c:pt idx="2350">
                  <c:v>1.7915150000000004</c:v>
                </c:pt>
                <c:pt idx="2351">
                  <c:v>1.761923000000003</c:v>
                </c:pt>
                <c:pt idx="2352">
                  <c:v>1.7257379999999998</c:v>
                </c:pt>
                <c:pt idx="2353">
                  <c:v>1.7170450000000024</c:v>
                </c:pt>
                <c:pt idx="2354">
                  <c:v>1.7551120000000004</c:v>
                </c:pt>
                <c:pt idx="2355">
                  <c:v>1.7511119999999991</c:v>
                </c:pt>
                <c:pt idx="2356">
                  <c:v>1.7222089999999994</c:v>
                </c:pt>
                <c:pt idx="2357">
                  <c:v>1.746658</c:v>
                </c:pt>
                <c:pt idx="2358">
                  <c:v>1.7614489999999989</c:v>
                </c:pt>
                <c:pt idx="2359">
                  <c:v>1.7165870000000005</c:v>
                </c:pt>
                <c:pt idx="2360">
                  <c:v>1.7447799999999987</c:v>
                </c:pt>
                <c:pt idx="2361">
                  <c:v>1.7661629999999988</c:v>
                </c:pt>
                <c:pt idx="2362">
                  <c:v>1.718947</c:v>
                </c:pt>
                <c:pt idx="2363">
                  <c:v>1.7231640000000006</c:v>
                </c:pt>
                <c:pt idx="2364">
                  <c:v>1.7449949999999994</c:v>
                </c:pt>
                <c:pt idx="2365">
                  <c:v>1.7137659999999997</c:v>
                </c:pt>
                <c:pt idx="2366">
                  <c:v>1.7290290000000006</c:v>
                </c:pt>
                <c:pt idx="2367">
                  <c:v>1.7295119999999997</c:v>
                </c:pt>
                <c:pt idx="2368">
                  <c:v>1.7534960000000019</c:v>
                </c:pt>
                <c:pt idx="2369">
                  <c:v>1.7344749999999998</c:v>
                </c:pt>
                <c:pt idx="2370">
                  <c:v>1.7032039999999995</c:v>
                </c:pt>
                <c:pt idx="2371">
                  <c:v>1.7457540000000016</c:v>
                </c:pt>
                <c:pt idx="2372">
                  <c:v>1.740084999999997</c:v>
                </c:pt>
                <c:pt idx="2373">
                  <c:v>1.7239119999999986</c:v>
                </c:pt>
                <c:pt idx="2374">
                  <c:v>1.7109899999999989</c:v>
                </c:pt>
                <c:pt idx="2375">
                  <c:v>1.6954530000000005</c:v>
                </c:pt>
                <c:pt idx="2376">
                  <c:v>1.7267229999999998</c:v>
                </c:pt>
                <c:pt idx="2377">
                  <c:v>1.7297699999999985</c:v>
                </c:pt>
                <c:pt idx="2378">
                  <c:v>1.7109619999999985</c:v>
                </c:pt>
                <c:pt idx="2379">
                  <c:v>1.6799389999999974</c:v>
                </c:pt>
                <c:pt idx="2380">
                  <c:v>1.7191949999999991</c:v>
                </c:pt>
                <c:pt idx="2381">
                  <c:v>1.6867780000000003</c:v>
                </c:pt>
                <c:pt idx="2382">
                  <c:v>1.682777999999999</c:v>
                </c:pt>
                <c:pt idx="2383">
                  <c:v>1.6804220000000001</c:v>
                </c:pt>
                <c:pt idx="2384">
                  <c:v>1.7008709999999994</c:v>
                </c:pt>
                <c:pt idx="2385">
                  <c:v>1.7325809999999997</c:v>
                </c:pt>
                <c:pt idx="2386">
                  <c:v>1.7194390000000013</c:v>
                </c:pt>
                <c:pt idx="2387">
                  <c:v>1.6773779999999974</c:v>
                </c:pt>
                <c:pt idx="2388">
                  <c:v>1.7469109999999972</c:v>
                </c:pt>
                <c:pt idx="2389">
                  <c:v>1.7036799999999985</c:v>
                </c:pt>
                <c:pt idx="2390">
                  <c:v>1.6867710000000002</c:v>
                </c:pt>
                <c:pt idx="2391">
                  <c:v>1.6853799999999985</c:v>
                </c:pt>
                <c:pt idx="2392">
                  <c:v>1.6801920000000017</c:v>
                </c:pt>
                <c:pt idx="2393">
                  <c:v>1.6505960000000002</c:v>
                </c:pt>
                <c:pt idx="2394">
                  <c:v>1.6985050000000008</c:v>
                </c:pt>
                <c:pt idx="2395">
                  <c:v>1.6663409999999992</c:v>
                </c:pt>
                <c:pt idx="2396">
                  <c:v>1.6844409999999996</c:v>
                </c:pt>
                <c:pt idx="2397">
                  <c:v>1.6961939999999984</c:v>
                </c:pt>
                <c:pt idx="2398">
                  <c:v>1.6837130000000009</c:v>
                </c:pt>
                <c:pt idx="2399">
                  <c:v>1.6966369999999991</c:v>
                </c:pt>
                <c:pt idx="2400">
                  <c:v>1.6644660000000009</c:v>
                </c:pt>
                <c:pt idx="2401">
                  <c:v>1.6672839999999987</c:v>
                </c:pt>
                <c:pt idx="2402">
                  <c:v>1.6778669999999991</c:v>
                </c:pt>
                <c:pt idx="2403">
                  <c:v>1.6731410000000011</c:v>
                </c:pt>
                <c:pt idx="2404">
                  <c:v>1.7081759999999981</c:v>
                </c:pt>
                <c:pt idx="2405">
                  <c:v>1.657668000000001</c:v>
                </c:pt>
                <c:pt idx="2406">
                  <c:v>1.7032450000000026</c:v>
                </c:pt>
                <c:pt idx="2407">
                  <c:v>1.6609359999999995</c:v>
                </c:pt>
                <c:pt idx="2408">
                  <c:v>1.654363</c:v>
                </c:pt>
                <c:pt idx="2409">
                  <c:v>1.6552769999999981</c:v>
                </c:pt>
                <c:pt idx="2410">
                  <c:v>1.6438009999999998</c:v>
                </c:pt>
                <c:pt idx="2411">
                  <c:v>1.6271260000000005</c:v>
                </c:pt>
                <c:pt idx="2412">
                  <c:v>1.6428370000000001</c:v>
                </c:pt>
                <c:pt idx="2413">
                  <c:v>1.6604749999999981</c:v>
                </c:pt>
                <c:pt idx="2414">
                  <c:v>1.6945480000000011</c:v>
                </c:pt>
                <c:pt idx="2415">
                  <c:v>1.6724469999999982</c:v>
                </c:pt>
                <c:pt idx="2416">
                  <c:v>1.6278139999999972</c:v>
                </c:pt>
                <c:pt idx="2417">
                  <c:v>1.6383870000000016</c:v>
                </c:pt>
                <c:pt idx="2418">
                  <c:v>1.6741399999999977</c:v>
                </c:pt>
                <c:pt idx="2419">
                  <c:v>1.6496490000000001</c:v>
                </c:pt>
                <c:pt idx="2420">
                  <c:v>1.6235719999999993</c:v>
                </c:pt>
                <c:pt idx="2421">
                  <c:v>1.6738660000000003</c:v>
                </c:pt>
                <c:pt idx="2422">
                  <c:v>1.6494579999999992</c:v>
                </c:pt>
                <c:pt idx="2423">
                  <c:v>1.6694340000000025</c:v>
                </c:pt>
                <c:pt idx="2424">
                  <c:v>1.6264049999999983</c:v>
                </c:pt>
                <c:pt idx="2425">
                  <c:v>1.6052880000000016</c:v>
                </c:pt>
                <c:pt idx="2426">
                  <c:v>1.6588390000000004</c:v>
                </c:pt>
                <c:pt idx="2427">
                  <c:v>1.6275900000000014</c:v>
                </c:pt>
                <c:pt idx="2428">
                  <c:v>1.642161999999999</c:v>
                </c:pt>
                <c:pt idx="2429">
                  <c:v>1.6003670000000021</c:v>
                </c:pt>
                <c:pt idx="2430">
                  <c:v>1.6200779999999995</c:v>
                </c:pt>
                <c:pt idx="2431">
                  <c:v>1.6430879999999988</c:v>
                </c:pt>
                <c:pt idx="2432">
                  <c:v>1.646885000000001</c:v>
                </c:pt>
                <c:pt idx="2433">
                  <c:v>1.6310980000000015</c:v>
                </c:pt>
                <c:pt idx="2434">
                  <c:v>1.6562780000000004</c:v>
                </c:pt>
                <c:pt idx="2435">
                  <c:v>1.6445550000000004</c:v>
                </c:pt>
                <c:pt idx="2436">
                  <c:v>1.5937349999999988</c:v>
                </c:pt>
                <c:pt idx="2437">
                  <c:v>1.6036179999999973</c:v>
                </c:pt>
                <c:pt idx="2438">
                  <c:v>1.6111450000000005</c:v>
                </c:pt>
                <c:pt idx="2439">
                  <c:v>1.6029459999999993</c:v>
                </c:pt>
                <c:pt idx="2440">
                  <c:v>1.5871840000000006</c:v>
                </c:pt>
                <c:pt idx="2441">
                  <c:v>1.6743750000000013</c:v>
                </c:pt>
                <c:pt idx="2442">
                  <c:v>1.6219479999999997</c:v>
                </c:pt>
                <c:pt idx="2443">
                  <c:v>1.6335109999999986</c:v>
                </c:pt>
                <c:pt idx="2444">
                  <c:v>1.5947049999999976</c:v>
                </c:pt>
                <c:pt idx="2445">
                  <c:v>1.6160859999999992</c:v>
                </c:pt>
                <c:pt idx="2446">
                  <c:v>1.6292650000000002</c:v>
                </c:pt>
                <c:pt idx="2447">
                  <c:v>1.6184499999999993</c:v>
                </c:pt>
                <c:pt idx="2448">
                  <c:v>1.5775530000000018</c:v>
                </c:pt>
                <c:pt idx="2449">
                  <c:v>1.5879049999999992</c:v>
                </c:pt>
                <c:pt idx="2450">
                  <c:v>1.6419689999999996</c:v>
                </c:pt>
                <c:pt idx="2451">
                  <c:v>1.5855449999999998</c:v>
                </c:pt>
                <c:pt idx="2452">
                  <c:v>1.5867339999999999</c:v>
                </c:pt>
                <c:pt idx="2453">
                  <c:v>1.5787300000000002</c:v>
                </c:pt>
                <c:pt idx="2454">
                  <c:v>1.5926010000000019</c:v>
                </c:pt>
                <c:pt idx="2455">
                  <c:v>1.5973059999999997</c:v>
                </c:pt>
                <c:pt idx="2456">
                  <c:v>1.5552389999999967</c:v>
                </c:pt>
                <c:pt idx="2457">
                  <c:v>1.5777880000000017</c:v>
                </c:pt>
                <c:pt idx="2458">
                  <c:v>1.6118559999999995</c:v>
                </c:pt>
                <c:pt idx="2459">
                  <c:v>1.6093180000000018</c:v>
                </c:pt>
                <c:pt idx="2460">
                  <c:v>1.5923540000000003</c:v>
                </c:pt>
                <c:pt idx="2461">
                  <c:v>1.6229280000000017</c:v>
                </c:pt>
                <c:pt idx="2462">
                  <c:v>1.5836900000000007</c:v>
                </c:pt>
                <c:pt idx="2463">
                  <c:v>1.5700509999999994</c:v>
                </c:pt>
                <c:pt idx="2464">
                  <c:v>1.5961210000000001</c:v>
                </c:pt>
                <c:pt idx="2465">
                  <c:v>1.5890860000000018</c:v>
                </c:pt>
                <c:pt idx="2466">
                  <c:v>1.5627800000000001</c:v>
                </c:pt>
                <c:pt idx="2467">
                  <c:v>1.5601880000000001</c:v>
                </c:pt>
                <c:pt idx="2468">
                  <c:v>1.5855669999999975</c:v>
                </c:pt>
                <c:pt idx="2469">
                  <c:v>1.5754819999999974</c:v>
                </c:pt>
                <c:pt idx="2470">
                  <c:v>1.5853380000000001</c:v>
                </c:pt>
                <c:pt idx="2471">
                  <c:v>1.5864849999999997</c:v>
                </c:pt>
                <c:pt idx="2472">
                  <c:v>1.5634769999999989</c:v>
                </c:pt>
                <c:pt idx="2473">
                  <c:v>1.6149190000000004</c:v>
                </c:pt>
                <c:pt idx="2474">
                  <c:v>1.5209580000000003</c:v>
                </c:pt>
                <c:pt idx="2475">
                  <c:v>1.5924119999999995</c:v>
                </c:pt>
                <c:pt idx="2476">
                  <c:v>1.5512759999999979</c:v>
                </c:pt>
                <c:pt idx="2477">
                  <c:v>1.5938029999999976</c:v>
                </c:pt>
                <c:pt idx="2478">
                  <c:v>1.5634720000000009</c:v>
                </c:pt>
                <c:pt idx="2479">
                  <c:v>1.5524400000000007</c:v>
                </c:pt>
                <c:pt idx="2480">
                  <c:v>1.5630260000000007</c:v>
                </c:pt>
                <c:pt idx="2481">
                  <c:v>1.5653589999999973</c:v>
                </c:pt>
                <c:pt idx="2482">
                  <c:v>1.5670420000000007</c:v>
                </c:pt>
                <c:pt idx="2483">
                  <c:v>1.5587809999999998</c:v>
                </c:pt>
                <c:pt idx="2484">
                  <c:v>1.5745209999999972</c:v>
                </c:pt>
                <c:pt idx="2485">
                  <c:v>1.5343480000000014</c:v>
                </c:pt>
                <c:pt idx="2486">
                  <c:v>1.5449220000000032</c:v>
                </c:pt>
                <c:pt idx="2487">
                  <c:v>1.5719750000000019</c:v>
                </c:pt>
                <c:pt idx="2488">
                  <c:v>1.5587930000000014</c:v>
                </c:pt>
                <c:pt idx="2489">
                  <c:v>1.5108609999999985</c:v>
                </c:pt>
                <c:pt idx="2490">
                  <c:v>1.5108640000000015</c:v>
                </c:pt>
                <c:pt idx="2491">
                  <c:v>1.4755869999999973</c:v>
                </c:pt>
                <c:pt idx="2492">
                  <c:v>1.5367239999999995</c:v>
                </c:pt>
                <c:pt idx="2493">
                  <c:v>1.5905120000000004</c:v>
                </c:pt>
                <c:pt idx="2494">
                  <c:v>1.5150840000000017</c:v>
                </c:pt>
                <c:pt idx="2495">
                  <c:v>1.5644479999999987</c:v>
                </c:pt>
                <c:pt idx="2496">
                  <c:v>1.5552719999999987</c:v>
                </c:pt>
                <c:pt idx="2497">
                  <c:v>1.5691400000000009</c:v>
                </c:pt>
                <c:pt idx="2498">
                  <c:v>1.4781960000000005</c:v>
                </c:pt>
                <c:pt idx="2499">
                  <c:v>1.534360999999997</c:v>
                </c:pt>
                <c:pt idx="2500">
                  <c:v>1.5205289999999998</c:v>
                </c:pt>
                <c:pt idx="2501">
                  <c:v>1.5597449999999995</c:v>
                </c:pt>
                <c:pt idx="2502">
                  <c:v>1.5421230000000001</c:v>
                </c:pt>
                <c:pt idx="2503">
                  <c:v>1.5310699999999997</c:v>
                </c:pt>
                <c:pt idx="2504">
                  <c:v>1.5240380000000009</c:v>
                </c:pt>
                <c:pt idx="2505">
                  <c:v>1.5407080000000022</c:v>
                </c:pt>
                <c:pt idx="2506">
                  <c:v>1.5259030000000031</c:v>
                </c:pt>
                <c:pt idx="2507">
                  <c:v>1.5484630000000017</c:v>
                </c:pt>
                <c:pt idx="2508">
                  <c:v>1.5160230000000006</c:v>
                </c:pt>
                <c:pt idx="2509">
                  <c:v>1.5329930000000012</c:v>
                </c:pt>
                <c:pt idx="2510">
                  <c:v>1.5000709999999984</c:v>
                </c:pt>
                <c:pt idx="2511">
                  <c:v>1.5374230000000004</c:v>
                </c:pt>
                <c:pt idx="2512">
                  <c:v>1.5451949999999997</c:v>
                </c:pt>
                <c:pt idx="2513">
                  <c:v>1.5383619999999993</c:v>
                </c:pt>
                <c:pt idx="2514">
                  <c:v>1.4895080000000007</c:v>
                </c:pt>
                <c:pt idx="2515">
                  <c:v>1.5165229999999994</c:v>
                </c:pt>
                <c:pt idx="2516">
                  <c:v>1.5111169999999987</c:v>
                </c:pt>
                <c:pt idx="2517">
                  <c:v>1.5226289999999985</c:v>
                </c:pt>
                <c:pt idx="2518">
                  <c:v>1.4996080000000021</c:v>
                </c:pt>
                <c:pt idx="2519">
                  <c:v>1.5045670000000015</c:v>
                </c:pt>
                <c:pt idx="2520">
                  <c:v>1.4986580000000025</c:v>
                </c:pt>
                <c:pt idx="2521">
                  <c:v>1.5038289999999996</c:v>
                </c:pt>
                <c:pt idx="2522">
                  <c:v>1.5245320000000007</c:v>
                </c:pt>
                <c:pt idx="2523">
                  <c:v>1.4989109999999997</c:v>
                </c:pt>
                <c:pt idx="2524">
                  <c:v>1.5264160000000011</c:v>
                </c:pt>
                <c:pt idx="2525">
                  <c:v>1.4775020000000012</c:v>
                </c:pt>
                <c:pt idx="2526">
                  <c:v>1.5184239999999996</c:v>
                </c:pt>
                <c:pt idx="2527">
                  <c:v>1.5339290000000005</c:v>
                </c:pt>
                <c:pt idx="2528">
                  <c:v>1.518892000000001</c:v>
                </c:pt>
                <c:pt idx="2529">
                  <c:v>1.5190960000000011</c:v>
                </c:pt>
                <c:pt idx="2530">
                  <c:v>1.4928099999999986</c:v>
                </c:pt>
                <c:pt idx="2531">
                  <c:v>1.5064279999999997</c:v>
                </c:pt>
                <c:pt idx="2532">
                  <c:v>1.4608619999999988</c:v>
                </c:pt>
                <c:pt idx="2533">
                  <c:v>1.4907039999999974</c:v>
                </c:pt>
                <c:pt idx="2534">
                  <c:v>1.4904539999999997</c:v>
                </c:pt>
                <c:pt idx="2535">
                  <c:v>1.4789379999999994</c:v>
                </c:pt>
                <c:pt idx="2536">
                  <c:v>1.4984479999999998</c:v>
                </c:pt>
                <c:pt idx="2537">
                  <c:v>1.5243000000000002</c:v>
                </c:pt>
                <c:pt idx="2538">
                  <c:v>1.4867139999999992</c:v>
                </c:pt>
                <c:pt idx="2539">
                  <c:v>1.4826949999999997</c:v>
                </c:pt>
                <c:pt idx="2540">
                  <c:v>1.4996389999999984</c:v>
                </c:pt>
                <c:pt idx="2541">
                  <c:v>1.4587390000000013</c:v>
                </c:pt>
                <c:pt idx="2542">
                  <c:v>1.5085289999999993</c:v>
                </c:pt>
                <c:pt idx="2543">
                  <c:v>1.4806039999999996</c:v>
                </c:pt>
                <c:pt idx="2544">
                  <c:v>1.4763529999999996</c:v>
                </c:pt>
                <c:pt idx="2545">
                  <c:v>1.4942220000000006</c:v>
                </c:pt>
                <c:pt idx="2546">
                  <c:v>1.4843829999999976</c:v>
                </c:pt>
                <c:pt idx="2547">
                  <c:v>1.4782030000000006</c:v>
                </c:pt>
                <c:pt idx="2548">
                  <c:v>1.4568709999999996</c:v>
                </c:pt>
                <c:pt idx="2549">
                  <c:v>1.4712170000000029</c:v>
                </c:pt>
                <c:pt idx="2550">
                  <c:v>1.4942489999999999</c:v>
                </c:pt>
                <c:pt idx="2551">
                  <c:v>1.4281869999999977</c:v>
                </c:pt>
                <c:pt idx="2552">
                  <c:v>1.4622619999999991</c:v>
                </c:pt>
                <c:pt idx="2553">
                  <c:v>1.4801599999999979</c:v>
                </c:pt>
                <c:pt idx="2554">
                  <c:v>1.4707280000000011</c:v>
                </c:pt>
                <c:pt idx="2555">
                  <c:v>1.4589840000000009</c:v>
                </c:pt>
                <c:pt idx="2556">
                  <c:v>1.4799210000000009</c:v>
                </c:pt>
                <c:pt idx="2557">
                  <c:v>1.454267999999999</c:v>
                </c:pt>
                <c:pt idx="2558">
                  <c:v>1.4556970000000007</c:v>
                </c:pt>
                <c:pt idx="2559">
                  <c:v>1.4944810000000004</c:v>
                </c:pt>
                <c:pt idx="2560">
                  <c:v>1.4455720000000021</c:v>
                </c:pt>
                <c:pt idx="2561">
                  <c:v>1.4860159999999993</c:v>
                </c:pt>
                <c:pt idx="2562">
                  <c:v>1.4535669999999996</c:v>
                </c:pt>
                <c:pt idx="2563">
                  <c:v>1.480124</c:v>
                </c:pt>
                <c:pt idx="2564">
                  <c:v>1.4362119999999976</c:v>
                </c:pt>
                <c:pt idx="2565">
                  <c:v>1.4878859999999996</c:v>
                </c:pt>
                <c:pt idx="2566">
                  <c:v>1.4479549999999968</c:v>
                </c:pt>
                <c:pt idx="2567">
                  <c:v>1.4453519999999997</c:v>
                </c:pt>
                <c:pt idx="2568">
                  <c:v>1.4646399999999993</c:v>
                </c:pt>
                <c:pt idx="2569">
                  <c:v>1.4307820000000007</c:v>
                </c:pt>
                <c:pt idx="2570">
                  <c:v>1.4773189999999978</c:v>
                </c:pt>
                <c:pt idx="2571">
                  <c:v>1.4801590000000004</c:v>
                </c:pt>
                <c:pt idx="2572">
                  <c:v>1.4444170000000014</c:v>
                </c:pt>
                <c:pt idx="2573">
                  <c:v>1.406841</c:v>
                </c:pt>
                <c:pt idx="2574">
                  <c:v>1.4401939999999982</c:v>
                </c:pt>
                <c:pt idx="2575">
                  <c:v>1.4176409999999997</c:v>
                </c:pt>
                <c:pt idx="2576">
                  <c:v>1.4169170000000015</c:v>
                </c:pt>
                <c:pt idx="2577">
                  <c:v>1.4340879999999991</c:v>
                </c:pt>
                <c:pt idx="2578">
                  <c:v>1.4747440000000012</c:v>
                </c:pt>
                <c:pt idx="2579">
                  <c:v>1.4319810000000004</c:v>
                </c:pt>
                <c:pt idx="2580">
                  <c:v>1.4157779999999995</c:v>
                </c:pt>
                <c:pt idx="2581">
                  <c:v>1.4150639999999974</c:v>
                </c:pt>
                <c:pt idx="2582">
                  <c:v>1.4171709999999997</c:v>
                </c:pt>
                <c:pt idx="2583">
                  <c:v>1.4296410000000002</c:v>
                </c:pt>
                <c:pt idx="2584">
                  <c:v>1.4110799999999983</c:v>
                </c:pt>
                <c:pt idx="2585">
                  <c:v>1.4105760000000025</c:v>
                </c:pt>
                <c:pt idx="2586">
                  <c:v>1.4035329999999995</c:v>
                </c:pt>
                <c:pt idx="2587">
                  <c:v>1.420929000000001</c:v>
                </c:pt>
                <c:pt idx="2588">
                  <c:v>1.4526350000000008</c:v>
                </c:pt>
                <c:pt idx="2589">
                  <c:v>1.4324459999999988</c:v>
                </c:pt>
                <c:pt idx="2590">
                  <c:v>1.4237559999999974</c:v>
                </c:pt>
                <c:pt idx="2591">
                  <c:v>1.4268159999999988</c:v>
                </c:pt>
                <c:pt idx="2592">
                  <c:v>1.4444510000000008</c:v>
                </c:pt>
                <c:pt idx="2593">
                  <c:v>1.4320020000000007</c:v>
                </c:pt>
                <c:pt idx="2594">
                  <c:v>1.4265840000000019</c:v>
                </c:pt>
                <c:pt idx="2595">
                  <c:v>1.4023739999999982</c:v>
                </c:pt>
                <c:pt idx="2596">
                  <c:v>1.3969640000000005</c:v>
                </c:pt>
                <c:pt idx="2597">
                  <c:v>1.3821709999999996</c:v>
                </c:pt>
                <c:pt idx="2598">
                  <c:v>1.4075629999999997</c:v>
                </c:pt>
                <c:pt idx="2599">
                  <c:v>1.4105969999999992</c:v>
                </c:pt>
                <c:pt idx="2600">
                  <c:v>1.4677079999999982</c:v>
                </c:pt>
                <c:pt idx="2601">
                  <c:v>1.3842789999999994</c:v>
                </c:pt>
                <c:pt idx="2602">
                  <c:v>1.4028600000000004</c:v>
                </c:pt>
                <c:pt idx="2603">
                  <c:v>1.3969769999999997</c:v>
                </c:pt>
                <c:pt idx="2604">
                  <c:v>1.3699569999999994</c:v>
                </c:pt>
                <c:pt idx="2605">
                  <c:v>1.4211479999999987</c:v>
                </c:pt>
                <c:pt idx="2606">
                  <c:v>1.4082539999999995</c:v>
                </c:pt>
                <c:pt idx="2607">
                  <c:v>1.4002820000000007</c:v>
                </c:pt>
                <c:pt idx="2608">
                  <c:v>1.3953500000000005</c:v>
                </c:pt>
                <c:pt idx="2609">
                  <c:v>1.3934669999999976</c:v>
                </c:pt>
                <c:pt idx="2610">
                  <c:v>1.3786529999999999</c:v>
                </c:pt>
                <c:pt idx="2611">
                  <c:v>1.3720479999999995</c:v>
                </c:pt>
                <c:pt idx="2612">
                  <c:v>1.4117840000000008</c:v>
                </c:pt>
                <c:pt idx="2613">
                  <c:v>1.3786730000000027</c:v>
                </c:pt>
                <c:pt idx="2614">
                  <c:v>1.3897070000000014</c:v>
                </c:pt>
                <c:pt idx="2615">
                  <c:v>1.3645619999999994</c:v>
                </c:pt>
                <c:pt idx="2616">
                  <c:v>1.3866340000000008</c:v>
                </c:pt>
                <c:pt idx="2617">
                  <c:v>1.3753640000000011</c:v>
                </c:pt>
                <c:pt idx="2618">
                  <c:v>1.3655110000000015</c:v>
                </c:pt>
                <c:pt idx="2619">
                  <c:v>1.3734709999999986</c:v>
                </c:pt>
                <c:pt idx="2620">
                  <c:v>1.3579730000000012</c:v>
                </c:pt>
                <c:pt idx="2621">
                  <c:v>1.3586929999999988</c:v>
                </c:pt>
                <c:pt idx="2622">
                  <c:v>1.364802000000001</c:v>
                </c:pt>
                <c:pt idx="2623">
                  <c:v>1.3556400000000011</c:v>
                </c:pt>
                <c:pt idx="2624">
                  <c:v>1.3859640000000013</c:v>
                </c:pt>
                <c:pt idx="2625">
                  <c:v>1.3751400000000018</c:v>
                </c:pt>
                <c:pt idx="2626">
                  <c:v>1.3906770000000002</c:v>
                </c:pt>
                <c:pt idx="2627">
                  <c:v>1.3685539999999996</c:v>
                </c:pt>
                <c:pt idx="2628">
                  <c:v>1.3166119999999992</c:v>
                </c:pt>
                <c:pt idx="2629">
                  <c:v>1.3311799999999998</c:v>
                </c:pt>
                <c:pt idx="2630">
                  <c:v>1.3605739999999997</c:v>
                </c:pt>
                <c:pt idx="2631">
                  <c:v>1.3234619999999993</c:v>
                </c:pt>
                <c:pt idx="2632">
                  <c:v>1.4235570000000024</c:v>
                </c:pt>
                <c:pt idx="2633">
                  <c:v>1.318289</c:v>
                </c:pt>
                <c:pt idx="2634">
                  <c:v>1.3645490000000002</c:v>
                </c:pt>
                <c:pt idx="2635">
                  <c:v>1.3352000000000004</c:v>
                </c:pt>
                <c:pt idx="2636">
                  <c:v>1.3629360000000013</c:v>
                </c:pt>
                <c:pt idx="2637">
                  <c:v>1.3843199999999989</c:v>
                </c:pt>
                <c:pt idx="2638">
                  <c:v>1.3587319999999998</c:v>
                </c:pt>
                <c:pt idx="2639">
                  <c:v>1.3831360000000004</c:v>
                </c:pt>
                <c:pt idx="2640">
                  <c:v>1.3883270000000003</c:v>
                </c:pt>
                <c:pt idx="2641">
                  <c:v>1.3556540000000012</c:v>
                </c:pt>
                <c:pt idx="2642">
                  <c:v>1.3330860000000015</c:v>
                </c:pt>
                <c:pt idx="2643">
                  <c:v>1.3265209999999996</c:v>
                </c:pt>
                <c:pt idx="2644">
                  <c:v>1.3345170000000017</c:v>
                </c:pt>
                <c:pt idx="2645">
                  <c:v>1.3610609999999994</c:v>
                </c:pt>
                <c:pt idx="2646">
                  <c:v>1.3617570000000008</c:v>
                </c:pt>
                <c:pt idx="2647">
                  <c:v>1.3246129999999994</c:v>
                </c:pt>
                <c:pt idx="2648">
                  <c:v>1.374213000000001</c:v>
                </c:pt>
                <c:pt idx="2649">
                  <c:v>1.36036</c:v>
                </c:pt>
                <c:pt idx="2650">
                  <c:v>1.3572859999999984</c:v>
                </c:pt>
                <c:pt idx="2651">
                  <c:v>1.3420069999999988</c:v>
                </c:pt>
                <c:pt idx="2652">
                  <c:v>1.3354530000000011</c:v>
                </c:pt>
                <c:pt idx="2653">
                  <c:v>1.3780159999999988</c:v>
                </c:pt>
                <c:pt idx="2654">
                  <c:v>1.326747000000001</c:v>
                </c:pt>
                <c:pt idx="2655">
                  <c:v>1.3133410000000012</c:v>
                </c:pt>
                <c:pt idx="2656">
                  <c:v>1.323483999999997</c:v>
                </c:pt>
                <c:pt idx="2657">
                  <c:v>1.3269960000000012</c:v>
                </c:pt>
                <c:pt idx="2658">
                  <c:v>1.3432180000000002</c:v>
                </c:pt>
                <c:pt idx="2659">
                  <c:v>1.3328769999999999</c:v>
                </c:pt>
                <c:pt idx="2660">
                  <c:v>1.345089999999999</c:v>
                </c:pt>
                <c:pt idx="2661">
                  <c:v>1.3114579999999982</c:v>
                </c:pt>
                <c:pt idx="2662">
                  <c:v>1.3171420000000005</c:v>
                </c:pt>
                <c:pt idx="2663">
                  <c:v>1.2732040000000033</c:v>
                </c:pt>
                <c:pt idx="2664">
                  <c:v>1.3086599999999997</c:v>
                </c:pt>
                <c:pt idx="2665">
                  <c:v>1.3020930000000028</c:v>
                </c:pt>
                <c:pt idx="2666">
                  <c:v>1.329818999999997</c:v>
                </c:pt>
                <c:pt idx="2667">
                  <c:v>1.3070459999999997</c:v>
                </c:pt>
                <c:pt idx="2668">
                  <c:v>1.3051439999999985</c:v>
                </c:pt>
                <c:pt idx="2669">
                  <c:v>1.3425070000000012</c:v>
                </c:pt>
                <c:pt idx="2670">
                  <c:v>1.2748409999999986</c:v>
                </c:pt>
                <c:pt idx="2671">
                  <c:v>1.3443910000000017</c:v>
                </c:pt>
                <c:pt idx="2672">
                  <c:v>1.3293710000000019</c:v>
                </c:pt>
                <c:pt idx="2673">
                  <c:v>1.3190290000000005</c:v>
                </c:pt>
                <c:pt idx="2674">
                  <c:v>1.3124479999999998</c:v>
                </c:pt>
                <c:pt idx="2675">
                  <c:v>1.3220499999999973</c:v>
                </c:pt>
                <c:pt idx="2676">
                  <c:v>1.325132</c:v>
                </c:pt>
                <c:pt idx="2677">
                  <c:v>1.2929169999999992</c:v>
                </c:pt>
                <c:pt idx="2678">
                  <c:v>1.3194760000000016</c:v>
                </c:pt>
                <c:pt idx="2679">
                  <c:v>1.307979999999997</c:v>
                </c:pt>
                <c:pt idx="2680">
                  <c:v>1.3060870000000016</c:v>
                </c:pt>
                <c:pt idx="2681">
                  <c:v>1.2701349999999998</c:v>
                </c:pt>
                <c:pt idx="2682">
                  <c:v>1.3359350000000028</c:v>
                </c:pt>
                <c:pt idx="2683">
                  <c:v>1.3382749999999994</c:v>
                </c:pt>
                <c:pt idx="2684">
                  <c:v>1.322303999999999</c:v>
                </c:pt>
                <c:pt idx="2685">
                  <c:v>1.2884710000000013</c:v>
                </c:pt>
                <c:pt idx="2686">
                  <c:v>1.3178309999999982</c:v>
                </c:pt>
                <c:pt idx="2687">
                  <c:v>1.3239509999999974</c:v>
                </c:pt>
                <c:pt idx="2688">
                  <c:v>1.2802509999999998</c:v>
                </c:pt>
                <c:pt idx="2689">
                  <c:v>1.3063450000000003</c:v>
                </c:pt>
                <c:pt idx="2690">
                  <c:v>1.280697</c:v>
                </c:pt>
                <c:pt idx="2691">
                  <c:v>1.344177000000002</c:v>
                </c:pt>
                <c:pt idx="2692">
                  <c:v>1.3049140000000001</c:v>
                </c:pt>
                <c:pt idx="2693">
                  <c:v>1.2988269999999993</c:v>
                </c:pt>
                <c:pt idx="2694">
                  <c:v>1.2720230000000008</c:v>
                </c:pt>
                <c:pt idx="2695">
                  <c:v>1.3227980000000024</c:v>
                </c:pt>
                <c:pt idx="2696">
                  <c:v>1.3324280000000002</c:v>
                </c:pt>
                <c:pt idx="2697">
                  <c:v>1.2776870000000002</c:v>
                </c:pt>
                <c:pt idx="2698">
                  <c:v>1.2856680000000011</c:v>
                </c:pt>
                <c:pt idx="2699">
                  <c:v>1.2713329999999985</c:v>
                </c:pt>
                <c:pt idx="2700">
                  <c:v>1.3000050000000023</c:v>
                </c:pt>
                <c:pt idx="2701">
                  <c:v>1.2809680000000014</c:v>
                </c:pt>
                <c:pt idx="2702">
                  <c:v>1.2764859999999985</c:v>
                </c:pt>
                <c:pt idx="2703">
                  <c:v>1.2504179999999998</c:v>
                </c:pt>
                <c:pt idx="2704">
                  <c:v>1.2351340000000022</c:v>
                </c:pt>
                <c:pt idx="2705">
                  <c:v>1.2962489999999995</c:v>
                </c:pt>
                <c:pt idx="2706">
                  <c:v>1.2988339999999994</c:v>
                </c:pt>
                <c:pt idx="2707">
                  <c:v>1.2201200000000014</c:v>
                </c:pt>
                <c:pt idx="2708">
                  <c:v>1.2915400000000012</c:v>
                </c:pt>
                <c:pt idx="2709">
                  <c:v>1.2518299999999982</c:v>
                </c:pt>
                <c:pt idx="2710">
                  <c:v>1.2649799999999978</c:v>
                </c:pt>
                <c:pt idx="2711">
                  <c:v>1.309190000000001</c:v>
                </c:pt>
                <c:pt idx="2712">
                  <c:v>1.2482910000000018</c:v>
                </c:pt>
                <c:pt idx="2713">
                  <c:v>1.2974069999999998</c:v>
                </c:pt>
                <c:pt idx="2714">
                  <c:v>1.2311410000000009</c:v>
                </c:pt>
                <c:pt idx="2715">
                  <c:v>1.2729689999999998</c:v>
                </c:pt>
                <c:pt idx="2716">
                  <c:v>1.2755720000000004</c:v>
                </c:pt>
                <c:pt idx="2717">
                  <c:v>1.2701650000000022</c:v>
                </c:pt>
                <c:pt idx="2718">
                  <c:v>1.273219000000001</c:v>
                </c:pt>
                <c:pt idx="2719">
                  <c:v>1.2795909999999999</c:v>
                </c:pt>
                <c:pt idx="2720">
                  <c:v>1.2654500000000013</c:v>
                </c:pt>
                <c:pt idx="2721">
                  <c:v>1.2781749999999974</c:v>
                </c:pt>
                <c:pt idx="2722">
                  <c:v>1.2737029999999976</c:v>
                </c:pt>
                <c:pt idx="2723">
                  <c:v>1.2626540000000013</c:v>
                </c:pt>
                <c:pt idx="2724">
                  <c:v>1.2306920000000012</c:v>
                </c:pt>
                <c:pt idx="2725">
                  <c:v>1.2807540000000017</c:v>
                </c:pt>
                <c:pt idx="2726">
                  <c:v>1.2485309999999998</c:v>
                </c:pt>
                <c:pt idx="2727">
                  <c:v>1.2415079999999996</c:v>
                </c:pt>
                <c:pt idx="2728">
                  <c:v>1.2370370000000008</c:v>
                </c:pt>
                <c:pt idx="2729">
                  <c:v>1.2528080000000017</c:v>
                </c:pt>
                <c:pt idx="2730">
                  <c:v>1.2523009999999992</c:v>
                </c:pt>
                <c:pt idx="2731">
                  <c:v>1.2798079999999992</c:v>
                </c:pt>
                <c:pt idx="2732">
                  <c:v>1.290147000000001</c:v>
                </c:pt>
                <c:pt idx="2733">
                  <c:v>1.2753419999999984</c:v>
                </c:pt>
                <c:pt idx="2734">
                  <c:v>1.2255220000000016</c:v>
                </c:pt>
                <c:pt idx="2735">
                  <c:v>1.2891899999999978</c:v>
                </c:pt>
                <c:pt idx="2736">
                  <c:v>1.2652450000000002</c:v>
                </c:pt>
                <c:pt idx="2737">
                  <c:v>1.2544369999999994</c:v>
                </c:pt>
                <c:pt idx="2738">
                  <c:v>1.2415069999999986</c:v>
                </c:pt>
                <c:pt idx="2739">
                  <c:v>1.2090600000000009</c:v>
                </c:pt>
                <c:pt idx="2740">
                  <c:v>1.2549079999999968</c:v>
                </c:pt>
                <c:pt idx="2741">
                  <c:v>1.2386800000000022</c:v>
                </c:pt>
                <c:pt idx="2742">
                  <c:v>1.2539689999999979</c:v>
                </c:pt>
                <c:pt idx="2743">
                  <c:v>1.2443339999999985</c:v>
                </c:pt>
                <c:pt idx="2744">
                  <c:v>1.2163360000000019</c:v>
                </c:pt>
                <c:pt idx="2745">
                  <c:v>1.2687570000000008</c:v>
                </c:pt>
                <c:pt idx="2746">
                  <c:v>1.2546579999999992</c:v>
                </c:pt>
                <c:pt idx="2747">
                  <c:v>1.250906999999998</c:v>
                </c:pt>
                <c:pt idx="2748">
                  <c:v>1.2313989999999997</c:v>
                </c:pt>
                <c:pt idx="2749">
                  <c:v>1.2828699999999991</c:v>
                </c:pt>
                <c:pt idx="2750">
                  <c:v>1.2335200000000022</c:v>
                </c:pt>
                <c:pt idx="2751">
                  <c:v>1.2478629999999988</c:v>
                </c:pt>
                <c:pt idx="2752">
                  <c:v>1.2269369999999995</c:v>
                </c:pt>
                <c:pt idx="2753">
                  <c:v>1.2182630000000003</c:v>
                </c:pt>
                <c:pt idx="2754">
                  <c:v>1.2452589999999972</c:v>
                </c:pt>
                <c:pt idx="2755">
                  <c:v>1.2198899999999995</c:v>
                </c:pt>
                <c:pt idx="2756">
                  <c:v>1.2149529999999977</c:v>
                </c:pt>
                <c:pt idx="2757">
                  <c:v>1.1827810000000021</c:v>
                </c:pt>
                <c:pt idx="2758">
                  <c:v>1.2177739999999986</c:v>
                </c:pt>
                <c:pt idx="2759">
                  <c:v>1.2241</c:v>
                </c:pt>
                <c:pt idx="2760">
                  <c:v>1.2377490000000009</c:v>
                </c:pt>
                <c:pt idx="2761">
                  <c:v>1.2539940000000023</c:v>
                </c:pt>
                <c:pt idx="2762">
                  <c:v>1.2144669999999991</c:v>
                </c:pt>
                <c:pt idx="2763">
                  <c:v>1.2220290000000027</c:v>
                </c:pt>
                <c:pt idx="2764">
                  <c:v>1.1944839999999992</c:v>
                </c:pt>
                <c:pt idx="2765">
                  <c:v>1.2175240000000009</c:v>
                </c:pt>
                <c:pt idx="2766">
                  <c:v>1.2238840000000017</c:v>
                </c:pt>
                <c:pt idx="2767">
                  <c:v>1.2332999999999998</c:v>
                </c:pt>
                <c:pt idx="2768">
                  <c:v>1.2013239999999996</c:v>
                </c:pt>
                <c:pt idx="2769">
                  <c:v>1.2213069999999995</c:v>
                </c:pt>
                <c:pt idx="2770">
                  <c:v>1.239644000000002</c:v>
                </c:pt>
                <c:pt idx="2771">
                  <c:v>1.2156819999999975</c:v>
                </c:pt>
                <c:pt idx="2772">
                  <c:v>1.2321360000000006</c:v>
                </c:pt>
                <c:pt idx="2773">
                  <c:v>1.2398690000000023</c:v>
                </c:pt>
                <c:pt idx="2774">
                  <c:v>1.2217790000000015</c:v>
                </c:pt>
                <c:pt idx="2775">
                  <c:v>1.2156719999999979</c:v>
                </c:pt>
                <c:pt idx="2776">
                  <c:v>1.273733</c:v>
                </c:pt>
                <c:pt idx="2777">
                  <c:v>1.2229839999999967</c:v>
                </c:pt>
                <c:pt idx="2778">
                  <c:v>1.1830120000000015</c:v>
                </c:pt>
                <c:pt idx="2779">
                  <c:v>1.173368</c:v>
                </c:pt>
                <c:pt idx="2780">
                  <c:v>1.2039149999999985</c:v>
                </c:pt>
                <c:pt idx="2781">
                  <c:v>1.2072490000000009</c:v>
                </c:pt>
                <c:pt idx="2782">
                  <c:v>1.2236720000000005</c:v>
                </c:pt>
                <c:pt idx="2783">
                  <c:v>1.1905339999999995</c:v>
                </c:pt>
                <c:pt idx="2784">
                  <c:v>1.1797240000000002</c:v>
                </c:pt>
                <c:pt idx="2785">
                  <c:v>1.1329269999999987</c:v>
                </c:pt>
                <c:pt idx="2786">
                  <c:v>1.1865480000000019</c:v>
                </c:pt>
                <c:pt idx="2787">
                  <c:v>1.2130899999999976</c:v>
                </c:pt>
                <c:pt idx="2788">
                  <c:v>1.1886650000000003</c:v>
                </c:pt>
                <c:pt idx="2789">
                  <c:v>1.1966400000000021</c:v>
                </c:pt>
                <c:pt idx="2790">
                  <c:v>1.1804370000000013</c:v>
                </c:pt>
                <c:pt idx="2791">
                  <c:v>1.2222769999999983</c:v>
                </c:pt>
                <c:pt idx="2792">
                  <c:v>1.1884200000000007</c:v>
                </c:pt>
                <c:pt idx="2793">
                  <c:v>1.1460989999999995</c:v>
                </c:pt>
                <c:pt idx="2794">
                  <c:v>1.1872350000000012</c:v>
                </c:pt>
                <c:pt idx="2795">
                  <c:v>1.2227409999999992</c:v>
                </c:pt>
                <c:pt idx="2796">
                  <c:v>1.1945370000000004</c:v>
                </c:pt>
                <c:pt idx="2797">
                  <c:v>1.1806550000000016</c:v>
                </c:pt>
                <c:pt idx="2798">
                  <c:v>1.1832779999999978</c:v>
                </c:pt>
                <c:pt idx="2799">
                  <c:v>1.1550530000000023</c:v>
                </c:pt>
                <c:pt idx="2800">
                  <c:v>1.1750250000000015</c:v>
                </c:pt>
                <c:pt idx="2801">
                  <c:v>1.184902000000001</c:v>
                </c:pt>
                <c:pt idx="2802">
                  <c:v>1.1587850000000017</c:v>
                </c:pt>
                <c:pt idx="2803">
                  <c:v>1.1503559999999986</c:v>
                </c:pt>
                <c:pt idx="2804">
                  <c:v>1.1968959999999988</c:v>
                </c:pt>
                <c:pt idx="2805">
                  <c:v>1.1736280000000008</c:v>
                </c:pt>
                <c:pt idx="2806">
                  <c:v>1.2093440000000015</c:v>
                </c:pt>
                <c:pt idx="2807">
                  <c:v>1.2140690000000021</c:v>
                </c:pt>
                <c:pt idx="2808">
                  <c:v>1.1757390000000001</c:v>
                </c:pt>
                <c:pt idx="2809">
                  <c:v>1.1315479999999987</c:v>
                </c:pt>
                <c:pt idx="2810">
                  <c:v>1.1562370000000008</c:v>
                </c:pt>
                <c:pt idx="2811">
                  <c:v>1.1644639999999988</c:v>
                </c:pt>
                <c:pt idx="2812">
                  <c:v>1.1858760000000004</c:v>
                </c:pt>
                <c:pt idx="2813">
                  <c:v>1.1414270000000002</c:v>
                </c:pt>
                <c:pt idx="2814">
                  <c:v>1.1755139999999997</c:v>
                </c:pt>
                <c:pt idx="2815">
                  <c:v>1.1884329999999999</c:v>
                </c:pt>
                <c:pt idx="2816">
                  <c:v>1.1712740000000004</c:v>
                </c:pt>
                <c:pt idx="2817">
                  <c:v>1.187740999999999</c:v>
                </c:pt>
                <c:pt idx="2818">
                  <c:v>1.2009070000000008</c:v>
                </c:pt>
                <c:pt idx="2819">
                  <c:v>1.1585770000000011</c:v>
                </c:pt>
                <c:pt idx="2820">
                  <c:v>1.1553129999999996</c:v>
                </c:pt>
                <c:pt idx="2821">
                  <c:v>1.1802150000000005</c:v>
                </c:pt>
                <c:pt idx="2822">
                  <c:v>1.1322740000000024</c:v>
                </c:pt>
                <c:pt idx="2823">
                  <c:v>1.1856210000000011</c:v>
                </c:pt>
                <c:pt idx="2824">
                  <c:v>1.1738610000000023</c:v>
                </c:pt>
                <c:pt idx="2825">
                  <c:v>1.1868009999999991</c:v>
                </c:pt>
                <c:pt idx="2826">
                  <c:v>1.1682469999999974</c:v>
                </c:pt>
                <c:pt idx="2827">
                  <c:v>1.1585900000000002</c:v>
                </c:pt>
                <c:pt idx="2828">
                  <c:v>1.1828139999999969</c:v>
                </c:pt>
                <c:pt idx="2829">
                  <c:v>1.155299000000003</c:v>
                </c:pt>
                <c:pt idx="2830">
                  <c:v>1.1863600000000005</c:v>
                </c:pt>
                <c:pt idx="2831">
                  <c:v>1.1428460000000022</c:v>
                </c:pt>
                <c:pt idx="2832">
                  <c:v>1.1661329999999985</c:v>
                </c:pt>
                <c:pt idx="2833">
                  <c:v>1.1600080000000013</c:v>
                </c:pt>
                <c:pt idx="2834">
                  <c:v>1.130389000000001</c:v>
                </c:pt>
                <c:pt idx="2835">
                  <c:v>1.1499009999999998</c:v>
                </c:pt>
                <c:pt idx="2836">
                  <c:v>1.1322739999999989</c:v>
                </c:pt>
                <c:pt idx="2837">
                  <c:v>1.1485099999999981</c:v>
                </c:pt>
                <c:pt idx="2838">
                  <c:v>1.1362649999999981</c:v>
                </c:pt>
                <c:pt idx="2839">
                  <c:v>1.1555619999999998</c:v>
                </c:pt>
                <c:pt idx="2840">
                  <c:v>1.1795299999999997</c:v>
                </c:pt>
                <c:pt idx="2841">
                  <c:v>1.1539070000000002</c:v>
                </c:pt>
                <c:pt idx="2842">
                  <c:v>1.1144260000000017</c:v>
                </c:pt>
                <c:pt idx="2843">
                  <c:v>1.1447450000000003</c:v>
                </c:pt>
                <c:pt idx="2844">
                  <c:v>1.1334520000000019</c:v>
                </c:pt>
                <c:pt idx="2845">
                  <c:v>1.1377050000000004</c:v>
                </c:pt>
                <c:pt idx="2846">
                  <c:v>1.1383949999999992</c:v>
                </c:pt>
                <c:pt idx="2847">
                  <c:v>1.1367380000000011</c:v>
                </c:pt>
                <c:pt idx="2848">
                  <c:v>1.1520299999999999</c:v>
                </c:pt>
                <c:pt idx="2849">
                  <c:v>1.1684809999999999</c:v>
                </c:pt>
                <c:pt idx="2850">
                  <c:v>1.1456879999999998</c:v>
                </c:pt>
                <c:pt idx="2851">
                  <c:v>1.1713029999999982</c:v>
                </c:pt>
                <c:pt idx="2852">
                  <c:v>1.1203090000000024</c:v>
                </c:pt>
                <c:pt idx="2853">
                  <c:v>1.1386359999999982</c:v>
                </c:pt>
                <c:pt idx="2854">
                  <c:v>1.1466390000000004</c:v>
                </c:pt>
                <c:pt idx="2855">
                  <c:v>1.1057369999999977</c:v>
                </c:pt>
                <c:pt idx="2856">
                  <c:v>1.1454549999999983</c:v>
                </c:pt>
                <c:pt idx="2857">
                  <c:v>1.1219479999999997</c:v>
                </c:pt>
                <c:pt idx="2858">
                  <c:v>1.1278289999999984</c:v>
                </c:pt>
                <c:pt idx="2859">
                  <c:v>1.1459210000000013</c:v>
                </c:pt>
                <c:pt idx="2860">
                  <c:v>1.1487639999999999</c:v>
                </c:pt>
                <c:pt idx="2861">
                  <c:v>1.1506430000000023</c:v>
                </c:pt>
                <c:pt idx="2862">
                  <c:v>1.1494499999999981</c:v>
                </c:pt>
                <c:pt idx="2863">
                  <c:v>1.1325380000000003</c:v>
                </c:pt>
                <c:pt idx="2864">
                  <c:v>1.1438290000000002</c:v>
                </c:pt>
                <c:pt idx="2865">
                  <c:v>1.1055099999999989</c:v>
                </c:pt>
                <c:pt idx="2866">
                  <c:v>1.1393389999999997</c:v>
                </c:pt>
                <c:pt idx="2867">
                  <c:v>1.1374719999999989</c:v>
                </c:pt>
                <c:pt idx="2868">
                  <c:v>1.1558139999999995</c:v>
                </c:pt>
                <c:pt idx="2869">
                  <c:v>1.1217189999999988</c:v>
                </c:pt>
                <c:pt idx="2870">
                  <c:v>1.1720570000000023</c:v>
                </c:pt>
                <c:pt idx="2871">
                  <c:v>1.0890570000000004</c:v>
                </c:pt>
                <c:pt idx="2872">
                  <c:v>1.1325330000000022</c:v>
                </c:pt>
                <c:pt idx="2873">
                  <c:v>1.094697</c:v>
                </c:pt>
                <c:pt idx="2874">
                  <c:v>1.1083300000000023</c:v>
                </c:pt>
                <c:pt idx="2875">
                  <c:v>1.1475749999999998</c:v>
                </c:pt>
                <c:pt idx="2876">
                  <c:v>1.1374780000000015</c:v>
                </c:pt>
                <c:pt idx="2877">
                  <c:v>1.1013009999999994</c:v>
                </c:pt>
                <c:pt idx="2878">
                  <c:v>1.1346689999999988</c:v>
                </c:pt>
                <c:pt idx="2879">
                  <c:v>1.1125489999999978</c:v>
                </c:pt>
                <c:pt idx="2880">
                  <c:v>1.1146710000000013</c:v>
                </c:pt>
                <c:pt idx="2881">
                  <c:v>1.1280800000000006</c:v>
                </c:pt>
                <c:pt idx="2882">
                  <c:v>1.1351270000000007</c:v>
                </c:pt>
                <c:pt idx="2883">
                  <c:v>1.0549700000000009</c:v>
                </c:pt>
                <c:pt idx="2884">
                  <c:v>1.0954090000000001</c:v>
                </c:pt>
                <c:pt idx="2885">
                  <c:v>1.0930689999999998</c:v>
                </c:pt>
                <c:pt idx="2886">
                  <c:v>1.1247949999999989</c:v>
                </c:pt>
                <c:pt idx="2887">
                  <c:v>1.1311090000000021</c:v>
                </c:pt>
                <c:pt idx="2888">
                  <c:v>1.0904769999999999</c:v>
                </c:pt>
                <c:pt idx="2889">
                  <c:v>1.1243300000000005</c:v>
                </c:pt>
                <c:pt idx="2890">
                  <c:v>1.1097469999999987</c:v>
                </c:pt>
                <c:pt idx="2891">
                  <c:v>1.0892750000000007</c:v>
                </c:pt>
                <c:pt idx="2892">
                  <c:v>1.1092939999999984</c:v>
                </c:pt>
                <c:pt idx="2893">
                  <c:v>1.1092490000000019</c:v>
                </c:pt>
                <c:pt idx="2894">
                  <c:v>1.1193939999999998</c:v>
                </c:pt>
                <c:pt idx="2895">
                  <c:v>1.0846039999999988</c:v>
                </c:pt>
                <c:pt idx="2896">
                  <c:v>1.1003460000000018</c:v>
                </c:pt>
                <c:pt idx="2897">
                  <c:v>1.1113940000000007</c:v>
                </c:pt>
                <c:pt idx="2898">
                  <c:v>1.1217180000000013</c:v>
                </c:pt>
                <c:pt idx="2899">
                  <c:v>1.1139620000000008</c:v>
                </c:pt>
                <c:pt idx="2900">
                  <c:v>1.0796780000000012</c:v>
                </c:pt>
                <c:pt idx="2901">
                  <c:v>1.0902680000000018</c:v>
                </c:pt>
                <c:pt idx="2902">
                  <c:v>1.080134000000001</c:v>
                </c:pt>
                <c:pt idx="2903">
                  <c:v>1.0980130000000017</c:v>
                </c:pt>
                <c:pt idx="2904">
                  <c:v>1.1116430000000008</c:v>
                </c:pt>
                <c:pt idx="2905">
                  <c:v>1.0561720000000001</c:v>
                </c:pt>
                <c:pt idx="2906">
                  <c:v>1.1189180000000007</c:v>
                </c:pt>
                <c:pt idx="2907">
                  <c:v>1.0942389999999982</c:v>
                </c:pt>
                <c:pt idx="2908">
                  <c:v>1.0446339999999985</c:v>
                </c:pt>
                <c:pt idx="2909">
                  <c:v>1.0636790000000005</c:v>
                </c:pt>
                <c:pt idx="2910">
                  <c:v>1.0859950000000005</c:v>
                </c:pt>
                <c:pt idx="2911">
                  <c:v>1.1142329999999987</c:v>
                </c:pt>
                <c:pt idx="2912">
                  <c:v>1.0751950000000008</c:v>
                </c:pt>
                <c:pt idx="2913">
                  <c:v>1.0888290000000005</c:v>
                </c:pt>
                <c:pt idx="2914">
                  <c:v>1.030068</c:v>
                </c:pt>
                <c:pt idx="2915">
                  <c:v>1.0989500000000021</c:v>
                </c:pt>
                <c:pt idx="2916">
                  <c:v>1.0963540000000016</c:v>
                </c:pt>
                <c:pt idx="2917">
                  <c:v>1.0472380000000001</c:v>
                </c:pt>
                <c:pt idx="2918">
                  <c:v>1.0902610000000017</c:v>
                </c:pt>
                <c:pt idx="2919">
                  <c:v>1.0639269999999996</c:v>
                </c:pt>
                <c:pt idx="2920">
                  <c:v>1.1076600000000028</c:v>
                </c:pt>
                <c:pt idx="2921">
                  <c:v>1.0961420000000004</c:v>
                </c:pt>
                <c:pt idx="2922">
                  <c:v>1.0568829999999991</c:v>
                </c:pt>
                <c:pt idx="2923">
                  <c:v>1.0702710000000017</c:v>
                </c:pt>
                <c:pt idx="2924">
                  <c:v>1.0958919999999992</c:v>
                </c:pt>
                <c:pt idx="2925">
                  <c:v>1.0707549999999983</c:v>
                </c:pt>
                <c:pt idx="2926">
                  <c:v>1.0860300000000009</c:v>
                </c:pt>
                <c:pt idx="2927">
                  <c:v>1.0808460000000011</c:v>
                </c:pt>
                <c:pt idx="2928">
                  <c:v>1.0549970000000002</c:v>
                </c:pt>
                <c:pt idx="2929">
                  <c:v>1.071237</c:v>
                </c:pt>
                <c:pt idx="2930">
                  <c:v>1.0646430000000002</c:v>
                </c:pt>
                <c:pt idx="2931">
                  <c:v>1.0495950000000001</c:v>
                </c:pt>
                <c:pt idx="2932">
                  <c:v>1.0535740000000011</c:v>
                </c:pt>
                <c:pt idx="2933">
                  <c:v>1.1085720000000023</c:v>
                </c:pt>
                <c:pt idx="2934">
                  <c:v>1.0733470000000018</c:v>
                </c:pt>
                <c:pt idx="2935">
                  <c:v>1.088403999999997</c:v>
                </c:pt>
                <c:pt idx="2936">
                  <c:v>1.0460790000000024</c:v>
                </c:pt>
                <c:pt idx="2937">
                  <c:v>1.0735869999999998</c:v>
                </c:pt>
                <c:pt idx="2938">
                  <c:v>1.0752349999999993</c:v>
                </c:pt>
                <c:pt idx="2939">
                  <c:v>1.0413730000000001</c:v>
                </c:pt>
                <c:pt idx="2940">
                  <c:v>1.0916700000000006</c:v>
                </c:pt>
                <c:pt idx="2941">
                  <c:v>1.0625299999999989</c:v>
                </c:pt>
                <c:pt idx="2942">
                  <c:v>1.0127020000000009</c:v>
                </c:pt>
                <c:pt idx="2943">
                  <c:v>1.0401980000000002</c:v>
                </c:pt>
                <c:pt idx="2944">
                  <c:v>1.0503110000000007</c:v>
                </c:pt>
                <c:pt idx="2945">
                  <c:v>1.0716920000000023</c:v>
                </c:pt>
                <c:pt idx="2946">
                  <c:v>1.0244559999999971</c:v>
                </c:pt>
                <c:pt idx="2947">
                  <c:v>1.0371419999999993</c:v>
                </c:pt>
                <c:pt idx="2948">
                  <c:v>1.0721689999999988</c:v>
                </c:pt>
                <c:pt idx="2949">
                  <c:v>1.0587830000000018</c:v>
                </c:pt>
                <c:pt idx="2950">
                  <c:v>1.0554950000000005</c:v>
                </c:pt>
                <c:pt idx="2951">
                  <c:v>1.056915</c:v>
                </c:pt>
                <c:pt idx="2952">
                  <c:v>1.0496160000000003</c:v>
                </c:pt>
                <c:pt idx="2953">
                  <c:v>1.0127120000000005</c:v>
                </c:pt>
                <c:pt idx="2954">
                  <c:v>1.066314000000002</c:v>
                </c:pt>
                <c:pt idx="2955">
                  <c:v>1.0369149999999969</c:v>
                </c:pt>
                <c:pt idx="2956">
                  <c:v>1.062778999999999</c:v>
                </c:pt>
                <c:pt idx="2957">
                  <c:v>1.0253900000000016</c:v>
                </c:pt>
                <c:pt idx="2958">
                  <c:v>1.0383160000000018</c:v>
                </c:pt>
                <c:pt idx="2959">
                  <c:v>1.0157680000000013</c:v>
                </c:pt>
                <c:pt idx="2960">
                  <c:v>1.0700590000000005</c:v>
                </c:pt>
                <c:pt idx="2961">
                  <c:v>1.0543240000000011</c:v>
                </c:pt>
                <c:pt idx="2962">
                  <c:v>1.0308139999999995</c:v>
                </c:pt>
                <c:pt idx="2963">
                  <c:v>1.0437469999999998</c:v>
                </c:pt>
                <c:pt idx="2964">
                  <c:v>1.0251850000000005</c:v>
                </c:pt>
                <c:pt idx="2965">
                  <c:v>1.0265750000000011</c:v>
                </c:pt>
                <c:pt idx="2966">
                  <c:v>1.0218729999999994</c:v>
                </c:pt>
                <c:pt idx="2967">
                  <c:v>1.0416309999999989</c:v>
                </c:pt>
                <c:pt idx="2968">
                  <c:v>1.0119969999999974</c:v>
                </c:pt>
                <c:pt idx="2969">
                  <c:v>1.0174029999999981</c:v>
                </c:pt>
                <c:pt idx="2970">
                  <c:v>1.055492000000001</c:v>
                </c:pt>
                <c:pt idx="2971">
                  <c:v>0.99013700000000071</c:v>
                </c:pt>
                <c:pt idx="2972">
                  <c:v>0.99013699999999716</c:v>
                </c:pt>
                <c:pt idx="2973">
                  <c:v>1.0251839999999994</c:v>
                </c:pt>
                <c:pt idx="2974">
                  <c:v>1.0265939999999993</c:v>
                </c:pt>
                <c:pt idx="2975">
                  <c:v>1.0369299999999981</c:v>
                </c:pt>
                <c:pt idx="2976">
                  <c:v>1.0418599999999998</c:v>
                </c:pt>
                <c:pt idx="2977">
                  <c:v>1.0453900000000012</c:v>
                </c:pt>
                <c:pt idx="2978">
                  <c:v>1.0249570000000006</c:v>
                </c:pt>
                <c:pt idx="2979">
                  <c:v>1.0378690000000006</c:v>
                </c:pt>
                <c:pt idx="2980">
                  <c:v>1.0320070000000001</c:v>
                </c:pt>
                <c:pt idx="2981">
                  <c:v>1.0451760000000014</c:v>
                </c:pt>
                <c:pt idx="2982">
                  <c:v>1.0675170000000023</c:v>
                </c:pt>
                <c:pt idx="2983">
                  <c:v>1.0153049999999979</c:v>
                </c:pt>
                <c:pt idx="2984">
                  <c:v>1.0169619999999995</c:v>
                </c:pt>
                <c:pt idx="2985">
                  <c:v>1.0315420000000017</c:v>
                </c:pt>
                <c:pt idx="2986">
                  <c:v>0.98899099999999862</c:v>
                </c:pt>
                <c:pt idx="2987">
                  <c:v>1.0030949999999983</c:v>
                </c:pt>
                <c:pt idx="2988">
                  <c:v>1.0066190000000006</c:v>
                </c:pt>
                <c:pt idx="2989">
                  <c:v>1.0063710000000015</c:v>
                </c:pt>
                <c:pt idx="2990">
                  <c:v>1.0524529999999999</c:v>
                </c:pt>
                <c:pt idx="2991">
                  <c:v>1.0049799999999998</c:v>
                </c:pt>
                <c:pt idx="2992">
                  <c:v>0.96381299999999825</c:v>
                </c:pt>
                <c:pt idx="2993">
                  <c:v>1.0099090000000004</c:v>
                </c:pt>
                <c:pt idx="2994">
                  <c:v>0.99861999999999895</c:v>
                </c:pt>
                <c:pt idx="2995">
                  <c:v>1.0207319999999989</c:v>
                </c:pt>
                <c:pt idx="2996">
                  <c:v>1.0042720000000003</c:v>
                </c:pt>
                <c:pt idx="2997">
                  <c:v>1.0063800000000001</c:v>
                </c:pt>
                <c:pt idx="2998">
                  <c:v>0.97558199999999928</c:v>
                </c:pt>
                <c:pt idx="2999">
                  <c:v>1.0014470000000024</c:v>
                </c:pt>
                <c:pt idx="3000">
                  <c:v>1.0548090000000023</c:v>
                </c:pt>
                <c:pt idx="3001">
                  <c:v>0.98218400000000017</c:v>
                </c:pt>
                <c:pt idx="3002">
                  <c:v>0.95866399999999885</c:v>
                </c:pt>
                <c:pt idx="3003">
                  <c:v>0.98169700000000049</c:v>
                </c:pt>
                <c:pt idx="3004">
                  <c:v>1.0235459999999996</c:v>
                </c:pt>
                <c:pt idx="3005">
                  <c:v>1.0221330000000002</c:v>
                </c:pt>
                <c:pt idx="3006">
                  <c:v>1.0129699999999993</c:v>
                </c:pt>
                <c:pt idx="3007">
                  <c:v>1.0212150000000015</c:v>
                </c:pt>
                <c:pt idx="3008">
                  <c:v>0.96242800000000273</c:v>
                </c:pt>
                <c:pt idx="3009">
                  <c:v>1.0174229999999973</c:v>
                </c:pt>
                <c:pt idx="3010">
                  <c:v>1.0103779999999993</c:v>
                </c:pt>
                <c:pt idx="3011">
                  <c:v>1.010860000000001</c:v>
                </c:pt>
                <c:pt idx="3012">
                  <c:v>0.99651800000000179</c:v>
                </c:pt>
                <c:pt idx="3013">
                  <c:v>0.99158000000000257</c:v>
                </c:pt>
                <c:pt idx="3014">
                  <c:v>0.98592299999999966</c:v>
                </c:pt>
                <c:pt idx="3015">
                  <c:v>1.0322609999999983</c:v>
                </c:pt>
                <c:pt idx="3016">
                  <c:v>0.98594699999999946</c:v>
                </c:pt>
                <c:pt idx="3017">
                  <c:v>0.98312499999999758</c:v>
                </c:pt>
                <c:pt idx="3018">
                  <c:v>0.99535599999999747</c:v>
                </c:pt>
                <c:pt idx="3019">
                  <c:v>0.98522600000000082</c:v>
                </c:pt>
                <c:pt idx="3020">
                  <c:v>0.96479799999999827</c:v>
                </c:pt>
                <c:pt idx="3021">
                  <c:v>0.98359400000000008</c:v>
                </c:pt>
                <c:pt idx="3022">
                  <c:v>0.99888699999999986</c:v>
                </c:pt>
                <c:pt idx="3023">
                  <c:v>1.0000660000000003</c:v>
                </c:pt>
                <c:pt idx="3024">
                  <c:v>1.0073089999999993</c:v>
                </c:pt>
                <c:pt idx="3025">
                  <c:v>0.96902099999999791</c:v>
                </c:pt>
                <c:pt idx="3026">
                  <c:v>0.97255099999999928</c:v>
                </c:pt>
                <c:pt idx="3027">
                  <c:v>1.0371799999999993</c:v>
                </c:pt>
                <c:pt idx="3028">
                  <c:v>1.0089830000000006</c:v>
                </c:pt>
                <c:pt idx="3029">
                  <c:v>0.97749600000000214</c:v>
                </c:pt>
                <c:pt idx="3030">
                  <c:v>0.97089500000000228</c:v>
                </c:pt>
                <c:pt idx="3031">
                  <c:v>0.98596299999999815</c:v>
                </c:pt>
                <c:pt idx="3032">
                  <c:v>0.99253000000000213</c:v>
                </c:pt>
                <c:pt idx="3033">
                  <c:v>1.011104999999997</c:v>
                </c:pt>
                <c:pt idx="3034">
                  <c:v>0.97257000000000104</c:v>
                </c:pt>
                <c:pt idx="3035">
                  <c:v>0.95069900000000018</c:v>
                </c:pt>
                <c:pt idx="3036">
                  <c:v>0.99417000000000044</c:v>
                </c:pt>
                <c:pt idx="3037">
                  <c:v>1.0099289999999996</c:v>
                </c:pt>
                <c:pt idx="3038">
                  <c:v>0.99160099999999929</c:v>
                </c:pt>
                <c:pt idx="3039">
                  <c:v>1.0047700000000006</c:v>
                </c:pt>
                <c:pt idx="3040">
                  <c:v>1.0129979999999996</c:v>
                </c:pt>
                <c:pt idx="3041">
                  <c:v>0.99113699999999838</c:v>
                </c:pt>
                <c:pt idx="3042">
                  <c:v>0.95306400000000124</c:v>
                </c:pt>
                <c:pt idx="3043">
                  <c:v>0.99323300000000003</c:v>
                </c:pt>
                <c:pt idx="3044">
                  <c:v>0.95518099999999961</c:v>
                </c:pt>
                <c:pt idx="3045">
                  <c:v>0.97161799999999943</c:v>
                </c:pt>
                <c:pt idx="3046">
                  <c:v>0.94269800000000004</c:v>
                </c:pt>
                <c:pt idx="3047">
                  <c:v>0.9923099999999998</c:v>
                </c:pt>
                <c:pt idx="3048">
                  <c:v>0.95963300000000018</c:v>
                </c:pt>
                <c:pt idx="3049">
                  <c:v>0.96999299999999877</c:v>
                </c:pt>
                <c:pt idx="3050">
                  <c:v>0.96736900000000148</c:v>
                </c:pt>
                <c:pt idx="3051">
                  <c:v>0.96291499999999886</c:v>
                </c:pt>
                <c:pt idx="3052">
                  <c:v>0.96880200000000016</c:v>
                </c:pt>
                <c:pt idx="3053">
                  <c:v>0.99089500000000186</c:v>
                </c:pt>
                <c:pt idx="3054">
                  <c:v>0.96620300000000015</c:v>
                </c:pt>
                <c:pt idx="3055">
                  <c:v>0.98761900000000225</c:v>
                </c:pt>
                <c:pt idx="3056">
                  <c:v>0.94529899999999856</c:v>
                </c:pt>
                <c:pt idx="3057">
                  <c:v>0.94788899999999998</c:v>
                </c:pt>
                <c:pt idx="3058">
                  <c:v>0.94928999999999775</c:v>
                </c:pt>
                <c:pt idx="3059">
                  <c:v>0.96409200000000084</c:v>
                </c:pt>
                <c:pt idx="3060">
                  <c:v>0.94388100000000108</c:v>
                </c:pt>
                <c:pt idx="3061">
                  <c:v>0.97235099999999974</c:v>
                </c:pt>
                <c:pt idx="3062">
                  <c:v>0.93518999999999863</c:v>
                </c:pt>
                <c:pt idx="3063">
                  <c:v>0.95658300000000196</c:v>
                </c:pt>
                <c:pt idx="3064">
                  <c:v>0.90605199999999897</c:v>
                </c:pt>
                <c:pt idx="3065">
                  <c:v>0.96693499999999943</c:v>
                </c:pt>
                <c:pt idx="3066">
                  <c:v>0.9575230000000019</c:v>
                </c:pt>
                <c:pt idx="3067">
                  <c:v>0.93942800000000304</c:v>
                </c:pt>
                <c:pt idx="3068">
                  <c:v>0.97423500000000018</c:v>
                </c:pt>
                <c:pt idx="3069">
                  <c:v>0.95234999999999914</c:v>
                </c:pt>
                <c:pt idx="3070">
                  <c:v>0.95963899999999924</c:v>
                </c:pt>
                <c:pt idx="3071">
                  <c:v>0.97633599999999987</c:v>
                </c:pt>
                <c:pt idx="3072">
                  <c:v>0.92861300000000213</c:v>
                </c:pt>
                <c:pt idx="3073">
                  <c:v>0.9278999999999975</c:v>
                </c:pt>
                <c:pt idx="3074">
                  <c:v>0.95236400000000287</c:v>
                </c:pt>
                <c:pt idx="3075">
                  <c:v>0.92015099999999705</c:v>
                </c:pt>
                <c:pt idx="3076">
                  <c:v>0.9389719999999997</c:v>
                </c:pt>
                <c:pt idx="3077">
                  <c:v>0.94813900000000118</c:v>
                </c:pt>
                <c:pt idx="3078">
                  <c:v>0.94719499999999712</c:v>
                </c:pt>
                <c:pt idx="3079">
                  <c:v>0.92132600000000053</c:v>
                </c:pt>
                <c:pt idx="3080">
                  <c:v>0.91591900000000237</c:v>
                </c:pt>
                <c:pt idx="3081">
                  <c:v>0.96342699999999937</c:v>
                </c:pt>
                <c:pt idx="3082">
                  <c:v>0.93004499999999979</c:v>
                </c:pt>
                <c:pt idx="3083">
                  <c:v>0.93286200000000008</c:v>
                </c:pt>
                <c:pt idx="3084">
                  <c:v>0.93450200000000194</c:v>
                </c:pt>
                <c:pt idx="3085">
                  <c:v>0.93543500000000179</c:v>
                </c:pt>
                <c:pt idx="3086">
                  <c:v>0.92909500000000023</c:v>
                </c:pt>
                <c:pt idx="3087">
                  <c:v>0.9305000000000021</c:v>
                </c:pt>
                <c:pt idx="3088">
                  <c:v>0.9631779999999992</c:v>
                </c:pt>
                <c:pt idx="3089">
                  <c:v>0.9862169999999999</c:v>
                </c:pt>
                <c:pt idx="3090">
                  <c:v>0.90839899999999929</c:v>
                </c:pt>
                <c:pt idx="3091">
                  <c:v>0.94060100000000091</c:v>
                </c:pt>
                <c:pt idx="3092">
                  <c:v>0.93780399999999986</c:v>
                </c:pt>
                <c:pt idx="3093">
                  <c:v>0.95541899999999913</c:v>
                </c:pt>
                <c:pt idx="3094">
                  <c:v>0.92392399999999952</c:v>
                </c:pt>
                <c:pt idx="3095">
                  <c:v>0.91804899999999989</c:v>
                </c:pt>
                <c:pt idx="3096">
                  <c:v>0.89311199999999857</c:v>
                </c:pt>
                <c:pt idx="3097">
                  <c:v>0.96341699999999975</c:v>
                </c:pt>
                <c:pt idx="3098">
                  <c:v>0.9634280000000004</c:v>
                </c:pt>
                <c:pt idx="3099">
                  <c:v>0.92886999999999986</c:v>
                </c:pt>
                <c:pt idx="3100">
                  <c:v>0.95049300000000159</c:v>
                </c:pt>
                <c:pt idx="3101">
                  <c:v>0.92133700000000118</c:v>
                </c:pt>
                <c:pt idx="3102">
                  <c:v>0.94203200000000109</c:v>
                </c:pt>
                <c:pt idx="3103">
                  <c:v>0.92344399999999993</c:v>
                </c:pt>
                <c:pt idx="3104">
                  <c:v>0.92392500000000055</c:v>
                </c:pt>
                <c:pt idx="3105">
                  <c:v>0.919709000000001</c:v>
                </c:pt>
                <c:pt idx="3106">
                  <c:v>0.91900399999999749</c:v>
                </c:pt>
                <c:pt idx="3107">
                  <c:v>0.91688200000000109</c:v>
                </c:pt>
                <c:pt idx="3108">
                  <c:v>0.93285699999999849</c:v>
                </c:pt>
                <c:pt idx="3109">
                  <c:v>0.95967600000000175</c:v>
                </c:pt>
                <c:pt idx="3110">
                  <c:v>0.91686699999999988</c:v>
                </c:pt>
                <c:pt idx="3111">
                  <c:v>0.93850100000000225</c:v>
                </c:pt>
                <c:pt idx="3112">
                  <c:v>0.94791299999999978</c:v>
                </c:pt>
                <c:pt idx="3113">
                  <c:v>0.87102199999999996</c:v>
                </c:pt>
                <c:pt idx="3114">
                  <c:v>0.91148099999999843</c:v>
                </c:pt>
                <c:pt idx="3115">
                  <c:v>0.8959539999999997</c:v>
                </c:pt>
                <c:pt idx="3116">
                  <c:v>0.9220700000000015</c:v>
                </c:pt>
                <c:pt idx="3117">
                  <c:v>0.92581000000000202</c:v>
                </c:pt>
                <c:pt idx="3118">
                  <c:v>0.91711499999999901</c:v>
                </c:pt>
                <c:pt idx="3119">
                  <c:v>0.94250900000000115</c:v>
                </c:pt>
                <c:pt idx="3120">
                  <c:v>0.9145310000000002</c:v>
                </c:pt>
                <c:pt idx="3121">
                  <c:v>0.90182800000000185</c:v>
                </c:pt>
                <c:pt idx="3122">
                  <c:v>0.94344900000000109</c:v>
                </c:pt>
                <c:pt idx="3123">
                  <c:v>0.92487399999999909</c:v>
                </c:pt>
                <c:pt idx="3124">
                  <c:v>0.89996000000000009</c:v>
                </c:pt>
                <c:pt idx="3125">
                  <c:v>0.91689099999999968</c:v>
                </c:pt>
                <c:pt idx="3126">
                  <c:v>0.94815899999999687</c:v>
                </c:pt>
                <c:pt idx="3127">
                  <c:v>0.90818200000000004</c:v>
                </c:pt>
                <c:pt idx="3128">
                  <c:v>0.9091300000000011</c:v>
                </c:pt>
                <c:pt idx="3129">
                  <c:v>0.90207399999999893</c:v>
                </c:pt>
                <c:pt idx="3130">
                  <c:v>0.84776100000000199</c:v>
                </c:pt>
                <c:pt idx="3131">
                  <c:v>0.91876999999999853</c:v>
                </c:pt>
                <c:pt idx="3132">
                  <c:v>0.9110069999999979</c:v>
                </c:pt>
                <c:pt idx="3133">
                  <c:v>0.90019700000000213</c:v>
                </c:pt>
                <c:pt idx="3134">
                  <c:v>0.9060789999999983</c:v>
                </c:pt>
                <c:pt idx="3135">
                  <c:v>0.92513300000000243</c:v>
                </c:pt>
                <c:pt idx="3136">
                  <c:v>0.91477599999999981</c:v>
                </c:pt>
                <c:pt idx="3137">
                  <c:v>0.87317900000000037</c:v>
                </c:pt>
                <c:pt idx="3138">
                  <c:v>0.91665499999999867</c:v>
                </c:pt>
                <c:pt idx="3139">
                  <c:v>0.87552800000000275</c:v>
                </c:pt>
                <c:pt idx="3140">
                  <c:v>0.90820999999999685</c:v>
                </c:pt>
                <c:pt idx="3141">
                  <c:v>0.91196399999999755</c:v>
                </c:pt>
                <c:pt idx="3142">
                  <c:v>0.89080099999999973</c:v>
                </c:pt>
                <c:pt idx="3143">
                  <c:v>0.94018200000000007</c:v>
                </c:pt>
                <c:pt idx="3144">
                  <c:v>0.90630900000000025</c:v>
                </c:pt>
                <c:pt idx="3145">
                  <c:v>0.91924299999999803</c:v>
                </c:pt>
                <c:pt idx="3146">
                  <c:v>0.89902799999999772</c:v>
                </c:pt>
                <c:pt idx="3147">
                  <c:v>0.91878099999999918</c:v>
                </c:pt>
                <c:pt idx="3148">
                  <c:v>0.91150099999999767</c:v>
                </c:pt>
                <c:pt idx="3149">
                  <c:v>0.91501699999999886</c:v>
                </c:pt>
                <c:pt idx="3150">
                  <c:v>0.91526400000000052</c:v>
                </c:pt>
                <c:pt idx="3151">
                  <c:v>0.93007900000000276</c:v>
                </c:pt>
                <c:pt idx="3152">
                  <c:v>0.91149100000000161</c:v>
                </c:pt>
                <c:pt idx="3153">
                  <c:v>0.88493500000000225</c:v>
                </c:pt>
                <c:pt idx="3154">
                  <c:v>0.91197400000000073</c:v>
                </c:pt>
                <c:pt idx="3155">
                  <c:v>0.91149300000000011</c:v>
                </c:pt>
                <c:pt idx="3156">
                  <c:v>0.93688000000000216</c:v>
                </c:pt>
                <c:pt idx="3157">
                  <c:v>0.89385700000000057</c:v>
                </c:pt>
                <c:pt idx="3158">
                  <c:v>0.87247400000000042</c:v>
                </c:pt>
                <c:pt idx="3159">
                  <c:v>0.87789900000000287</c:v>
                </c:pt>
                <c:pt idx="3160">
                  <c:v>0.86728399999999795</c:v>
                </c:pt>
                <c:pt idx="3161">
                  <c:v>0.89599499999999921</c:v>
                </c:pt>
                <c:pt idx="3162">
                  <c:v>0.89480899999999863</c:v>
                </c:pt>
                <c:pt idx="3163">
                  <c:v>0.90444699999999756</c:v>
                </c:pt>
                <c:pt idx="3164">
                  <c:v>0.87787900000000008</c:v>
                </c:pt>
                <c:pt idx="3165">
                  <c:v>0.88539800000000213</c:v>
                </c:pt>
                <c:pt idx="3166">
                  <c:v>0.92019900000000021</c:v>
                </c:pt>
                <c:pt idx="3167">
                  <c:v>0.90115699999999777</c:v>
                </c:pt>
                <c:pt idx="3168">
                  <c:v>0.89762800000000098</c:v>
                </c:pt>
                <c:pt idx="3169">
                  <c:v>0.87600700000000131</c:v>
                </c:pt>
                <c:pt idx="3170">
                  <c:v>0.87882299999999702</c:v>
                </c:pt>
                <c:pt idx="3171">
                  <c:v>0.84756600000000049</c:v>
                </c:pt>
                <c:pt idx="3172">
                  <c:v>0.89457200000000014</c:v>
                </c:pt>
                <c:pt idx="3173">
                  <c:v>0.87341299999999933</c:v>
                </c:pt>
                <c:pt idx="3174">
                  <c:v>0.89268999999999821</c:v>
                </c:pt>
                <c:pt idx="3175">
                  <c:v>0.87248599999999854</c:v>
                </c:pt>
                <c:pt idx="3176">
                  <c:v>0.90704099999999954</c:v>
                </c:pt>
                <c:pt idx="3177">
                  <c:v>0.88752600000000115</c:v>
                </c:pt>
                <c:pt idx="3178">
                  <c:v>0.88611599999999768</c:v>
                </c:pt>
                <c:pt idx="3179">
                  <c:v>0.86543299999999945</c:v>
                </c:pt>
                <c:pt idx="3180">
                  <c:v>0.86096799999999973</c:v>
                </c:pt>
                <c:pt idx="3181">
                  <c:v>0.90727199999999897</c:v>
                </c:pt>
                <c:pt idx="3182">
                  <c:v>0.86967200000000133</c:v>
                </c:pt>
                <c:pt idx="3183">
                  <c:v>0.89928899999999956</c:v>
                </c:pt>
                <c:pt idx="3184">
                  <c:v>0.85579800000000006</c:v>
                </c:pt>
                <c:pt idx="3185">
                  <c:v>0.86215099999999723</c:v>
                </c:pt>
                <c:pt idx="3186">
                  <c:v>0.86378200000000049</c:v>
                </c:pt>
                <c:pt idx="3187">
                  <c:v>0.86848799999999926</c:v>
                </c:pt>
                <c:pt idx="3188">
                  <c:v>0.85532399999999953</c:v>
                </c:pt>
                <c:pt idx="3189">
                  <c:v>0.87977400000000117</c:v>
                </c:pt>
                <c:pt idx="3190">
                  <c:v>0.84215500000000176</c:v>
                </c:pt>
                <c:pt idx="3191">
                  <c:v>0.85673299999999841</c:v>
                </c:pt>
                <c:pt idx="3192">
                  <c:v>0.89717900000000128</c:v>
                </c:pt>
                <c:pt idx="3193">
                  <c:v>0.87296200000000113</c:v>
                </c:pt>
                <c:pt idx="3194">
                  <c:v>0.87858999999999909</c:v>
                </c:pt>
                <c:pt idx="3195">
                  <c:v>0.85134499999999846</c:v>
                </c:pt>
                <c:pt idx="3196">
                  <c:v>0.90140399999999943</c:v>
                </c:pt>
                <c:pt idx="3197">
                  <c:v>0.83863600000000105</c:v>
                </c:pt>
                <c:pt idx="3198">
                  <c:v>0.92610499999999973</c:v>
                </c:pt>
                <c:pt idx="3199">
                  <c:v>0.87108699999999928</c:v>
                </c:pt>
                <c:pt idx="3200">
                  <c:v>0.85743500000000239</c:v>
                </c:pt>
                <c:pt idx="3201">
                  <c:v>0.86166000000000054</c:v>
                </c:pt>
                <c:pt idx="3202">
                  <c:v>0.87060100000000062</c:v>
                </c:pt>
                <c:pt idx="3203">
                  <c:v>0.85791700000000048</c:v>
                </c:pt>
                <c:pt idx="3204">
                  <c:v>0.87766199999999728</c:v>
                </c:pt>
                <c:pt idx="3205">
                  <c:v>0.87626399999999904</c:v>
                </c:pt>
                <c:pt idx="3206">
                  <c:v>0.84780199999999795</c:v>
                </c:pt>
                <c:pt idx="3207">
                  <c:v>0.88566600000000051</c:v>
                </c:pt>
                <c:pt idx="3208">
                  <c:v>0.86426500000000317</c:v>
                </c:pt>
                <c:pt idx="3209">
                  <c:v>0.83628700000000222</c:v>
                </c:pt>
                <c:pt idx="3210">
                  <c:v>0.8969350000000027</c:v>
                </c:pt>
                <c:pt idx="3211">
                  <c:v>0.84286900000000031</c:v>
                </c:pt>
                <c:pt idx="3212">
                  <c:v>0.84169699999999992</c:v>
                </c:pt>
                <c:pt idx="3213">
                  <c:v>0.89060900000000132</c:v>
                </c:pt>
                <c:pt idx="3214">
                  <c:v>0.87509100000000117</c:v>
                </c:pt>
                <c:pt idx="3215">
                  <c:v>0.86755600000000044</c:v>
                </c:pt>
                <c:pt idx="3216">
                  <c:v>0.82241399999999842</c:v>
                </c:pt>
                <c:pt idx="3217">
                  <c:v>0.87202299999999866</c:v>
                </c:pt>
                <c:pt idx="3218">
                  <c:v>0.86874200000000101</c:v>
                </c:pt>
                <c:pt idx="3219">
                  <c:v>0.8506450000000001</c:v>
                </c:pt>
                <c:pt idx="3220">
                  <c:v>0.87132999999999683</c:v>
                </c:pt>
                <c:pt idx="3221">
                  <c:v>0.84522899999999979</c:v>
                </c:pt>
                <c:pt idx="3222">
                  <c:v>0.83300799999999953</c:v>
                </c:pt>
                <c:pt idx="3223">
                  <c:v>0.84193899999999999</c:v>
                </c:pt>
                <c:pt idx="3224">
                  <c:v>0.86591600000000213</c:v>
                </c:pt>
                <c:pt idx="3225">
                  <c:v>0.85486900000000077</c:v>
                </c:pt>
                <c:pt idx="3226">
                  <c:v>0.86498200000000125</c:v>
                </c:pt>
                <c:pt idx="3227">
                  <c:v>0.87131500000000273</c:v>
                </c:pt>
                <c:pt idx="3228">
                  <c:v>0.84687999999999874</c:v>
                </c:pt>
                <c:pt idx="3229">
                  <c:v>0.84288700000000105</c:v>
                </c:pt>
                <c:pt idx="3230">
                  <c:v>0.81114600000000081</c:v>
                </c:pt>
                <c:pt idx="3231">
                  <c:v>0.82620899999999864</c:v>
                </c:pt>
                <c:pt idx="3232">
                  <c:v>0.87603700000000018</c:v>
                </c:pt>
                <c:pt idx="3233">
                  <c:v>0.82337100000000163</c:v>
                </c:pt>
                <c:pt idx="3234">
                  <c:v>0.81865200000000016</c:v>
                </c:pt>
                <c:pt idx="3235">
                  <c:v>0.84781200000000112</c:v>
                </c:pt>
                <c:pt idx="3236">
                  <c:v>0.85439999999999827</c:v>
                </c:pt>
                <c:pt idx="3237">
                  <c:v>0.81114999999999782</c:v>
                </c:pt>
                <c:pt idx="3238">
                  <c:v>0.8525330000000011</c:v>
                </c:pt>
                <c:pt idx="3239">
                  <c:v>0.83017800000000008</c:v>
                </c:pt>
                <c:pt idx="3240">
                  <c:v>0.83465400000000045</c:v>
                </c:pt>
                <c:pt idx="3241">
                  <c:v>0.85558500000000137</c:v>
                </c:pt>
                <c:pt idx="3242">
                  <c:v>0.82266899999999765</c:v>
                </c:pt>
                <c:pt idx="3243">
                  <c:v>0.82547499999999729</c:v>
                </c:pt>
                <c:pt idx="3244">
                  <c:v>0.9145859999999999</c:v>
                </c:pt>
                <c:pt idx="3245">
                  <c:v>0.85041499999999814</c:v>
                </c:pt>
                <c:pt idx="3246">
                  <c:v>0.83654399999999995</c:v>
                </c:pt>
                <c:pt idx="3247">
                  <c:v>0.82407599999999803</c:v>
                </c:pt>
                <c:pt idx="3248">
                  <c:v>0.84053499999999914</c:v>
                </c:pt>
                <c:pt idx="3249">
                  <c:v>0.79611099999999979</c:v>
                </c:pt>
                <c:pt idx="3250">
                  <c:v>0.83184600000000231</c:v>
                </c:pt>
                <c:pt idx="3251">
                  <c:v>0.82760299999999987</c:v>
                </c:pt>
                <c:pt idx="3252">
                  <c:v>0.82149900000000287</c:v>
                </c:pt>
                <c:pt idx="3253">
                  <c:v>0.87368400000000079</c:v>
                </c:pt>
                <c:pt idx="3254">
                  <c:v>0.83161899999999989</c:v>
                </c:pt>
                <c:pt idx="3255">
                  <c:v>0.85793899999999823</c:v>
                </c:pt>
                <c:pt idx="3256">
                  <c:v>0.83044100000000043</c:v>
                </c:pt>
                <c:pt idx="3257">
                  <c:v>0.80574700000000021</c:v>
                </c:pt>
                <c:pt idx="3258">
                  <c:v>0.80246899999999854</c:v>
                </c:pt>
                <c:pt idx="3259">
                  <c:v>0.82596899999999707</c:v>
                </c:pt>
                <c:pt idx="3260">
                  <c:v>0.83512699999999995</c:v>
                </c:pt>
                <c:pt idx="3261">
                  <c:v>0.8339730000000003</c:v>
                </c:pt>
                <c:pt idx="3262">
                  <c:v>0.82409399999999877</c:v>
                </c:pt>
                <c:pt idx="3263">
                  <c:v>0.82996400000000037</c:v>
                </c:pt>
                <c:pt idx="3264">
                  <c:v>0.81186100000000039</c:v>
                </c:pt>
                <c:pt idx="3265">
                  <c:v>0.85442799999999863</c:v>
                </c:pt>
                <c:pt idx="3266">
                  <c:v>0.81608800000000059</c:v>
                </c:pt>
                <c:pt idx="3267">
                  <c:v>0.80763499999999766</c:v>
                </c:pt>
                <c:pt idx="3268">
                  <c:v>0.78130600000000072</c:v>
                </c:pt>
                <c:pt idx="3269">
                  <c:v>0.82973300000000094</c:v>
                </c:pt>
                <c:pt idx="3270">
                  <c:v>0.80270499999999956</c:v>
                </c:pt>
                <c:pt idx="3271">
                  <c:v>0.8358610000000013</c:v>
                </c:pt>
                <c:pt idx="3272">
                  <c:v>0.78132599999999996</c:v>
                </c:pt>
                <c:pt idx="3273">
                  <c:v>0.81515199999999766</c:v>
                </c:pt>
                <c:pt idx="3274">
                  <c:v>0.81987900000000025</c:v>
                </c:pt>
                <c:pt idx="3275">
                  <c:v>0.81515699999999924</c:v>
                </c:pt>
                <c:pt idx="3276">
                  <c:v>0.83303799999999839</c:v>
                </c:pt>
                <c:pt idx="3277">
                  <c:v>0.8266859999999987</c:v>
                </c:pt>
                <c:pt idx="3278">
                  <c:v>0.8168040000000012</c:v>
                </c:pt>
                <c:pt idx="3279">
                  <c:v>0.84525700000000015</c:v>
                </c:pt>
                <c:pt idx="3280">
                  <c:v>0.81304500000000246</c:v>
                </c:pt>
                <c:pt idx="3281">
                  <c:v>0.80270000000000152</c:v>
                </c:pt>
                <c:pt idx="3282">
                  <c:v>0.81421800000000033</c:v>
                </c:pt>
                <c:pt idx="3283">
                  <c:v>0.83585699999999719</c:v>
                </c:pt>
                <c:pt idx="3284">
                  <c:v>0.84196899999999886</c:v>
                </c:pt>
                <c:pt idx="3285">
                  <c:v>0.81680800000000175</c:v>
                </c:pt>
                <c:pt idx="3286">
                  <c:v>0.77566300000000155</c:v>
                </c:pt>
                <c:pt idx="3287">
                  <c:v>0.83208899999999986</c:v>
                </c:pt>
                <c:pt idx="3288">
                  <c:v>0.82057200000000208</c:v>
                </c:pt>
                <c:pt idx="3289">
                  <c:v>0.84010299999999916</c:v>
                </c:pt>
                <c:pt idx="3290">
                  <c:v>0.79094999999999871</c:v>
                </c:pt>
                <c:pt idx="3291">
                  <c:v>0.84009500000000159</c:v>
                </c:pt>
                <c:pt idx="3292">
                  <c:v>0.83586099999999774</c:v>
                </c:pt>
                <c:pt idx="3293">
                  <c:v>0.79400899999999908</c:v>
                </c:pt>
                <c:pt idx="3294">
                  <c:v>0.78859800000000035</c:v>
                </c:pt>
                <c:pt idx="3295">
                  <c:v>0.76931799999999839</c:v>
                </c:pt>
                <c:pt idx="3296">
                  <c:v>0.81023200000000273</c:v>
                </c:pt>
                <c:pt idx="3297">
                  <c:v>0.80859799999999993</c:v>
                </c:pt>
                <c:pt idx="3298">
                  <c:v>0.79378000000000171</c:v>
                </c:pt>
                <c:pt idx="3299">
                  <c:v>0.77377800000000008</c:v>
                </c:pt>
                <c:pt idx="3300">
                  <c:v>0.79965499999999778</c:v>
                </c:pt>
                <c:pt idx="3301">
                  <c:v>0.81964499999999774</c:v>
                </c:pt>
                <c:pt idx="3302">
                  <c:v>0.8031959999999998</c:v>
                </c:pt>
                <c:pt idx="3303">
                  <c:v>0.78437599999999819</c:v>
                </c:pt>
                <c:pt idx="3304">
                  <c:v>0.78014999999999901</c:v>
                </c:pt>
                <c:pt idx="3305">
                  <c:v>0.79753699999999839</c:v>
                </c:pt>
                <c:pt idx="3306">
                  <c:v>0.78368199999999888</c:v>
                </c:pt>
                <c:pt idx="3307">
                  <c:v>0.77472500000000011</c:v>
                </c:pt>
                <c:pt idx="3308">
                  <c:v>0.79354899999999873</c:v>
                </c:pt>
                <c:pt idx="3309">
                  <c:v>0.76039199999999951</c:v>
                </c:pt>
                <c:pt idx="3310">
                  <c:v>0.81919500000000056</c:v>
                </c:pt>
                <c:pt idx="3311">
                  <c:v>0.8431539999999984</c:v>
                </c:pt>
                <c:pt idx="3312">
                  <c:v>0.80390699999999882</c:v>
                </c:pt>
                <c:pt idx="3313">
                  <c:v>0.8163589999999985</c:v>
                </c:pt>
                <c:pt idx="3314">
                  <c:v>0.77967100000000045</c:v>
                </c:pt>
                <c:pt idx="3315">
                  <c:v>0.77708000000000155</c:v>
                </c:pt>
                <c:pt idx="3316">
                  <c:v>0.79472799999999921</c:v>
                </c:pt>
                <c:pt idx="3317">
                  <c:v>0.79472700000000174</c:v>
                </c:pt>
                <c:pt idx="3318">
                  <c:v>0.81706300000000098</c:v>
                </c:pt>
                <c:pt idx="3319">
                  <c:v>0.7526389999999985</c:v>
                </c:pt>
                <c:pt idx="3320">
                  <c:v>0.7385300000000008</c:v>
                </c:pt>
                <c:pt idx="3321">
                  <c:v>0.79213899999999882</c:v>
                </c:pt>
                <c:pt idx="3322">
                  <c:v>0.81729199999999835</c:v>
                </c:pt>
                <c:pt idx="3323">
                  <c:v>0.80296299999999832</c:v>
                </c:pt>
                <c:pt idx="3324">
                  <c:v>0.76768900000000073</c:v>
                </c:pt>
                <c:pt idx="3325">
                  <c:v>0.80343500000000034</c:v>
                </c:pt>
                <c:pt idx="3326">
                  <c:v>0.79778699999999958</c:v>
                </c:pt>
                <c:pt idx="3327">
                  <c:v>0.79191300000000098</c:v>
                </c:pt>
                <c:pt idx="3328">
                  <c:v>0.82976700000000037</c:v>
                </c:pt>
                <c:pt idx="3329">
                  <c:v>0.76368799999999837</c:v>
                </c:pt>
                <c:pt idx="3330">
                  <c:v>0.79566999999999766</c:v>
                </c:pt>
                <c:pt idx="3331">
                  <c:v>0.77615000000000123</c:v>
                </c:pt>
                <c:pt idx="3332">
                  <c:v>0.76746999999999943</c:v>
                </c:pt>
                <c:pt idx="3333">
                  <c:v>0.7688619999999986</c:v>
                </c:pt>
                <c:pt idx="3334">
                  <c:v>0.79027699999999967</c:v>
                </c:pt>
                <c:pt idx="3335">
                  <c:v>0.80155000000000243</c:v>
                </c:pt>
                <c:pt idx="3336">
                  <c:v>0.76299300000000159</c:v>
                </c:pt>
                <c:pt idx="3337">
                  <c:v>0.76017200000000074</c:v>
                </c:pt>
                <c:pt idx="3338">
                  <c:v>0.78390499999999719</c:v>
                </c:pt>
                <c:pt idx="3339">
                  <c:v>0.77333800000000252</c:v>
                </c:pt>
                <c:pt idx="3340">
                  <c:v>0.8137660000000011</c:v>
                </c:pt>
                <c:pt idx="3341">
                  <c:v>0.74229500000000215</c:v>
                </c:pt>
                <c:pt idx="3342">
                  <c:v>0.78204200000000057</c:v>
                </c:pt>
                <c:pt idx="3343">
                  <c:v>0.7582919999999973</c:v>
                </c:pt>
                <c:pt idx="3344">
                  <c:v>0.73432000000000031</c:v>
                </c:pt>
                <c:pt idx="3345">
                  <c:v>0.77029200000000131</c:v>
                </c:pt>
                <c:pt idx="3346">
                  <c:v>0.78911399999999787</c:v>
                </c:pt>
                <c:pt idx="3347">
                  <c:v>0.79237999999999786</c:v>
                </c:pt>
                <c:pt idx="3348">
                  <c:v>0.76864399999999833</c:v>
                </c:pt>
                <c:pt idx="3349">
                  <c:v>0.73524799999999857</c:v>
                </c:pt>
                <c:pt idx="3350">
                  <c:v>0.83001299999999745</c:v>
                </c:pt>
                <c:pt idx="3351">
                  <c:v>0.76769400000000232</c:v>
                </c:pt>
                <c:pt idx="3352">
                  <c:v>0.79190900000000042</c:v>
                </c:pt>
                <c:pt idx="3353">
                  <c:v>0.76887799999999729</c:v>
                </c:pt>
                <c:pt idx="3354">
                  <c:v>0.80508100000000127</c:v>
                </c:pt>
                <c:pt idx="3355">
                  <c:v>0.7815720000000006</c:v>
                </c:pt>
                <c:pt idx="3356">
                  <c:v>0.81379099999999838</c:v>
                </c:pt>
                <c:pt idx="3357">
                  <c:v>0.80063200000000023</c:v>
                </c:pt>
                <c:pt idx="3358">
                  <c:v>0.75218899999999778</c:v>
                </c:pt>
                <c:pt idx="3359">
                  <c:v>0.77521199999999979</c:v>
                </c:pt>
                <c:pt idx="3360">
                  <c:v>0.7441980000000008</c:v>
                </c:pt>
                <c:pt idx="3361">
                  <c:v>0.73288800000000265</c:v>
                </c:pt>
                <c:pt idx="3362">
                  <c:v>0.75571899999999914</c:v>
                </c:pt>
                <c:pt idx="3363">
                  <c:v>0.72350100000000239</c:v>
                </c:pt>
                <c:pt idx="3364">
                  <c:v>0.75053899999999985</c:v>
                </c:pt>
                <c:pt idx="3365">
                  <c:v>0.76934299999999922</c:v>
                </c:pt>
                <c:pt idx="3366">
                  <c:v>0.76607999999999876</c:v>
                </c:pt>
                <c:pt idx="3367">
                  <c:v>0.78345500000000001</c:v>
                </c:pt>
                <c:pt idx="3368">
                  <c:v>0.77054199999999895</c:v>
                </c:pt>
                <c:pt idx="3369">
                  <c:v>0.73219100000000026</c:v>
                </c:pt>
                <c:pt idx="3370">
                  <c:v>0.75241299999999711</c:v>
                </c:pt>
                <c:pt idx="3371">
                  <c:v>0.74584199999999967</c:v>
                </c:pt>
                <c:pt idx="3372">
                  <c:v>0.74184400000000039</c:v>
                </c:pt>
                <c:pt idx="3373">
                  <c:v>0.75453899999999763</c:v>
                </c:pt>
                <c:pt idx="3374">
                  <c:v>0.79332300000000089</c:v>
                </c:pt>
                <c:pt idx="3375">
                  <c:v>0.79429000000000016</c:v>
                </c:pt>
                <c:pt idx="3376">
                  <c:v>0.75995799999999747</c:v>
                </c:pt>
                <c:pt idx="3377">
                  <c:v>0.75055500000000208</c:v>
                </c:pt>
                <c:pt idx="3378">
                  <c:v>0.75899999999999679</c:v>
                </c:pt>
                <c:pt idx="3379">
                  <c:v>0.78440900000000013</c:v>
                </c:pt>
                <c:pt idx="3380">
                  <c:v>0.76393900000000059</c:v>
                </c:pt>
                <c:pt idx="3381">
                  <c:v>0.7540760000000013</c:v>
                </c:pt>
                <c:pt idx="3382">
                  <c:v>0.75102799999999803</c:v>
                </c:pt>
                <c:pt idx="3383">
                  <c:v>0.7688839999999999</c:v>
                </c:pt>
                <c:pt idx="3384">
                  <c:v>0.7484359999999981</c:v>
                </c:pt>
                <c:pt idx="3385">
                  <c:v>0.76818899999999957</c:v>
                </c:pt>
                <c:pt idx="3386">
                  <c:v>0.7249219999999994</c:v>
                </c:pt>
                <c:pt idx="3387">
                  <c:v>0.74654900000000168</c:v>
                </c:pt>
                <c:pt idx="3388">
                  <c:v>0.77452800000000011</c:v>
                </c:pt>
                <c:pt idx="3389">
                  <c:v>0.76277199999999823</c:v>
                </c:pt>
                <c:pt idx="3390">
                  <c:v>0.73127500000000012</c:v>
                </c:pt>
                <c:pt idx="3391">
                  <c:v>0.74961400000000111</c:v>
                </c:pt>
                <c:pt idx="3392">
                  <c:v>0.73174600000000112</c:v>
                </c:pt>
                <c:pt idx="3393">
                  <c:v>0.75642900000000068</c:v>
                </c:pt>
                <c:pt idx="3394">
                  <c:v>0.73786099999999877</c:v>
                </c:pt>
                <c:pt idx="3395">
                  <c:v>0.71715799999999774</c:v>
                </c:pt>
                <c:pt idx="3396">
                  <c:v>0.73763499999999738</c:v>
                </c:pt>
                <c:pt idx="3397">
                  <c:v>0.73737699999999862</c:v>
                </c:pt>
                <c:pt idx="3398">
                  <c:v>0.74867000000000061</c:v>
                </c:pt>
                <c:pt idx="3399">
                  <c:v>0.73103899999999911</c:v>
                </c:pt>
                <c:pt idx="3400">
                  <c:v>0.77877200000000002</c:v>
                </c:pt>
                <c:pt idx="3401">
                  <c:v>0.72115099999999899</c:v>
                </c:pt>
                <c:pt idx="3402">
                  <c:v>0.70634699999999739</c:v>
                </c:pt>
                <c:pt idx="3403">
                  <c:v>0.7326820000000005</c:v>
                </c:pt>
                <c:pt idx="3404">
                  <c:v>0.74961199999999906</c:v>
                </c:pt>
                <c:pt idx="3405">
                  <c:v>0.73386100000000098</c:v>
                </c:pt>
                <c:pt idx="3406">
                  <c:v>0.76091200000000114</c:v>
                </c:pt>
                <c:pt idx="3407">
                  <c:v>0.71880200000000016</c:v>
                </c:pt>
                <c:pt idx="3408">
                  <c:v>0.73435200000000123</c:v>
                </c:pt>
                <c:pt idx="3409">
                  <c:v>0.75033099999999919</c:v>
                </c:pt>
                <c:pt idx="3410">
                  <c:v>0.7651520000000005</c:v>
                </c:pt>
                <c:pt idx="3411">
                  <c:v>0.7717160000000014</c:v>
                </c:pt>
                <c:pt idx="3412">
                  <c:v>0.75268799999999914</c:v>
                </c:pt>
                <c:pt idx="3413">
                  <c:v>0.75032500000000013</c:v>
                </c:pt>
                <c:pt idx="3414">
                  <c:v>0.73691600000000079</c:v>
                </c:pt>
                <c:pt idx="3415">
                  <c:v>0.74562000000000239</c:v>
                </c:pt>
                <c:pt idx="3416">
                  <c:v>0.77996100000000013</c:v>
                </c:pt>
                <c:pt idx="3417">
                  <c:v>0.76890599999999765</c:v>
                </c:pt>
                <c:pt idx="3418">
                  <c:v>0.71881300000000081</c:v>
                </c:pt>
                <c:pt idx="3419">
                  <c:v>0.736227999999997</c:v>
                </c:pt>
                <c:pt idx="3420">
                  <c:v>0.72611500000000007</c:v>
                </c:pt>
                <c:pt idx="3421">
                  <c:v>0.73034100000000279</c:v>
                </c:pt>
                <c:pt idx="3422">
                  <c:v>0.73433999999999955</c:v>
                </c:pt>
                <c:pt idx="3423">
                  <c:v>0.73222400000000221</c:v>
                </c:pt>
                <c:pt idx="3424">
                  <c:v>0.68236999999999881</c:v>
                </c:pt>
                <c:pt idx="3425">
                  <c:v>0.73058100000000081</c:v>
                </c:pt>
                <c:pt idx="3426">
                  <c:v>0.7411580000000022</c:v>
                </c:pt>
                <c:pt idx="3427">
                  <c:v>0.73483299999999829</c:v>
                </c:pt>
                <c:pt idx="3428">
                  <c:v>0.70941999999999794</c:v>
                </c:pt>
                <c:pt idx="3429">
                  <c:v>0.73951699999999931</c:v>
                </c:pt>
                <c:pt idx="3430">
                  <c:v>0.72470600000000118</c:v>
                </c:pt>
                <c:pt idx="3431">
                  <c:v>0.72306299999999979</c:v>
                </c:pt>
                <c:pt idx="3432">
                  <c:v>0.69931700000000063</c:v>
                </c:pt>
                <c:pt idx="3433">
                  <c:v>0.7280060000000006</c:v>
                </c:pt>
                <c:pt idx="3434">
                  <c:v>0.76326199999999744</c:v>
                </c:pt>
                <c:pt idx="3435">
                  <c:v>0.74516800000000316</c:v>
                </c:pt>
                <c:pt idx="3436">
                  <c:v>0.70165400000000133</c:v>
                </c:pt>
                <c:pt idx="3437">
                  <c:v>0.74634400000000056</c:v>
                </c:pt>
                <c:pt idx="3438">
                  <c:v>0.70447899999999919</c:v>
                </c:pt>
                <c:pt idx="3439">
                  <c:v>0.72658499999999648</c:v>
                </c:pt>
                <c:pt idx="3440">
                  <c:v>0.74470299999999767</c:v>
                </c:pt>
                <c:pt idx="3441">
                  <c:v>0.70917499999999833</c:v>
                </c:pt>
                <c:pt idx="3442">
                  <c:v>0.69460600000000028</c:v>
                </c:pt>
                <c:pt idx="3443">
                  <c:v>0.74563600000000108</c:v>
                </c:pt>
                <c:pt idx="3444">
                  <c:v>0.73999199999999732</c:v>
                </c:pt>
                <c:pt idx="3445">
                  <c:v>0.73906200000000055</c:v>
                </c:pt>
                <c:pt idx="3446">
                  <c:v>0.73952599999999791</c:v>
                </c:pt>
                <c:pt idx="3447">
                  <c:v>0.71130600000000044</c:v>
                </c:pt>
                <c:pt idx="3448">
                  <c:v>0.66733400000000032</c:v>
                </c:pt>
                <c:pt idx="3449">
                  <c:v>0.71647600000000011</c:v>
                </c:pt>
                <c:pt idx="3450">
                  <c:v>0.7087229999999991</c:v>
                </c:pt>
                <c:pt idx="3451">
                  <c:v>0.7237809999999989</c:v>
                </c:pt>
                <c:pt idx="3452">
                  <c:v>0.70729900000000256</c:v>
                </c:pt>
                <c:pt idx="3453">
                  <c:v>0.72306499999999829</c:v>
                </c:pt>
                <c:pt idx="3454">
                  <c:v>0.73341599999999829</c:v>
                </c:pt>
                <c:pt idx="3455">
                  <c:v>0.71555400000000091</c:v>
                </c:pt>
                <c:pt idx="3456">
                  <c:v>0.73294100000000029</c:v>
                </c:pt>
                <c:pt idx="3457">
                  <c:v>0.68050299999999808</c:v>
                </c:pt>
                <c:pt idx="3458">
                  <c:v>0.69837099999999808</c:v>
                </c:pt>
                <c:pt idx="3459">
                  <c:v>0.69931700000000063</c:v>
                </c:pt>
                <c:pt idx="3460">
                  <c:v>0.70613100000000273</c:v>
                </c:pt>
                <c:pt idx="3461">
                  <c:v>0.69250599999999807</c:v>
                </c:pt>
                <c:pt idx="3462">
                  <c:v>0.73011499999999785</c:v>
                </c:pt>
                <c:pt idx="3463">
                  <c:v>0.69978599999999958</c:v>
                </c:pt>
                <c:pt idx="3464">
                  <c:v>0.7404679999999999</c:v>
                </c:pt>
                <c:pt idx="3465">
                  <c:v>0.74659799999999876</c:v>
                </c:pt>
                <c:pt idx="3466">
                  <c:v>0.72495299999999929</c:v>
                </c:pt>
                <c:pt idx="3467">
                  <c:v>0.69814999999999827</c:v>
                </c:pt>
                <c:pt idx="3468">
                  <c:v>0.70825100000000063</c:v>
                </c:pt>
                <c:pt idx="3469">
                  <c:v>0.73554599999999937</c:v>
                </c:pt>
                <c:pt idx="3470">
                  <c:v>0.6805109999999992</c:v>
                </c:pt>
                <c:pt idx="3471">
                  <c:v>0.71625900000000087</c:v>
                </c:pt>
                <c:pt idx="3472">
                  <c:v>0.7028490000000005</c:v>
                </c:pt>
                <c:pt idx="3473">
                  <c:v>0.69250100000000003</c:v>
                </c:pt>
                <c:pt idx="3474">
                  <c:v>0.7002689999999987</c:v>
                </c:pt>
                <c:pt idx="3475">
                  <c:v>0.73741399999999757</c:v>
                </c:pt>
                <c:pt idx="3476">
                  <c:v>0.69720600000000132</c:v>
                </c:pt>
                <c:pt idx="3477">
                  <c:v>0.70096799999999959</c:v>
                </c:pt>
                <c:pt idx="3478">
                  <c:v>0.68427499999999952</c:v>
                </c:pt>
                <c:pt idx="3479">
                  <c:v>0.72684399999999982</c:v>
                </c:pt>
                <c:pt idx="3480">
                  <c:v>0.73059800000000052</c:v>
                </c:pt>
                <c:pt idx="3481">
                  <c:v>0.7005119999999998</c:v>
                </c:pt>
                <c:pt idx="3482">
                  <c:v>0.68263299999999916</c:v>
                </c:pt>
                <c:pt idx="3483">
                  <c:v>0.71907099999999957</c:v>
                </c:pt>
                <c:pt idx="3484">
                  <c:v>0.69086100000000172</c:v>
                </c:pt>
                <c:pt idx="3485">
                  <c:v>0.67886399999999725</c:v>
                </c:pt>
                <c:pt idx="3486">
                  <c:v>0.68333600000000061</c:v>
                </c:pt>
                <c:pt idx="3487">
                  <c:v>0.69227199999999911</c:v>
                </c:pt>
                <c:pt idx="3488">
                  <c:v>0.6950889999999994</c:v>
                </c:pt>
                <c:pt idx="3489">
                  <c:v>0.69040400000000091</c:v>
                </c:pt>
                <c:pt idx="3490">
                  <c:v>0.68969200000000086</c:v>
                </c:pt>
                <c:pt idx="3491">
                  <c:v>0.68051699999999826</c:v>
                </c:pt>
                <c:pt idx="3492">
                  <c:v>0.72496399999999994</c:v>
                </c:pt>
                <c:pt idx="3493">
                  <c:v>0.70497899999999802</c:v>
                </c:pt>
                <c:pt idx="3494">
                  <c:v>0.69580399999999898</c:v>
                </c:pt>
                <c:pt idx="3495">
                  <c:v>0.70026800000000122</c:v>
                </c:pt>
                <c:pt idx="3496">
                  <c:v>0.68945400000000134</c:v>
                </c:pt>
                <c:pt idx="3497">
                  <c:v>0.70098199999999977</c:v>
                </c:pt>
                <c:pt idx="3498">
                  <c:v>0.71178699999999751</c:v>
                </c:pt>
                <c:pt idx="3499">
                  <c:v>0.73555100000000095</c:v>
                </c:pt>
                <c:pt idx="3500">
                  <c:v>0.71579300000000146</c:v>
                </c:pt>
                <c:pt idx="3501">
                  <c:v>0.67464999999999975</c:v>
                </c:pt>
                <c:pt idx="3502">
                  <c:v>0.69016599999999784</c:v>
                </c:pt>
                <c:pt idx="3503">
                  <c:v>0.7099189999999993</c:v>
                </c:pt>
                <c:pt idx="3504">
                  <c:v>0.70873600000000181</c:v>
                </c:pt>
                <c:pt idx="3505">
                  <c:v>0.70122100000000032</c:v>
                </c:pt>
                <c:pt idx="3506">
                  <c:v>0.68946299999999994</c:v>
                </c:pt>
                <c:pt idx="3507">
                  <c:v>0.69698400000000049</c:v>
                </c:pt>
                <c:pt idx="3508">
                  <c:v>0.69439600000000112</c:v>
                </c:pt>
                <c:pt idx="3509">
                  <c:v>0.73791299999999893</c:v>
                </c:pt>
                <c:pt idx="3510">
                  <c:v>0.67064699999999888</c:v>
                </c:pt>
                <c:pt idx="3511">
                  <c:v>0.70945000000000036</c:v>
                </c:pt>
                <c:pt idx="3512">
                  <c:v>0.68640399999999957</c:v>
                </c:pt>
                <c:pt idx="3513">
                  <c:v>0.66242700000000099</c:v>
                </c:pt>
                <c:pt idx="3514">
                  <c:v>0.6960419999999985</c:v>
                </c:pt>
                <c:pt idx="3515">
                  <c:v>0.70192299999999719</c:v>
                </c:pt>
                <c:pt idx="3516">
                  <c:v>0.68312999999999846</c:v>
                </c:pt>
                <c:pt idx="3517">
                  <c:v>0.69910199999999989</c:v>
                </c:pt>
                <c:pt idx="3518">
                  <c:v>0.67958299999999738</c:v>
                </c:pt>
                <c:pt idx="3519">
                  <c:v>0.66382199999999969</c:v>
                </c:pt>
                <c:pt idx="3520">
                  <c:v>0.68711499999999859</c:v>
                </c:pt>
                <c:pt idx="3521">
                  <c:v>0.67886500000000183</c:v>
                </c:pt>
                <c:pt idx="3522">
                  <c:v>0.67065000000000197</c:v>
                </c:pt>
                <c:pt idx="3523">
                  <c:v>0.6405549999999991</c:v>
                </c:pt>
                <c:pt idx="3524">
                  <c:v>0.66689500000000024</c:v>
                </c:pt>
                <c:pt idx="3525">
                  <c:v>0.66713799999999779</c:v>
                </c:pt>
                <c:pt idx="3526">
                  <c:v>0.66525299999999987</c:v>
                </c:pt>
                <c:pt idx="3527">
                  <c:v>0.65984300000000218</c:v>
                </c:pt>
                <c:pt idx="3528">
                  <c:v>0.66031500000000065</c:v>
                </c:pt>
                <c:pt idx="3529">
                  <c:v>0.6960569999999997</c:v>
                </c:pt>
                <c:pt idx="3530">
                  <c:v>0.6657139999999977</c:v>
                </c:pt>
                <c:pt idx="3531">
                  <c:v>0.69112600000000057</c:v>
                </c:pt>
                <c:pt idx="3532">
                  <c:v>0.72050100000000228</c:v>
                </c:pt>
                <c:pt idx="3533">
                  <c:v>0.6506760000000007</c:v>
                </c:pt>
                <c:pt idx="3534">
                  <c:v>0.66737499999999983</c:v>
                </c:pt>
                <c:pt idx="3535">
                  <c:v>0.64197100000000162</c:v>
                </c:pt>
                <c:pt idx="3536">
                  <c:v>0.70546799999999976</c:v>
                </c:pt>
                <c:pt idx="3537">
                  <c:v>0.68946299999999994</c:v>
                </c:pt>
                <c:pt idx="3538">
                  <c:v>0.70238599999999707</c:v>
                </c:pt>
                <c:pt idx="3539">
                  <c:v>0.64009699999999725</c:v>
                </c:pt>
                <c:pt idx="3540">
                  <c:v>0.64668500000000151</c:v>
                </c:pt>
                <c:pt idx="3541">
                  <c:v>0.66126499999999666</c:v>
                </c:pt>
                <c:pt idx="3542">
                  <c:v>0.66854400000000069</c:v>
                </c:pt>
                <c:pt idx="3543">
                  <c:v>0.66949900000000184</c:v>
                </c:pt>
                <c:pt idx="3544">
                  <c:v>0.66337900000000261</c:v>
                </c:pt>
                <c:pt idx="3545">
                  <c:v>0.70004899999999992</c:v>
                </c:pt>
                <c:pt idx="3546">
                  <c:v>0.67090999999999923</c:v>
                </c:pt>
                <c:pt idx="3547">
                  <c:v>0.66173200000000065</c:v>
                </c:pt>
                <c:pt idx="3548">
                  <c:v>0.66219600000000156</c:v>
                </c:pt>
                <c:pt idx="3549">
                  <c:v>0.65913499999999914</c:v>
                </c:pt>
                <c:pt idx="3550">
                  <c:v>0.68712299999999971</c:v>
                </c:pt>
                <c:pt idx="3551">
                  <c:v>0.63397900000000007</c:v>
                </c:pt>
                <c:pt idx="3552">
                  <c:v>0.68499699999999919</c:v>
                </c:pt>
                <c:pt idx="3553">
                  <c:v>0.64409900000000064</c:v>
                </c:pt>
                <c:pt idx="3554">
                  <c:v>0.65703299999999842</c:v>
                </c:pt>
                <c:pt idx="3555">
                  <c:v>0.68595099999999931</c:v>
                </c:pt>
                <c:pt idx="3556">
                  <c:v>0.66902500000000131</c:v>
                </c:pt>
                <c:pt idx="3557">
                  <c:v>0.65491600000000005</c:v>
                </c:pt>
                <c:pt idx="3558">
                  <c:v>0.65515299999999854</c:v>
                </c:pt>
                <c:pt idx="3559">
                  <c:v>0.66644499999999951</c:v>
                </c:pt>
                <c:pt idx="3560">
                  <c:v>0.6570210000000003</c:v>
                </c:pt>
                <c:pt idx="3561">
                  <c:v>0.63586799999999855</c:v>
                </c:pt>
                <c:pt idx="3562">
                  <c:v>0.63327200000000161</c:v>
                </c:pt>
                <c:pt idx="3563">
                  <c:v>0.70052599999999998</c:v>
                </c:pt>
                <c:pt idx="3564">
                  <c:v>0.6558579999999985</c:v>
                </c:pt>
                <c:pt idx="3565">
                  <c:v>0.66314900000000065</c:v>
                </c:pt>
                <c:pt idx="3566">
                  <c:v>0.66502499999999998</c:v>
                </c:pt>
                <c:pt idx="3567">
                  <c:v>0.65161499999999961</c:v>
                </c:pt>
                <c:pt idx="3568">
                  <c:v>0.64856599999999887</c:v>
                </c:pt>
                <c:pt idx="3569">
                  <c:v>0.64103199999999916</c:v>
                </c:pt>
                <c:pt idx="3570">
                  <c:v>0.66997100000000032</c:v>
                </c:pt>
                <c:pt idx="3571">
                  <c:v>0.6527940000000001</c:v>
                </c:pt>
                <c:pt idx="3572">
                  <c:v>0.66195899999999952</c:v>
                </c:pt>
                <c:pt idx="3573">
                  <c:v>0.68055299999999974</c:v>
                </c:pt>
                <c:pt idx="3574">
                  <c:v>0.64809200000000189</c:v>
                </c:pt>
                <c:pt idx="3575">
                  <c:v>0.63446700000000078</c:v>
                </c:pt>
                <c:pt idx="3576">
                  <c:v>0.63751599999999797</c:v>
                </c:pt>
                <c:pt idx="3577">
                  <c:v>0.62857699999999994</c:v>
                </c:pt>
                <c:pt idx="3578">
                  <c:v>0.65185999999999922</c:v>
                </c:pt>
                <c:pt idx="3579">
                  <c:v>0.68925300000000078</c:v>
                </c:pt>
                <c:pt idx="3580">
                  <c:v>0.63845500000000044</c:v>
                </c:pt>
                <c:pt idx="3581">
                  <c:v>0.68409300000000073</c:v>
                </c:pt>
                <c:pt idx="3582">
                  <c:v>0.6579890000000006</c:v>
                </c:pt>
                <c:pt idx="3583">
                  <c:v>0.65845400000000254</c:v>
                </c:pt>
                <c:pt idx="3584">
                  <c:v>0.62834799999999902</c:v>
                </c:pt>
                <c:pt idx="3585">
                  <c:v>0.63517099999999971</c:v>
                </c:pt>
                <c:pt idx="3586">
                  <c:v>0.65022800000000203</c:v>
                </c:pt>
                <c:pt idx="3587">
                  <c:v>0.6692729999999969</c:v>
                </c:pt>
                <c:pt idx="3588">
                  <c:v>0.63634499999999861</c:v>
                </c:pt>
                <c:pt idx="3589">
                  <c:v>0.64504499999999965</c:v>
                </c:pt>
                <c:pt idx="3590">
                  <c:v>0.68644499999999908</c:v>
                </c:pt>
                <c:pt idx="3591">
                  <c:v>0.68502999999999759</c:v>
                </c:pt>
                <c:pt idx="3592">
                  <c:v>0.63729100000000116</c:v>
                </c:pt>
                <c:pt idx="3593">
                  <c:v>0.62247100000000088</c:v>
                </c:pt>
                <c:pt idx="3594">
                  <c:v>0.68949000000000282</c:v>
                </c:pt>
                <c:pt idx="3595">
                  <c:v>0.67233200000000082</c:v>
                </c:pt>
                <c:pt idx="3596">
                  <c:v>0.64717900000000128</c:v>
                </c:pt>
                <c:pt idx="3597">
                  <c:v>0.63281900000000135</c:v>
                </c:pt>
                <c:pt idx="3598">
                  <c:v>0.66150700000000029</c:v>
                </c:pt>
                <c:pt idx="3599">
                  <c:v>0.67208700000000121</c:v>
                </c:pt>
                <c:pt idx="3600">
                  <c:v>0.62012700000000009</c:v>
                </c:pt>
                <c:pt idx="3601">
                  <c:v>0.63634499999999861</c:v>
                </c:pt>
                <c:pt idx="3602">
                  <c:v>0.64010700000000043</c:v>
                </c:pt>
                <c:pt idx="3603">
                  <c:v>0.60601700000000136</c:v>
                </c:pt>
                <c:pt idx="3604">
                  <c:v>0.61142099999999999</c:v>
                </c:pt>
                <c:pt idx="3605">
                  <c:v>0.62741100000000216</c:v>
                </c:pt>
                <c:pt idx="3606">
                  <c:v>0.63282199999999733</c:v>
                </c:pt>
                <c:pt idx="3607">
                  <c:v>0.64034499999999994</c:v>
                </c:pt>
                <c:pt idx="3608">
                  <c:v>0.64810800000000057</c:v>
                </c:pt>
                <c:pt idx="3609">
                  <c:v>0.63494300000000337</c:v>
                </c:pt>
                <c:pt idx="3610">
                  <c:v>0.61117899999999992</c:v>
                </c:pt>
                <c:pt idx="3611">
                  <c:v>0.60202400000000011</c:v>
                </c:pt>
                <c:pt idx="3612">
                  <c:v>0.66128500000000301</c:v>
                </c:pt>
                <c:pt idx="3613">
                  <c:v>0.66059400000000323</c:v>
                </c:pt>
                <c:pt idx="3614">
                  <c:v>0.66457799999999878</c:v>
                </c:pt>
                <c:pt idx="3615">
                  <c:v>0.6349480000000014</c:v>
                </c:pt>
                <c:pt idx="3616">
                  <c:v>0.6582170000000005</c:v>
                </c:pt>
                <c:pt idx="3617">
                  <c:v>0.64293699999999987</c:v>
                </c:pt>
                <c:pt idx="3618">
                  <c:v>0.61683200000000227</c:v>
                </c:pt>
                <c:pt idx="3619">
                  <c:v>0.63024000000000058</c:v>
                </c:pt>
                <c:pt idx="3620">
                  <c:v>0.61425099999999944</c:v>
                </c:pt>
                <c:pt idx="3621">
                  <c:v>0.64859700000000231</c:v>
                </c:pt>
                <c:pt idx="3622">
                  <c:v>0.65563999999999822</c:v>
                </c:pt>
                <c:pt idx="3623">
                  <c:v>0.65987400000000207</c:v>
                </c:pt>
                <c:pt idx="3624">
                  <c:v>0.66081799999999902</c:v>
                </c:pt>
                <c:pt idx="3625">
                  <c:v>0.65071100000000115</c:v>
                </c:pt>
                <c:pt idx="3626">
                  <c:v>0.59850099999999884</c:v>
                </c:pt>
                <c:pt idx="3627">
                  <c:v>0.62647899999999979</c:v>
                </c:pt>
                <c:pt idx="3628">
                  <c:v>0.63706499999999977</c:v>
                </c:pt>
                <c:pt idx="3629">
                  <c:v>0.64106299999999905</c:v>
                </c:pt>
                <c:pt idx="3630">
                  <c:v>0.61849400000000188</c:v>
                </c:pt>
                <c:pt idx="3631">
                  <c:v>0.60978199999999916</c:v>
                </c:pt>
                <c:pt idx="3632">
                  <c:v>0.65375599999999778</c:v>
                </c:pt>
                <c:pt idx="3633">
                  <c:v>0.64105500000000148</c:v>
                </c:pt>
                <c:pt idx="3634">
                  <c:v>0.61308599999999913</c:v>
                </c:pt>
                <c:pt idx="3635">
                  <c:v>0.64530700000000252</c:v>
                </c:pt>
                <c:pt idx="3636">
                  <c:v>0.61473000000000155</c:v>
                </c:pt>
                <c:pt idx="3637">
                  <c:v>0.59261700000000062</c:v>
                </c:pt>
                <c:pt idx="3638">
                  <c:v>0.64882800000000174</c:v>
                </c:pt>
                <c:pt idx="3639">
                  <c:v>0.62554600000000349</c:v>
                </c:pt>
                <c:pt idx="3640">
                  <c:v>0.61284600000000111</c:v>
                </c:pt>
                <c:pt idx="3641">
                  <c:v>0.62013599999999869</c:v>
                </c:pt>
                <c:pt idx="3642">
                  <c:v>0.62624699999999933</c:v>
                </c:pt>
                <c:pt idx="3643">
                  <c:v>0.61166499999999857</c:v>
                </c:pt>
                <c:pt idx="3644">
                  <c:v>0.62578299999999842</c:v>
                </c:pt>
                <c:pt idx="3645">
                  <c:v>0.63611999999999824</c:v>
                </c:pt>
                <c:pt idx="3646">
                  <c:v>0.64906699999999873</c:v>
                </c:pt>
                <c:pt idx="3647">
                  <c:v>0.64177799999999863</c:v>
                </c:pt>
                <c:pt idx="3648">
                  <c:v>0.62955099999999931</c:v>
                </c:pt>
                <c:pt idx="3649">
                  <c:v>0.6161449999999995</c:v>
                </c:pt>
                <c:pt idx="3650">
                  <c:v>0.65517999999999788</c:v>
                </c:pt>
                <c:pt idx="3651">
                  <c:v>0.61919200000000174</c:v>
                </c:pt>
                <c:pt idx="3652">
                  <c:v>0.58839399999999742</c:v>
                </c:pt>
                <c:pt idx="3653">
                  <c:v>0.62060500000000118</c:v>
                </c:pt>
                <c:pt idx="3654">
                  <c:v>0.62696400000000096</c:v>
                </c:pt>
                <c:pt idx="3655">
                  <c:v>0.62931800000000138</c:v>
                </c:pt>
                <c:pt idx="3656">
                  <c:v>0.62601899999999944</c:v>
                </c:pt>
                <c:pt idx="3657">
                  <c:v>0.60344399999999965</c:v>
                </c:pt>
                <c:pt idx="3658">
                  <c:v>0.61803000000000097</c:v>
                </c:pt>
                <c:pt idx="3659">
                  <c:v>0.61826200000000142</c:v>
                </c:pt>
                <c:pt idx="3660">
                  <c:v>0.62461000000000055</c:v>
                </c:pt>
                <c:pt idx="3661">
                  <c:v>0.58369300000000024</c:v>
                </c:pt>
                <c:pt idx="3662">
                  <c:v>0.61098600000000047</c:v>
                </c:pt>
                <c:pt idx="3663">
                  <c:v>0.6354229999999994</c:v>
                </c:pt>
                <c:pt idx="3664">
                  <c:v>0.60132700000000128</c:v>
                </c:pt>
                <c:pt idx="3665">
                  <c:v>0.59662499999999952</c:v>
                </c:pt>
                <c:pt idx="3666">
                  <c:v>0.62179599999999979</c:v>
                </c:pt>
                <c:pt idx="3667">
                  <c:v>0.6565979999999989</c:v>
                </c:pt>
                <c:pt idx="3668">
                  <c:v>0.63918800000000076</c:v>
                </c:pt>
                <c:pt idx="3669">
                  <c:v>0.59028100000000094</c:v>
                </c:pt>
                <c:pt idx="3670">
                  <c:v>0.63048600000000121</c:v>
                </c:pt>
                <c:pt idx="3671">
                  <c:v>0.61332300000000117</c:v>
                </c:pt>
                <c:pt idx="3672">
                  <c:v>0.61873200000000139</c:v>
                </c:pt>
                <c:pt idx="3673">
                  <c:v>0.61427300000000074</c:v>
                </c:pt>
                <c:pt idx="3674">
                  <c:v>0.5686499999999981</c:v>
                </c:pt>
                <c:pt idx="3675">
                  <c:v>0.62837700000000041</c:v>
                </c:pt>
                <c:pt idx="3676">
                  <c:v>0.62367699999999715</c:v>
                </c:pt>
                <c:pt idx="3677">
                  <c:v>0.60063599999999795</c:v>
                </c:pt>
                <c:pt idx="3678">
                  <c:v>0.65424799999999905</c:v>
                </c:pt>
                <c:pt idx="3679">
                  <c:v>0.63261500000000126</c:v>
                </c:pt>
                <c:pt idx="3680">
                  <c:v>0.59262900000000229</c:v>
                </c:pt>
                <c:pt idx="3681">
                  <c:v>0.62392200000000031</c:v>
                </c:pt>
                <c:pt idx="3682">
                  <c:v>0.60369199999999879</c:v>
                </c:pt>
                <c:pt idx="3683">
                  <c:v>0.61474300000000071</c:v>
                </c:pt>
                <c:pt idx="3684">
                  <c:v>0.62814399999999893</c:v>
                </c:pt>
                <c:pt idx="3685">
                  <c:v>0.61944099999999835</c:v>
                </c:pt>
                <c:pt idx="3686">
                  <c:v>0.61050999999999789</c:v>
                </c:pt>
                <c:pt idx="3687">
                  <c:v>0.58275899999999936</c:v>
                </c:pt>
                <c:pt idx="3688">
                  <c:v>0.59686500000000109</c:v>
                </c:pt>
                <c:pt idx="3689">
                  <c:v>0.59309199999999862</c:v>
                </c:pt>
                <c:pt idx="3690">
                  <c:v>0.62108899999999778</c:v>
                </c:pt>
                <c:pt idx="3691">
                  <c:v>0.61098600000000047</c:v>
                </c:pt>
                <c:pt idx="3692">
                  <c:v>0.6043990000000008</c:v>
                </c:pt>
                <c:pt idx="3693">
                  <c:v>0.61333599999999677</c:v>
                </c:pt>
                <c:pt idx="3694">
                  <c:v>0.63239300000000043</c:v>
                </c:pt>
                <c:pt idx="3695">
                  <c:v>0.59687300000000221</c:v>
                </c:pt>
                <c:pt idx="3696">
                  <c:v>0.61521500000000273</c:v>
                </c:pt>
                <c:pt idx="3697">
                  <c:v>0.58864399999999861</c:v>
                </c:pt>
                <c:pt idx="3698">
                  <c:v>0.59545400000000015</c:v>
                </c:pt>
                <c:pt idx="3699">
                  <c:v>0.59122799999999742</c:v>
                </c:pt>
                <c:pt idx="3700">
                  <c:v>0.58370700000000042</c:v>
                </c:pt>
                <c:pt idx="3701">
                  <c:v>0.607680000000002</c:v>
                </c:pt>
                <c:pt idx="3702">
                  <c:v>0.61967399999999984</c:v>
                </c:pt>
                <c:pt idx="3703">
                  <c:v>0.63356899999999783</c:v>
                </c:pt>
                <c:pt idx="3704">
                  <c:v>0.59523100000000184</c:v>
                </c:pt>
                <c:pt idx="3705">
                  <c:v>0.61263100000000037</c:v>
                </c:pt>
                <c:pt idx="3706">
                  <c:v>0.59570300000000032</c:v>
                </c:pt>
                <c:pt idx="3707">
                  <c:v>0.62181499999999801</c:v>
                </c:pt>
                <c:pt idx="3708">
                  <c:v>0.57710399999999851</c:v>
                </c:pt>
                <c:pt idx="3709">
                  <c:v>0.60275299999999987</c:v>
                </c:pt>
                <c:pt idx="3710">
                  <c:v>0.60345200000000077</c:v>
                </c:pt>
                <c:pt idx="3711">
                  <c:v>0.60698299999999961</c:v>
                </c:pt>
                <c:pt idx="3712">
                  <c:v>0.57406500000000094</c:v>
                </c:pt>
                <c:pt idx="3713">
                  <c:v>0.5806570000000022</c:v>
                </c:pt>
                <c:pt idx="3714">
                  <c:v>0.60063999999999851</c:v>
                </c:pt>
                <c:pt idx="3715">
                  <c:v>0.56983100000000064</c:v>
                </c:pt>
                <c:pt idx="3716">
                  <c:v>0.59899499999999861</c:v>
                </c:pt>
                <c:pt idx="3717">
                  <c:v>0.58535000000000181</c:v>
                </c:pt>
                <c:pt idx="3718">
                  <c:v>0.5446649999999984</c:v>
                </c:pt>
                <c:pt idx="3719">
                  <c:v>0.56160900000000069</c:v>
                </c:pt>
                <c:pt idx="3720">
                  <c:v>0.59264700000000303</c:v>
                </c:pt>
                <c:pt idx="3721">
                  <c:v>0.60464999999999947</c:v>
                </c:pt>
                <c:pt idx="3722">
                  <c:v>0.58558000000000021</c:v>
                </c:pt>
                <c:pt idx="3723">
                  <c:v>0.60017299999999807</c:v>
                </c:pt>
                <c:pt idx="3724">
                  <c:v>0.6269820000000017</c:v>
                </c:pt>
                <c:pt idx="3725">
                  <c:v>0.56913000000000125</c:v>
                </c:pt>
                <c:pt idx="3726">
                  <c:v>0.54326000000000008</c:v>
                </c:pt>
                <c:pt idx="3727">
                  <c:v>0.60158700000000209</c:v>
                </c:pt>
                <c:pt idx="3728">
                  <c:v>0.61098499999999945</c:v>
                </c:pt>
                <c:pt idx="3729">
                  <c:v>0.574071</c:v>
                </c:pt>
                <c:pt idx="3730">
                  <c:v>0.61122199999999793</c:v>
                </c:pt>
                <c:pt idx="3731">
                  <c:v>0.60347600000000057</c:v>
                </c:pt>
                <c:pt idx="3732">
                  <c:v>0.57925200000000032</c:v>
                </c:pt>
                <c:pt idx="3733">
                  <c:v>0.5830069999999985</c:v>
                </c:pt>
                <c:pt idx="3734">
                  <c:v>0.57571099999999831</c:v>
                </c:pt>
                <c:pt idx="3735">
                  <c:v>0.55053999999999803</c:v>
                </c:pt>
                <c:pt idx="3736">
                  <c:v>0.59006899999999973</c:v>
                </c:pt>
                <c:pt idx="3737">
                  <c:v>0.59594800000000347</c:v>
                </c:pt>
                <c:pt idx="3738">
                  <c:v>0.57878099999999932</c:v>
                </c:pt>
                <c:pt idx="3739">
                  <c:v>0.61476099999999789</c:v>
                </c:pt>
                <c:pt idx="3740">
                  <c:v>0.54797500000000099</c:v>
                </c:pt>
                <c:pt idx="3741">
                  <c:v>0.60440900000000042</c:v>
                </c:pt>
                <c:pt idx="3742">
                  <c:v>0.57313100000000006</c:v>
                </c:pt>
                <c:pt idx="3743">
                  <c:v>0.56819199999999981</c:v>
                </c:pt>
                <c:pt idx="3744">
                  <c:v>0.54703599999999852</c:v>
                </c:pt>
                <c:pt idx="3745">
                  <c:v>0.60301100000000218</c:v>
                </c:pt>
                <c:pt idx="3746">
                  <c:v>0.59312699999999907</c:v>
                </c:pt>
                <c:pt idx="3747">
                  <c:v>0.5877049999999997</c:v>
                </c:pt>
                <c:pt idx="3748">
                  <c:v>0.58113699999999824</c:v>
                </c:pt>
                <c:pt idx="3749">
                  <c:v>0.58794499999999772</c:v>
                </c:pt>
                <c:pt idx="3750">
                  <c:v>0.5839490000000005</c:v>
                </c:pt>
                <c:pt idx="3751">
                  <c:v>0.6036999999999999</c:v>
                </c:pt>
                <c:pt idx="3752">
                  <c:v>0.55831400000000286</c:v>
                </c:pt>
                <c:pt idx="3753">
                  <c:v>0.58207800000000276</c:v>
                </c:pt>
                <c:pt idx="3754">
                  <c:v>0.55314600000000169</c:v>
                </c:pt>
                <c:pt idx="3755">
                  <c:v>0.59925100000000242</c:v>
                </c:pt>
                <c:pt idx="3756">
                  <c:v>0.60228599999999943</c:v>
                </c:pt>
                <c:pt idx="3757">
                  <c:v>0.56631799999999899</c:v>
                </c:pt>
                <c:pt idx="3758">
                  <c:v>0.57220000000000226</c:v>
                </c:pt>
                <c:pt idx="3759">
                  <c:v>0.58936399999999978</c:v>
                </c:pt>
                <c:pt idx="3760">
                  <c:v>0.57995299999999972</c:v>
                </c:pt>
                <c:pt idx="3761">
                  <c:v>0.59055100000000138</c:v>
                </c:pt>
                <c:pt idx="3762">
                  <c:v>0.58888699999999972</c:v>
                </c:pt>
                <c:pt idx="3763">
                  <c:v>0.57831399999999888</c:v>
                </c:pt>
                <c:pt idx="3764">
                  <c:v>0.59195499999999868</c:v>
                </c:pt>
                <c:pt idx="3765">
                  <c:v>0.61757799999999818</c:v>
                </c:pt>
                <c:pt idx="3766">
                  <c:v>0.56797600000000159</c:v>
                </c:pt>
                <c:pt idx="3767">
                  <c:v>0.6001870000000018</c:v>
                </c:pt>
                <c:pt idx="3768">
                  <c:v>0.56020499999999984</c:v>
                </c:pt>
                <c:pt idx="3769">
                  <c:v>0.5672549999999994</c:v>
                </c:pt>
                <c:pt idx="3770">
                  <c:v>0.56420100000000062</c:v>
                </c:pt>
                <c:pt idx="3771">
                  <c:v>0.58584199999999953</c:v>
                </c:pt>
                <c:pt idx="3772">
                  <c:v>0.56232400000000027</c:v>
                </c:pt>
                <c:pt idx="3773">
                  <c:v>0.59361200000000025</c:v>
                </c:pt>
                <c:pt idx="3774">
                  <c:v>0.56256399999999829</c:v>
                </c:pt>
                <c:pt idx="3775">
                  <c:v>0.59712799999999788</c:v>
                </c:pt>
                <c:pt idx="3776">
                  <c:v>0.51459000000000188</c:v>
                </c:pt>
                <c:pt idx="3777">
                  <c:v>0.58020100000000241</c:v>
                </c:pt>
                <c:pt idx="3778">
                  <c:v>0.56796999999999898</c:v>
                </c:pt>
                <c:pt idx="3779">
                  <c:v>0.58278899999999823</c:v>
                </c:pt>
                <c:pt idx="3780">
                  <c:v>0.5724460000000029</c:v>
                </c:pt>
                <c:pt idx="3781">
                  <c:v>0.5874839999999999</c:v>
                </c:pt>
                <c:pt idx="3782">
                  <c:v>0.58491199999999921</c:v>
                </c:pt>
                <c:pt idx="3783">
                  <c:v>0.56044100000000086</c:v>
                </c:pt>
                <c:pt idx="3784">
                  <c:v>0.59620100000000065</c:v>
                </c:pt>
                <c:pt idx="3785">
                  <c:v>0.5461039999999997</c:v>
                </c:pt>
                <c:pt idx="3786">
                  <c:v>0.59502299999999764</c:v>
                </c:pt>
                <c:pt idx="3787">
                  <c:v>0.57010000000000005</c:v>
                </c:pt>
                <c:pt idx="3788">
                  <c:v>0.53833099999999945</c:v>
                </c:pt>
                <c:pt idx="3789">
                  <c:v>0.56867599999999996</c:v>
                </c:pt>
                <c:pt idx="3790">
                  <c:v>0.56303700000000134</c:v>
                </c:pt>
                <c:pt idx="3791">
                  <c:v>0.57714100000000101</c:v>
                </c:pt>
                <c:pt idx="3792">
                  <c:v>0.55551200000000023</c:v>
                </c:pt>
                <c:pt idx="3793">
                  <c:v>0.54421800000000076</c:v>
                </c:pt>
                <c:pt idx="3794">
                  <c:v>0.579264000000002</c:v>
                </c:pt>
                <c:pt idx="3795">
                  <c:v>0.54327800000000082</c:v>
                </c:pt>
                <c:pt idx="3796">
                  <c:v>0.5653889999999997</c:v>
                </c:pt>
                <c:pt idx="3797">
                  <c:v>0.57197600000000293</c:v>
                </c:pt>
                <c:pt idx="3798">
                  <c:v>0.53527899999999917</c:v>
                </c:pt>
                <c:pt idx="3799">
                  <c:v>0.56539000000000073</c:v>
                </c:pt>
                <c:pt idx="3800">
                  <c:v>0.59456000000000131</c:v>
                </c:pt>
                <c:pt idx="3801">
                  <c:v>0.55998400000000004</c:v>
                </c:pt>
                <c:pt idx="3802">
                  <c:v>0.5639739999999982</c:v>
                </c:pt>
                <c:pt idx="3803">
                  <c:v>0.6032599999999988</c:v>
                </c:pt>
                <c:pt idx="3804">
                  <c:v>0.56609999999999872</c:v>
                </c:pt>
                <c:pt idx="3805">
                  <c:v>0.55385599999999968</c:v>
                </c:pt>
                <c:pt idx="3806">
                  <c:v>0.55151500000000198</c:v>
                </c:pt>
                <c:pt idx="3807">
                  <c:v>0.57314799999999977</c:v>
                </c:pt>
                <c:pt idx="3808">
                  <c:v>0.54447299999999998</c:v>
                </c:pt>
                <c:pt idx="3809">
                  <c:v>0.57362700000000189</c:v>
                </c:pt>
                <c:pt idx="3810">
                  <c:v>0.53905699999999968</c:v>
                </c:pt>
                <c:pt idx="3811">
                  <c:v>0.55598499999999973</c:v>
                </c:pt>
                <c:pt idx="3812">
                  <c:v>0.60749300000000162</c:v>
                </c:pt>
                <c:pt idx="3813">
                  <c:v>0.53410700000000233</c:v>
                </c:pt>
                <c:pt idx="3814">
                  <c:v>0.58090799999999732</c:v>
                </c:pt>
                <c:pt idx="3815">
                  <c:v>0.60631199999999907</c:v>
                </c:pt>
                <c:pt idx="3816">
                  <c:v>0.55245900000000248</c:v>
                </c:pt>
                <c:pt idx="3817">
                  <c:v>0.54353499999999855</c:v>
                </c:pt>
                <c:pt idx="3818">
                  <c:v>0.54212100000000163</c:v>
                </c:pt>
                <c:pt idx="3819">
                  <c:v>0.56845600000000118</c:v>
                </c:pt>
                <c:pt idx="3820">
                  <c:v>0.59526500000000127</c:v>
                </c:pt>
                <c:pt idx="3821">
                  <c:v>0.55669599999999875</c:v>
                </c:pt>
                <c:pt idx="3822">
                  <c:v>0.58138999999999896</c:v>
                </c:pt>
                <c:pt idx="3823">
                  <c:v>0.57339699999999993</c:v>
                </c:pt>
                <c:pt idx="3824">
                  <c:v>0.54964700000000022</c:v>
                </c:pt>
                <c:pt idx="3825">
                  <c:v>0.53318099999999902</c:v>
                </c:pt>
                <c:pt idx="3826">
                  <c:v>0.54564099999999982</c:v>
                </c:pt>
                <c:pt idx="3827">
                  <c:v>0.51036200000000065</c:v>
                </c:pt>
                <c:pt idx="3828">
                  <c:v>0.57269799999999904</c:v>
                </c:pt>
                <c:pt idx="3829">
                  <c:v>0.54070099999999854</c:v>
                </c:pt>
                <c:pt idx="3830">
                  <c:v>0.57504199999999983</c:v>
                </c:pt>
                <c:pt idx="3831">
                  <c:v>0.59785299999999708</c:v>
                </c:pt>
                <c:pt idx="3832">
                  <c:v>0.56727000000000061</c:v>
                </c:pt>
                <c:pt idx="3833">
                  <c:v>0.54635700000000043</c:v>
                </c:pt>
                <c:pt idx="3834">
                  <c:v>0.53435400000000044</c:v>
                </c:pt>
                <c:pt idx="3835">
                  <c:v>0.55693699999999779</c:v>
                </c:pt>
                <c:pt idx="3836">
                  <c:v>0.5524710000000006</c:v>
                </c:pt>
                <c:pt idx="3837">
                  <c:v>0.5905699999999996</c:v>
                </c:pt>
                <c:pt idx="3838">
                  <c:v>0.57317000000000107</c:v>
                </c:pt>
                <c:pt idx="3839">
                  <c:v>0.54799500000000023</c:v>
                </c:pt>
                <c:pt idx="3840">
                  <c:v>0.55880399999999852</c:v>
                </c:pt>
                <c:pt idx="3841">
                  <c:v>0.5418769999999995</c:v>
                </c:pt>
                <c:pt idx="3842">
                  <c:v>0.52848399999999884</c:v>
                </c:pt>
                <c:pt idx="3843">
                  <c:v>0.59714300000000264</c:v>
                </c:pt>
                <c:pt idx="3844">
                  <c:v>0.58397799999999833</c:v>
                </c:pt>
                <c:pt idx="3845">
                  <c:v>0.5369489999999999</c:v>
                </c:pt>
                <c:pt idx="3846">
                  <c:v>0.57034300000000115</c:v>
                </c:pt>
                <c:pt idx="3847">
                  <c:v>0.55810600000000221</c:v>
                </c:pt>
                <c:pt idx="3848">
                  <c:v>0.53130300000000119</c:v>
                </c:pt>
                <c:pt idx="3849">
                  <c:v>0.57903700000000313</c:v>
                </c:pt>
                <c:pt idx="3850">
                  <c:v>0.55882000000000076</c:v>
                </c:pt>
                <c:pt idx="3851">
                  <c:v>0.54424500000000009</c:v>
                </c:pt>
                <c:pt idx="3852">
                  <c:v>0.54283200000000065</c:v>
                </c:pt>
                <c:pt idx="3853">
                  <c:v>0.58350999999999686</c:v>
                </c:pt>
                <c:pt idx="3854">
                  <c:v>0.54447199999999896</c:v>
                </c:pt>
                <c:pt idx="3855">
                  <c:v>0.53835600000000028</c:v>
                </c:pt>
                <c:pt idx="3856">
                  <c:v>0.56846100000000277</c:v>
                </c:pt>
                <c:pt idx="3857">
                  <c:v>0.57316699999999798</c:v>
                </c:pt>
                <c:pt idx="3858">
                  <c:v>0.54165700000000072</c:v>
                </c:pt>
                <c:pt idx="3859">
                  <c:v>0.52755100000000255</c:v>
                </c:pt>
                <c:pt idx="3860">
                  <c:v>0.54258499999999898</c:v>
                </c:pt>
                <c:pt idx="3861">
                  <c:v>0.51155100000000076</c:v>
                </c:pt>
                <c:pt idx="3862">
                  <c:v>0.52331200000000067</c:v>
                </c:pt>
                <c:pt idx="3863">
                  <c:v>0.52519600000000111</c:v>
                </c:pt>
                <c:pt idx="3864">
                  <c:v>0.53882899999999978</c:v>
                </c:pt>
                <c:pt idx="3865">
                  <c:v>0.53812100000000029</c:v>
                </c:pt>
                <c:pt idx="3866">
                  <c:v>0.58704300000000131</c:v>
                </c:pt>
                <c:pt idx="3867">
                  <c:v>0.50778899999999894</c:v>
                </c:pt>
                <c:pt idx="3868">
                  <c:v>0.56235399999999913</c:v>
                </c:pt>
                <c:pt idx="3869">
                  <c:v>0.52636499999999842</c:v>
                </c:pt>
                <c:pt idx="3870">
                  <c:v>0.59105000000000274</c:v>
                </c:pt>
                <c:pt idx="3871">
                  <c:v>0.55106600000000228</c:v>
                </c:pt>
                <c:pt idx="3872">
                  <c:v>0.5193089999999998</c:v>
                </c:pt>
                <c:pt idx="3873">
                  <c:v>0.51060800000000128</c:v>
                </c:pt>
                <c:pt idx="3874">
                  <c:v>0.52189900000000122</c:v>
                </c:pt>
                <c:pt idx="3875">
                  <c:v>0.53178499999999929</c:v>
                </c:pt>
                <c:pt idx="3876">
                  <c:v>0.51672900000000155</c:v>
                </c:pt>
                <c:pt idx="3877">
                  <c:v>0.49790800000000246</c:v>
                </c:pt>
                <c:pt idx="3878">
                  <c:v>0.55129699999999815</c:v>
                </c:pt>
                <c:pt idx="3879">
                  <c:v>0.52424899999999752</c:v>
                </c:pt>
                <c:pt idx="3880">
                  <c:v>0.52895300000000134</c:v>
                </c:pt>
                <c:pt idx="3881">
                  <c:v>0.55412100000000208</c:v>
                </c:pt>
                <c:pt idx="3882">
                  <c:v>0.55106500000000125</c:v>
                </c:pt>
                <c:pt idx="3883">
                  <c:v>0.58752199999999988</c:v>
                </c:pt>
                <c:pt idx="3884">
                  <c:v>0.56047999999999831</c:v>
                </c:pt>
                <c:pt idx="3885">
                  <c:v>0.54378099999999918</c:v>
                </c:pt>
              </c:numCache>
            </c:numRef>
          </c:val>
        </c:ser>
        <c:ser>
          <c:idx val="5"/>
          <c:order val="4"/>
          <c:tx>
            <c:strRef>
              <c:f>tabela!$U$1</c:f>
              <c:strCache>
                <c:ptCount val="1"/>
                <c:pt idx="0">
                  <c:v>0</c:v>
                </c:pt>
              </c:strCache>
            </c:strRef>
          </c:tx>
          <c:spPr>
            <a:ln w="63500">
              <a:solidFill>
                <a:srgbClr val="0000FF"/>
              </a:solidFill>
            </a:ln>
          </c:spPr>
          <c:marker>
            <c:symbol val="none"/>
          </c:marker>
          <c:val>
            <c:numRef>
              <c:f>tabela!$U$2:$U$4490</c:f>
              <c:numCache>
                <c:formatCode>0.00</c:formatCode>
                <c:ptCount val="4489"/>
                <c:pt idx="0">
                  <c:v>0.36349500000000035</c:v>
                </c:pt>
                <c:pt idx="1">
                  <c:v>0.3443480000000001</c:v>
                </c:pt>
                <c:pt idx="2">
                  <c:v>0.35167799999999971</c:v>
                </c:pt>
                <c:pt idx="3">
                  <c:v>0.35002500000000225</c:v>
                </c:pt>
                <c:pt idx="4">
                  <c:v>0.34104199999999807</c:v>
                </c:pt>
                <c:pt idx="5">
                  <c:v>0.30724599999999924</c:v>
                </c:pt>
                <c:pt idx="6">
                  <c:v>0.32685599999999937</c:v>
                </c:pt>
                <c:pt idx="7">
                  <c:v>0.34482500000000016</c:v>
                </c:pt>
                <c:pt idx="8">
                  <c:v>0.34458599999999961</c:v>
                </c:pt>
                <c:pt idx="9">
                  <c:v>0.3542759999999987</c:v>
                </c:pt>
                <c:pt idx="10">
                  <c:v>0.3254419999999989</c:v>
                </c:pt>
                <c:pt idx="11">
                  <c:v>0.35522500000000079</c:v>
                </c:pt>
                <c:pt idx="12">
                  <c:v>0.3462399999999981</c:v>
                </c:pt>
                <c:pt idx="13">
                  <c:v>0.33253099999999947</c:v>
                </c:pt>
                <c:pt idx="14">
                  <c:v>0.36065900000000184</c:v>
                </c:pt>
                <c:pt idx="15">
                  <c:v>0.3273319999999984</c:v>
                </c:pt>
                <c:pt idx="16">
                  <c:v>0.33465699999999998</c:v>
                </c:pt>
                <c:pt idx="17">
                  <c:v>0.38145499999999899</c:v>
                </c:pt>
                <c:pt idx="18">
                  <c:v>0.33536500000000302</c:v>
                </c:pt>
                <c:pt idx="19">
                  <c:v>0.32425200000000132</c:v>
                </c:pt>
                <c:pt idx="20">
                  <c:v>0.30439900000000009</c:v>
                </c:pt>
                <c:pt idx="21">
                  <c:v>0.3032219999999981</c:v>
                </c:pt>
                <c:pt idx="22">
                  <c:v>0.35167200000000065</c:v>
                </c:pt>
                <c:pt idx="23">
                  <c:v>0.3178750000000008</c:v>
                </c:pt>
                <c:pt idx="24">
                  <c:v>0.32851299999999739</c:v>
                </c:pt>
                <c:pt idx="25">
                  <c:v>0.34647200000000211</c:v>
                </c:pt>
                <c:pt idx="26">
                  <c:v>0.349772999999999</c:v>
                </c:pt>
                <c:pt idx="27">
                  <c:v>0.2668229999999987</c:v>
                </c:pt>
                <c:pt idx="28">
                  <c:v>0.35994599999999721</c:v>
                </c:pt>
                <c:pt idx="29">
                  <c:v>0.34528599999999798</c:v>
                </c:pt>
                <c:pt idx="30">
                  <c:v>0.32803600000000088</c:v>
                </c:pt>
                <c:pt idx="31">
                  <c:v>0.31669500000000284</c:v>
                </c:pt>
                <c:pt idx="32">
                  <c:v>0.33371199999999845</c:v>
                </c:pt>
                <c:pt idx="33">
                  <c:v>0.32213099999999883</c:v>
                </c:pt>
                <c:pt idx="34">
                  <c:v>0.35426599999999908</c:v>
                </c:pt>
                <c:pt idx="35">
                  <c:v>0.31669600000000031</c:v>
                </c:pt>
                <c:pt idx="36">
                  <c:v>0.33513100000000051</c:v>
                </c:pt>
                <c:pt idx="37">
                  <c:v>0.33748899999999793</c:v>
                </c:pt>
                <c:pt idx="38">
                  <c:v>0.31928699999999921</c:v>
                </c:pt>
                <c:pt idx="39">
                  <c:v>0.29755600000000015</c:v>
                </c:pt>
                <c:pt idx="40">
                  <c:v>0.34599299999999999</c:v>
                </c:pt>
                <c:pt idx="41">
                  <c:v>0.33086799999999883</c:v>
                </c:pt>
                <c:pt idx="42">
                  <c:v>0.34197899999999848</c:v>
                </c:pt>
                <c:pt idx="43">
                  <c:v>0.32330999999999932</c:v>
                </c:pt>
                <c:pt idx="44">
                  <c:v>0.36773900000000026</c:v>
                </c:pt>
                <c:pt idx="45">
                  <c:v>0.33181100000000185</c:v>
                </c:pt>
                <c:pt idx="46">
                  <c:v>0.39041500000000084</c:v>
                </c:pt>
                <c:pt idx="47">
                  <c:v>0.31929300000000183</c:v>
                </c:pt>
                <c:pt idx="48">
                  <c:v>0.30724000000000018</c:v>
                </c:pt>
                <c:pt idx="49">
                  <c:v>0.33394400000000246</c:v>
                </c:pt>
                <c:pt idx="50">
                  <c:v>0.32094800000000134</c:v>
                </c:pt>
                <c:pt idx="51">
                  <c:v>0.35497400000000212</c:v>
                </c:pt>
                <c:pt idx="52">
                  <c:v>0.31054600000000221</c:v>
                </c:pt>
                <c:pt idx="53">
                  <c:v>0.35403399999999863</c:v>
                </c:pt>
                <c:pt idx="54">
                  <c:v>0.29234399999999994</c:v>
                </c:pt>
                <c:pt idx="55">
                  <c:v>0.31007200000000168</c:v>
                </c:pt>
                <c:pt idx="56">
                  <c:v>0.30345099999999903</c:v>
                </c:pt>
                <c:pt idx="57">
                  <c:v>0.31786300000000267</c:v>
                </c:pt>
                <c:pt idx="58">
                  <c:v>0.35970200000000219</c:v>
                </c:pt>
                <c:pt idx="59">
                  <c:v>0.3100689999999986</c:v>
                </c:pt>
                <c:pt idx="60">
                  <c:v>0.33322699999999728</c:v>
                </c:pt>
                <c:pt idx="61">
                  <c:v>0.29753900000000044</c:v>
                </c:pt>
                <c:pt idx="62">
                  <c:v>0.34197299999999942</c:v>
                </c:pt>
                <c:pt idx="63">
                  <c:v>0.33913500000000241</c:v>
                </c:pt>
                <c:pt idx="64">
                  <c:v>0.31763100000000222</c:v>
                </c:pt>
                <c:pt idx="65">
                  <c:v>0.36442600000000169</c:v>
                </c:pt>
                <c:pt idx="66">
                  <c:v>0.31598099999999718</c:v>
                </c:pt>
                <c:pt idx="67">
                  <c:v>0.35875700000000066</c:v>
                </c:pt>
                <c:pt idx="68">
                  <c:v>0.35946600000000117</c:v>
                </c:pt>
                <c:pt idx="69">
                  <c:v>0.33157399999999981</c:v>
                </c:pt>
                <c:pt idx="70">
                  <c:v>0.31691599999999909</c:v>
                </c:pt>
                <c:pt idx="71">
                  <c:v>0.33984600000000142</c:v>
                </c:pt>
                <c:pt idx="72">
                  <c:v>0.32023000000000224</c:v>
                </c:pt>
                <c:pt idx="73">
                  <c:v>0.35710200000000114</c:v>
                </c:pt>
                <c:pt idx="74">
                  <c:v>0.37009199999999964</c:v>
                </c:pt>
                <c:pt idx="75">
                  <c:v>0.32401000000000124</c:v>
                </c:pt>
                <c:pt idx="76">
                  <c:v>0.33417400000000086</c:v>
                </c:pt>
                <c:pt idx="77">
                  <c:v>0.31762399999999857</c:v>
                </c:pt>
                <c:pt idx="78">
                  <c:v>0.34031699999999887</c:v>
                </c:pt>
                <c:pt idx="79">
                  <c:v>0.30155399999999943</c:v>
                </c:pt>
                <c:pt idx="80">
                  <c:v>0.37978000000000023</c:v>
                </c:pt>
                <c:pt idx="81">
                  <c:v>0.3551959999999994</c:v>
                </c:pt>
                <c:pt idx="82">
                  <c:v>0.36725999999999814</c:v>
                </c:pt>
                <c:pt idx="83">
                  <c:v>0.33203800000000072</c:v>
                </c:pt>
                <c:pt idx="84">
                  <c:v>0.31621099999999913</c:v>
                </c:pt>
                <c:pt idx="85">
                  <c:v>0.36394200000000154</c:v>
                </c:pt>
                <c:pt idx="86">
                  <c:v>0.33227600000000024</c:v>
                </c:pt>
                <c:pt idx="87">
                  <c:v>0.3977390000000014</c:v>
                </c:pt>
                <c:pt idx="88">
                  <c:v>0.33936099999999669</c:v>
                </c:pt>
                <c:pt idx="89">
                  <c:v>0.35731799999999936</c:v>
                </c:pt>
                <c:pt idx="90">
                  <c:v>0.36701199999999901</c:v>
                </c:pt>
                <c:pt idx="91">
                  <c:v>0.37717699999999965</c:v>
                </c:pt>
                <c:pt idx="92">
                  <c:v>0.36843199999999854</c:v>
                </c:pt>
                <c:pt idx="93">
                  <c:v>0.39182700000000281</c:v>
                </c:pt>
                <c:pt idx="94">
                  <c:v>0.41781599999999841</c:v>
                </c:pt>
                <c:pt idx="95">
                  <c:v>0.41521699999999839</c:v>
                </c:pt>
                <c:pt idx="96">
                  <c:v>0.41072199999999981</c:v>
                </c:pt>
                <c:pt idx="97">
                  <c:v>0.41474200000000039</c:v>
                </c:pt>
                <c:pt idx="98">
                  <c:v>0.41025099999999881</c:v>
                </c:pt>
                <c:pt idx="99">
                  <c:v>0.43411700000000053</c:v>
                </c:pt>
                <c:pt idx="100">
                  <c:v>0.45916199999999918</c:v>
                </c:pt>
                <c:pt idx="101">
                  <c:v>0.45632099999999909</c:v>
                </c:pt>
                <c:pt idx="102">
                  <c:v>0.50453400000000315</c:v>
                </c:pt>
                <c:pt idx="103">
                  <c:v>0.48845400000000083</c:v>
                </c:pt>
                <c:pt idx="104">
                  <c:v>0.49341899999999939</c:v>
                </c:pt>
                <c:pt idx="105">
                  <c:v>0.48443699999999978</c:v>
                </c:pt>
                <c:pt idx="106">
                  <c:v>0.55012600000000234</c:v>
                </c:pt>
                <c:pt idx="107">
                  <c:v>0.56028399999999934</c:v>
                </c:pt>
                <c:pt idx="108">
                  <c:v>0.55319500000000232</c:v>
                </c:pt>
                <c:pt idx="109">
                  <c:v>0.56594700000000131</c:v>
                </c:pt>
                <c:pt idx="110">
                  <c:v>0.58744999999999692</c:v>
                </c:pt>
                <c:pt idx="111">
                  <c:v>0.54892699999999905</c:v>
                </c:pt>
                <c:pt idx="112">
                  <c:v>0.59641699999999886</c:v>
                </c:pt>
                <c:pt idx="113">
                  <c:v>0.62926300000000168</c:v>
                </c:pt>
                <c:pt idx="114">
                  <c:v>0.63326400000000049</c:v>
                </c:pt>
                <c:pt idx="115">
                  <c:v>0.65925200000000217</c:v>
                </c:pt>
                <c:pt idx="116">
                  <c:v>0.64884999999999948</c:v>
                </c:pt>
                <c:pt idx="117">
                  <c:v>0.68783800000000284</c:v>
                </c:pt>
                <c:pt idx="118">
                  <c:v>0.68475300000000061</c:v>
                </c:pt>
                <c:pt idx="119">
                  <c:v>0.72208300000000136</c:v>
                </c:pt>
                <c:pt idx="120">
                  <c:v>0.7362610000000025</c:v>
                </c:pt>
                <c:pt idx="121">
                  <c:v>0.75657100000000099</c:v>
                </c:pt>
                <c:pt idx="122">
                  <c:v>0.77663499999999885</c:v>
                </c:pt>
                <c:pt idx="123">
                  <c:v>0.81561799999999707</c:v>
                </c:pt>
                <c:pt idx="124">
                  <c:v>0.86120400000000075</c:v>
                </c:pt>
                <c:pt idx="125">
                  <c:v>0.83073700000000272</c:v>
                </c:pt>
                <c:pt idx="126">
                  <c:v>0.86072500000000218</c:v>
                </c:pt>
                <c:pt idx="127">
                  <c:v>0.9202389999999987</c:v>
                </c:pt>
                <c:pt idx="128">
                  <c:v>0.95425700000000191</c:v>
                </c:pt>
                <c:pt idx="129">
                  <c:v>0.99017199999999761</c:v>
                </c:pt>
                <c:pt idx="130">
                  <c:v>0.99414700000000167</c:v>
                </c:pt>
                <c:pt idx="131">
                  <c:v>0.97429500000000147</c:v>
                </c:pt>
                <c:pt idx="132">
                  <c:v>1.0822620000000001</c:v>
                </c:pt>
                <c:pt idx="133">
                  <c:v>1.1072810000000004</c:v>
                </c:pt>
                <c:pt idx="134">
                  <c:v>1.0949670000000005</c:v>
                </c:pt>
                <c:pt idx="135">
                  <c:v>1.1662929999999996</c:v>
                </c:pt>
                <c:pt idx="136">
                  <c:v>1.1941550000000021</c:v>
                </c:pt>
                <c:pt idx="137">
                  <c:v>1.2213069999999995</c:v>
                </c:pt>
                <c:pt idx="138">
                  <c:v>1.2378159999999987</c:v>
                </c:pt>
                <c:pt idx="139">
                  <c:v>1.2413300000000014</c:v>
                </c:pt>
                <c:pt idx="140">
                  <c:v>1.3261229999999991</c:v>
                </c:pt>
                <c:pt idx="141">
                  <c:v>1.3452210000000022</c:v>
                </c:pt>
                <c:pt idx="142">
                  <c:v>1.3995649999999991</c:v>
                </c:pt>
                <c:pt idx="143">
                  <c:v>1.4150989999999979</c:v>
                </c:pt>
                <c:pt idx="144">
                  <c:v>1.4646620000000006</c:v>
                </c:pt>
                <c:pt idx="145">
                  <c:v>1.5125919999999979</c:v>
                </c:pt>
                <c:pt idx="146">
                  <c:v>1.5387720000000016</c:v>
                </c:pt>
                <c:pt idx="147">
                  <c:v>1.592607000000001</c:v>
                </c:pt>
                <c:pt idx="148">
                  <c:v>1.5980130000000017</c:v>
                </c:pt>
                <c:pt idx="149">
                  <c:v>1.7056639999999987</c:v>
                </c:pt>
                <c:pt idx="150">
                  <c:v>1.7544920000000026</c:v>
                </c:pt>
                <c:pt idx="151">
                  <c:v>1.7648219999999988</c:v>
                </c:pt>
                <c:pt idx="152">
                  <c:v>1.8195949999999996</c:v>
                </c:pt>
                <c:pt idx="153">
                  <c:v>1.9007989999999992</c:v>
                </c:pt>
                <c:pt idx="154">
                  <c:v>1.9612350000000021</c:v>
                </c:pt>
                <c:pt idx="155">
                  <c:v>1.9642419999999987</c:v>
                </c:pt>
                <c:pt idx="156">
                  <c:v>2.0225070000000009</c:v>
                </c:pt>
                <c:pt idx="157">
                  <c:v>2.0895030000000006</c:v>
                </c:pt>
                <c:pt idx="158">
                  <c:v>2.1765849999999993</c:v>
                </c:pt>
                <c:pt idx="159">
                  <c:v>2.1982280000000003</c:v>
                </c:pt>
                <c:pt idx="160">
                  <c:v>2.2713999999999999</c:v>
                </c:pt>
                <c:pt idx="161">
                  <c:v>2.2859390000000026</c:v>
                </c:pt>
                <c:pt idx="162">
                  <c:v>2.376612999999999</c:v>
                </c:pt>
                <c:pt idx="163">
                  <c:v>2.4584210000000013</c:v>
                </c:pt>
                <c:pt idx="164">
                  <c:v>2.4768040000000013</c:v>
                </c:pt>
                <c:pt idx="165">
                  <c:v>2.5333279999999974</c:v>
                </c:pt>
                <c:pt idx="166">
                  <c:v>2.6109439999999999</c:v>
                </c:pt>
                <c:pt idx="167">
                  <c:v>2.6503250000000023</c:v>
                </c:pt>
                <c:pt idx="168">
                  <c:v>2.7113769999999988</c:v>
                </c:pt>
                <c:pt idx="169">
                  <c:v>2.7863310000000006</c:v>
                </c:pt>
                <c:pt idx="170">
                  <c:v>2.8304079999999985</c:v>
                </c:pt>
                <c:pt idx="171">
                  <c:v>2.8975550000000005</c:v>
                </c:pt>
                <c:pt idx="172">
                  <c:v>2.9746890000000015</c:v>
                </c:pt>
                <c:pt idx="173">
                  <c:v>3.0164009999999983</c:v>
                </c:pt>
                <c:pt idx="174">
                  <c:v>3.0904470000000011</c:v>
                </c:pt>
                <c:pt idx="175">
                  <c:v>3.1410589999999985</c:v>
                </c:pt>
                <c:pt idx="176">
                  <c:v>3.2150700000000008</c:v>
                </c:pt>
                <c:pt idx="177">
                  <c:v>3.2522799999999989</c:v>
                </c:pt>
                <c:pt idx="178">
                  <c:v>3.3652010000000026</c:v>
                </c:pt>
                <c:pt idx="179">
                  <c:v>3.3648679999999977</c:v>
                </c:pt>
                <c:pt idx="180">
                  <c:v>3.4529540000000019</c:v>
                </c:pt>
                <c:pt idx="181">
                  <c:v>3.5060649999999995</c:v>
                </c:pt>
                <c:pt idx="182">
                  <c:v>3.5641700000000007</c:v>
                </c:pt>
                <c:pt idx="183">
                  <c:v>3.6414039999999979</c:v>
                </c:pt>
                <c:pt idx="184">
                  <c:v>3.756615</c:v>
                </c:pt>
                <c:pt idx="185">
                  <c:v>3.7846880000000027</c:v>
                </c:pt>
                <c:pt idx="186">
                  <c:v>3.8624409999999969</c:v>
                </c:pt>
                <c:pt idx="187">
                  <c:v>3.913529999999998</c:v>
                </c:pt>
                <c:pt idx="188">
                  <c:v>3.9506130000000006</c:v>
                </c:pt>
                <c:pt idx="189">
                  <c:v>4.0538610000000013</c:v>
                </c:pt>
                <c:pt idx="190">
                  <c:v>4.0902710000000013</c:v>
                </c:pt>
                <c:pt idx="191">
                  <c:v>4.1512439999999984</c:v>
                </c:pt>
                <c:pt idx="192">
                  <c:v>4.2315369999999994</c:v>
                </c:pt>
                <c:pt idx="193">
                  <c:v>4.3146540000000009</c:v>
                </c:pt>
                <c:pt idx="194">
                  <c:v>4.3749579999999995</c:v>
                </c:pt>
                <c:pt idx="195">
                  <c:v>4.4045050000000003</c:v>
                </c:pt>
                <c:pt idx="196">
                  <c:v>4.485792</c:v>
                </c:pt>
                <c:pt idx="197">
                  <c:v>4.5317919999999994</c:v>
                </c:pt>
                <c:pt idx="198">
                  <c:v>4.6463210000000004</c:v>
                </c:pt>
                <c:pt idx="199">
                  <c:v>4.6907579999999989</c:v>
                </c:pt>
                <c:pt idx="200">
                  <c:v>4.7652509999999992</c:v>
                </c:pt>
                <c:pt idx="201">
                  <c:v>4.7953709999999994</c:v>
                </c:pt>
                <c:pt idx="202">
                  <c:v>4.8856089999999988</c:v>
                </c:pt>
                <c:pt idx="203">
                  <c:v>4.9619879999999981</c:v>
                </c:pt>
                <c:pt idx="204">
                  <c:v>4.979296999999999</c:v>
                </c:pt>
                <c:pt idx="205">
                  <c:v>5.0715690000000002</c:v>
                </c:pt>
                <c:pt idx="206">
                  <c:v>5.1732449999999979</c:v>
                </c:pt>
                <c:pt idx="207">
                  <c:v>5.2284660000000009</c:v>
                </c:pt>
                <c:pt idx="208">
                  <c:v>5.2939159999999994</c:v>
                </c:pt>
                <c:pt idx="209">
                  <c:v>5.3269230000000007</c:v>
                </c:pt>
                <c:pt idx="210">
                  <c:v>5.4210180000000001</c:v>
                </c:pt>
                <c:pt idx="211">
                  <c:v>5.4676280000000013</c:v>
                </c:pt>
                <c:pt idx="212">
                  <c:v>5.5725920000000002</c:v>
                </c:pt>
                <c:pt idx="213">
                  <c:v>5.6084679999999985</c:v>
                </c:pt>
                <c:pt idx="214">
                  <c:v>5.6491819999999997</c:v>
                </c:pt>
                <c:pt idx="215">
                  <c:v>5.7339270000000013</c:v>
                </c:pt>
                <c:pt idx="216">
                  <c:v>5.8039379999999987</c:v>
                </c:pt>
                <c:pt idx="217">
                  <c:v>5.8691069999999996</c:v>
                </c:pt>
                <c:pt idx="218">
                  <c:v>5.9379559999999998</c:v>
                </c:pt>
                <c:pt idx="219">
                  <c:v>5.9877319999999976</c:v>
                </c:pt>
                <c:pt idx="220">
                  <c:v>6.025775000000003</c:v>
                </c:pt>
                <c:pt idx="221">
                  <c:v>6.1424630000000029</c:v>
                </c:pt>
                <c:pt idx="222">
                  <c:v>6.1584329999999987</c:v>
                </c:pt>
                <c:pt idx="223">
                  <c:v>6.2296030000000009</c:v>
                </c:pt>
                <c:pt idx="224">
                  <c:v>6.2809290000000004</c:v>
                </c:pt>
                <c:pt idx="225">
                  <c:v>6.3541740000000004</c:v>
                </c:pt>
                <c:pt idx="226">
                  <c:v>6.4080729999999981</c:v>
                </c:pt>
                <c:pt idx="227">
                  <c:v>6.4845509999999997</c:v>
                </c:pt>
                <c:pt idx="228">
                  <c:v>6.561481999999998</c:v>
                </c:pt>
                <c:pt idx="229">
                  <c:v>6.6126730000000009</c:v>
                </c:pt>
                <c:pt idx="230">
                  <c:v>6.6646179999999973</c:v>
                </c:pt>
                <c:pt idx="231">
                  <c:v>6.7049589999999988</c:v>
                </c:pt>
                <c:pt idx="232">
                  <c:v>6.8041879999999999</c:v>
                </c:pt>
                <c:pt idx="233">
                  <c:v>6.8414199999999994</c:v>
                </c:pt>
                <c:pt idx="234">
                  <c:v>6.863152000000003</c:v>
                </c:pt>
                <c:pt idx="235">
                  <c:v>6.964694999999999</c:v>
                </c:pt>
                <c:pt idx="236">
                  <c:v>7.0594129999999993</c:v>
                </c:pt>
                <c:pt idx="237">
                  <c:v>7.0657479999999993</c:v>
                </c:pt>
                <c:pt idx="238">
                  <c:v>7.135504000000001</c:v>
                </c:pt>
                <c:pt idx="239">
                  <c:v>7.2110699999999994</c:v>
                </c:pt>
                <c:pt idx="240">
                  <c:v>7.2479599999999991</c:v>
                </c:pt>
                <c:pt idx="241">
                  <c:v>7.2913350000000001</c:v>
                </c:pt>
                <c:pt idx="242">
                  <c:v>7.3390369999999976</c:v>
                </c:pt>
                <c:pt idx="243">
                  <c:v>7.3597859999999997</c:v>
                </c:pt>
                <c:pt idx="244">
                  <c:v>7.4915889999999976</c:v>
                </c:pt>
                <c:pt idx="245">
                  <c:v>7.5738669999999999</c:v>
                </c:pt>
                <c:pt idx="246">
                  <c:v>7.5717610000000022</c:v>
                </c:pt>
                <c:pt idx="247">
                  <c:v>7.624489999999998</c:v>
                </c:pt>
                <c:pt idx="248">
                  <c:v>7.6774909999999998</c:v>
                </c:pt>
                <c:pt idx="249">
                  <c:v>7.7269150000000018</c:v>
                </c:pt>
                <c:pt idx="250">
                  <c:v>7.7730190000000015</c:v>
                </c:pt>
                <c:pt idx="251">
                  <c:v>7.835408000000001</c:v>
                </c:pt>
                <c:pt idx="252">
                  <c:v>7.8868999999999971</c:v>
                </c:pt>
                <c:pt idx="253">
                  <c:v>7.950288000000004</c:v>
                </c:pt>
                <c:pt idx="254">
                  <c:v>7.9911929999999955</c:v>
                </c:pt>
                <c:pt idx="255">
                  <c:v>8.0207669999999958</c:v>
                </c:pt>
                <c:pt idx="256">
                  <c:v>8.0767929999999986</c:v>
                </c:pt>
                <c:pt idx="257">
                  <c:v>8.1295889999999993</c:v>
                </c:pt>
                <c:pt idx="258">
                  <c:v>8.1754699999999971</c:v>
                </c:pt>
                <c:pt idx="259">
                  <c:v>8.2406450000000007</c:v>
                </c:pt>
                <c:pt idx="260">
                  <c:v>8.241851999999998</c:v>
                </c:pt>
                <c:pt idx="261">
                  <c:v>8.3264380000000031</c:v>
                </c:pt>
                <c:pt idx="262">
                  <c:v>8.3795929999999998</c:v>
                </c:pt>
                <c:pt idx="263">
                  <c:v>8.4289079999999998</c:v>
                </c:pt>
                <c:pt idx="264">
                  <c:v>8.4925460000000008</c:v>
                </c:pt>
                <c:pt idx="265">
                  <c:v>8.4945860000000017</c:v>
                </c:pt>
                <c:pt idx="266">
                  <c:v>8.5392869999999981</c:v>
                </c:pt>
                <c:pt idx="267">
                  <c:v>8.5981340000000017</c:v>
                </c:pt>
                <c:pt idx="268">
                  <c:v>8.6371089999999988</c:v>
                </c:pt>
                <c:pt idx="269">
                  <c:v>8.6890099999999997</c:v>
                </c:pt>
                <c:pt idx="270">
                  <c:v>8.749329000000003</c:v>
                </c:pt>
                <c:pt idx="271">
                  <c:v>8.7668759999999963</c:v>
                </c:pt>
                <c:pt idx="272">
                  <c:v>8.7883770000000041</c:v>
                </c:pt>
                <c:pt idx="273">
                  <c:v>8.8394519999999979</c:v>
                </c:pt>
                <c:pt idx="274">
                  <c:v>8.878898999999997</c:v>
                </c:pt>
                <c:pt idx="275">
                  <c:v>8.9460939999999987</c:v>
                </c:pt>
                <c:pt idx="276">
                  <c:v>8.9411899999999953</c:v>
                </c:pt>
                <c:pt idx="277">
                  <c:v>8.9734070000000017</c:v>
                </c:pt>
                <c:pt idx="278">
                  <c:v>9.0212089999999954</c:v>
                </c:pt>
                <c:pt idx="279">
                  <c:v>9.0726019999999963</c:v>
                </c:pt>
                <c:pt idx="280">
                  <c:v>9.0978670000000008</c:v>
                </c:pt>
                <c:pt idx="281">
                  <c:v>9.156721000000001</c:v>
                </c:pt>
                <c:pt idx="282">
                  <c:v>9.1920529999999978</c:v>
                </c:pt>
                <c:pt idx="283">
                  <c:v>9.2369180000000028</c:v>
                </c:pt>
                <c:pt idx="284">
                  <c:v>9.2105589999999964</c:v>
                </c:pt>
                <c:pt idx="285">
                  <c:v>9.2819369999999992</c:v>
                </c:pt>
                <c:pt idx="286">
                  <c:v>9.3223979999999962</c:v>
                </c:pt>
                <c:pt idx="287">
                  <c:v>9.365325999999996</c:v>
                </c:pt>
                <c:pt idx="288">
                  <c:v>9.3847860000000018</c:v>
                </c:pt>
                <c:pt idx="289">
                  <c:v>9.4494019999999992</c:v>
                </c:pt>
                <c:pt idx="290">
                  <c:v>9.4697210000000034</c:v>
                </c:pt>
                <c:pt idx="291">
                  <c:v>9.4952160000000028</c:v>
                </c:pt>
                <c:pt idx="292">
                  <c:v>9.5508799999999994</c:v>
                </c:pt>
                <c:pt idx="293">
                  <c:v>9.5746920000000024</c:v>
                </c:pt>
                <c:pt idx="294">
                  <c:v>9.6081790000000034</c:v>
                </c:pt>
                <c:pt idx="295">
                  <c:v>9.6361969999999957</c:v>
                </c:pt>
                <c:pt idx="296">
                  <c:v>9.6251849999999983</c:v>
                </c:pt>
                <c:pt idx="297">
                  <c:v>9.6693810000000049</c:v>
                </c:pt>
                <c:pt idx="298">
                  <c:v>9.7302800000000005</c:v>
                </c:pt>
                <c:pt idx="299">
                  <c:v>9.734689000000003</c:v>
                </c:pt>
                <c:pt idx="300">
                  <c:v>9.7156280000000024</c:v>
                </c:pt>
                <c:pt idx="301">
                  <c:v>9.812185000000003</c:v>
                </c:pt>
                <c:pt idx="302">
                  <c:v>9.8489669999999983</c:v>
                </c:pt>
                <c:pt idx="303">
                  <c:v>9.8668099999999974</c:v>
                </c:pt>
                <c:pt idx="304">
                  <c:v>9.8462409999999956</c:v>
                </c:pt>
                <c:pt idx="305">
                  <c:v>9.917743999999999</c:v>
                </c:pt>
                <c:pt idx="306">
                  <c:v>9.9214569999999966</c:v>
                </c:pt>
                <c:pt idx="307">
                  <c:v>9.9761589999999991</c:v>
                </c:pt>
                <c:pt idx="308">
                  <c:v>9.9654909999999965</c:v>
                </c:pt>
                <c:pt idx="309">
                  <c:v>10.025634</c:v>
                </c:pt>
                <c:pt idx="310">
                  <c:v>10.061684999999997</c:v>
                </c:pt>
                <c:pt idx="311">
                  <c:v>10.06446</c:v>
                </c:pt>
                <c:pt idx="312">
                  <c:v>10.095703999999998</c:v>
                </c:pt>
                <c:pt idx="313">
                  <c:v>10.097982000000002</c:v>
                </c:pt>
                <c:pt idx="314">
                  <c:v>10.151773000000002</c:v>
                </c:pt>
                <c:pt idx="315">
                  <c:v>10.160397000000003</c:v>
                </c:pt>
                <c:pt idx="316">
                  <c:v>10.165353</c:v>
                </c:pt>
                <c:pt idx="317">
                  <c:v>10.229266000000003</c:v>
                </c:pt>
                <c:pt idx="318">
                  <c:v>10.239967000000004</c:v>
                </c:pt>
                <c:pt idx="319">
                  <c:v>10.272261</c:v>
                </c:pt>
                <c:pt idx="320">
                  <c:v>10.286321000000001</c:v>
                </c:pt>
                <c:pt idx="321">
                  <c:v>10.258559999999996</c:v>
                </c:pt>
                <c:pt idx="322">
                  <c:v>10.299761999999998</c:v>
                </c:pt>
                <c:pt idx="323">
                  <c:v>10.345791000000002</c:v>
                </c:pt>
                <c:pt idx="324">
                  <c:v>10.348476999999999</c:v>
                </c:pt>
                <c:pt idx="325">
                  <c:v>10.370533000000002</c:v>
                </c:pt>
                <c:pt idx="326">
                  <c:v>10.424043000000001</c:v>
                </c:pt>
                <c:pt idx="327">
                  <c:v>10.390794999999997</c:v>
                </c:pt>
                <c:pt idx="328">
                  <c:v>10.444510999999999</c:v>
                </c:pt>
                <c:pt idx="329">
                  <c:v>10.409768000000003</c:v>
                </c:pt>
                <c:pt idx="330">
                  <c:v>10.481322000000002</c:v>
                </c:pt>
                <c:pt idx="331">
                  <c:v>10.485824999999998</c:v>
                </c:pt>
                <c:pt idx="332">
                  <c:v>10.482638000000001</c:v>
                </c:pt>
                <c:pt idx="333">
                  <c:v>10.500817000000001</c:v>
                </c:pt>
                <c:pt idx="334">
                  <c:v>10.535738000000002</c:v>
                </c:pt>
                <c:pt idx="335">
                  <c:v>10.554549999999999</c:v>
                </c:pt>
                <c:pt idx="336">
                  <c:v>10.562251</c:v>
                </c:pt>
                <c:pt idx="337">
                  <c:v>10.579246000000005</c:v>
                </c:pt>
                <c:pt idx="338">
                  <c:v>10.615157999999997</c:v>
                </c:pt>
                <c:pt idx="339">
                  <c:v>10.660964999999997</c:v>
                </c:pt>
                <c:pt idx="340">
                  <c:v>10.644401999999996</c:v>
                </c:pt>
                <c:pt idx="341">
                  <c:v>10.668528000000002</c:v>
                </c:pt>
                <c:pt idx="342">
                  <c:v>10.669633000000001</c:v>
                </c:pt>
                <c:pt idx="343">
                  <c:v>10.666899999999998</c:v>
                </c:pt>
                <c:pt idx="344">
                  <c:v>10.659703999999998</c:v>
                </c:pt>
                <c:pt idx="345">
                  <c:v>10.737891000000005</c:v>
                </c:pt>
                <c:pt idx="346">
                  <c:v>10.725908000000004</c:v>
                </c:pt>
                <c:pt idx="347">
                  <c:v>10.751075999999998</c:v>
                </c:pt>
                <c:pt idx="348">
                  <c:v>10.751351</c:v>
                </c:pt>
                <c:pt idx="349">
                  <c:v>10.769846000000001</c:v>
                </c:pt>
                <c:pt idx="350">
                  <c:v>10.741649000000002</c:v>
                </c:pt>
                <c:pt idx="351">
                  <c:v>10.786798999999998</c:v>
                </c:pt>
                <c:pt idx="352">
                  <c:v>10.840417000000002</c:v>
                </c:pt>
                <c:pt idx="353">
                  <c:v>10.805109999999999</c:v>
                </c:pt>
                <c:pt idx="354">
                  <c:v>10.856482</c:v>
                </c:pt>
                <c:pt idx="355">
                  <c:v>10.840506999999999</c:v>
                </c:pt>
                <c:pt idx="356">
                  <c:v>10.859216</c:v>
                </c:pt>
                <c:pt idx="357">
                  <c:v>10.902898</c:v>
                </c:pt>
                <c:pt idx="358">
                  <c:v>10.824885000000002</c:v>
                </c:pt>
                <c:pt idx="359">
                  <c:v>10.865859</c:v>
                </c:pt>
                <c:pt idx="360">
                  <c:v>10.878011000000001</c:v>
                </c:pt>
                <c:pt idx="361">
                  <c:v>10.899942999999997</c:v>
                </c:pt>
                <c:pt idx="362">
                  <c:v>10.889657</c:v>
                </c:pt>
                <c:pt idx="363">
                  <c:v>10.897124000000002</c:v>
                </c:pt>
                <c:pt idx="364">
                  <c:v>10.942334000000002</c:v>
                </c:pt>
                <c:pt idx="365">
                  <c:v>10.951345</c:v>
                </c:pt>
                <c:pt idx="366">
                  <c:v>10.965731000000002</c:v>
                </c:pt>
                <c:pt idx="367">
                  <c:v>10.958631999999998</c:v>
                </c:pt>
                <c:pt idx="368">
                  <c:v>10.923058000000001</c:v>
                </c:pt>
                <c:pt idx="369">
                  <c:v>10.956993999999998</c:v>
                </c:pt>
                <c:pt idx="370">
                  <c:v>10.949400000000001</c:v>
                </c:pt>
                <c:pt idx="371">
                  <c:v>10.978944999999996</c:v>
                </c:pt>
                <c:pt idx="372">
                  <c:v>10.976977999999999</c:v>
                </c:pt>
                <c:pt idx="373">
                  <c:v>10.988610000000001</c:v>
                </c:pt>
                <c:pt idx="374">
                  <c:v>11.024258000000003</c:v>
                </c:pt>
                <c:pt idx="375">
                  <c:v>11.005564000000003</c:v>
                </c:pt>
                <c:pt idx="376">
                  <c:v>11.039669</c:v>
                </c:pt>
                <c:pt idx="377">
                  <c:v>10.995412999999999</c:v>
                </c:pt>
                <c:pt idx="378">
                  <c:v>11.059988999999998</c:v>
                </c:pt>
                <c:pt idx="379">
                  <c:v>11.040043000000001</c:v>
                </c:pt>
                <c:pt idx="380">
                  <c:v>11.027684999999998</c:v>
                </c:pt>
                <c:pt idx="381">
                  <c:v>11.076907999999996</c:v>
                </c:pt>
                <c:pt idx="382">
                  <c:v>11.060475</c:v>
                </c:pt>
                <c:pt idx="383">
                  <c:v>11.034827999999997</c:v>
                </c:pt>
                <c:pt idx="384">
                  <c:v>11.054749000000001</c:v>
                </c:pt>
                <c:pt idx="385">
                  <c:v>11.076708000000004</c:v>
                </c:pt>
                <c:pt idx="386">
                  <c:v>11.081800999999999</c:v>
                </c:pt>
                <c:pt idx="387">
                  <c:v>11.078613999999998</c:v>
                </c:pt>
                <c:pt idx="388">
                  <c:v>11.110953000000002</c:v>
                </c:pt>
                <c:pt idx="389">
                  <c:v>11.090287</c:v>
                </c:pt>
                <c:pt idx="390">
                  <c:v>11.092149999999997</c:v>
                </c:pt>
                <c:pt idx="391">
                  <c:v>11.123619999999999</c:v>
                </c:pt>
                <c:pt idx="392">
                  <c:v>11.133299000000001</c:v>
                </c:pt>
                <c:pt idx="393">
                  <c:v>11.090990000000005</c:v>
                </c:pt>
                <c:pt idx="394">
                  <c:v>11.10849</c:v>
                </c:pt>
                <c:pt idx="395">
                  <c:v>11.094154999999997</c:v>
                </c:pt>
                <c:pt idx="396">
                  <c:v>11.096292000000002</c:v>
                </c:pt>
                <c:pt idx="397">
                  <c:v>11.115178999999998</c:v>
                </c:pt>
                <c:pt idx="398">
                  <c:v>11.131892999999998</c:v>
                </c:pt>
                <c:pt idx="399">
                  <c:v>11.150946000000001</c:v>
                </c:pt>
                <c:pt idx="400">
                  <c:v>11.155750999999995</c:v>
                </c:pt>
                <c:pt idx="401">
                  <c:v>11.100125999999996</c:v>
                </c:pt>
                <c:pt idx="402">
                  <c:v>11.148114</c:v>
                </c:pt>
                <c:pt idx="403">
                  <c:v>11.113638999999999</c:v>
                </c:pt>
                <c:pt idx="404">
                  <c:v>11.111146000000002</c:v>
                </c:pt>
                <c:pt idx="405">
                  <c:v>11.105789999999999</c:v>
                </c:pt>
                <c:pt idx="406">
                  <c:v>11.126633000000002</c:v>
                </c:pt>
                <c:pt idx="407">
                  <c:v>11.131315999999998</c:v>
                </c:pt>
                <c:pt idx="408">
                  <c:v>11.119119000000001</c:v>
                </c:pt>
                <c:pt idx="409">
                  <c:v>11.089071999999998</c:v>
                </c:pt>
                <c:pt idx="410">
                  <c:v>11.162379000000001</c:v>
                </c:pt>
                <c:pt idx="411">
                  <c:v>11.093212000000001</c:v>
                </c:pt>
                <c:pt idx="412">
                  <c:v>11.146379999999997</c:v>
                </c:pt>
                <c:pt idx="413">
                  <c:v>11.106161</c:v>
                </c:pt>
                <c:pt idx="414">
                  <c:v>11.154184000000001</c:v>
                </c:pt>
                <c:pt idx="415">
                  <c:v>11.080307999999999</c:v>
                </c:pt>
                <c:pt idx="416">
                  <c:v>11.125923999999998</c:v>
                </c:pt>
                <c:pt idx="417">
                  <c:v>11.123398000000002</c:v>
                </c:pt>
                <c:pt idx="418">
                  <c:v>11.121542000000002</c:v>
                </c:pt>
                <c:pt idx="419">
                  <c:v>11.097882999999999</c:v>
                </c:pt>
                <c:pt idx="420">
                  <c:v>11.120460999999999</c:v>
                </c:pt>
                <c:pt idx="421">
                  <c:v>11.142507999999999</c:v>
                </c:pt>
                <c:pt idx="422">
                  <c:v>11.107510999999999</c:v>
                </c:pt>
                <c:pt idx="423">
                  <c:v>11.118020999999999</c:v>
                </c:pt>
                <c:pt idx="424">
                  <c:v>11.112019000000004</c:v>
                </c:pt>
                <c:pt idx="425">
                  <c:v>11.115016000000001</c:v>
                </c:pt>
                <c:pt idx="426">
                  <c:v>11.152972000000002</c:v>
                </c:pt>
                <c:pt idx="427">
                  <c:v>11.104495</c:v>
                </c:pt>
                <c:pt idx="428">
                  <c:v>11.138927000000002</c:v>
                </c:pt>
                <c:pt idx="429">
                  <c:v>11.113167000000001</c:v>
                </c:pt>
                <c:pt idx="430">
                  <c:v>11.122615000000003</c:v>
                </c:pt>
                <c:pt idx="431">
                  <c:v>11.122965000000001</c:v>
                </c:pt>
                <c:pt idx="432">
                  <c:v>11.103550000000002</c:v>
                </c:pt>
                <c:pt idx="433">
                  <c:v>11.097948000000002</c:v>
                </c:pt>
                <c:pt idx="434">
                  <c:v>11.109567999999999</c:v>
                </c:pt>
                <c:pt idx="435">
                  <c:v>11.110240999999998</c:v>
                </c:pt>
                <c:pt idx="436">
                  <c:v>11.124676000000001</c:v>
                </c:pt>
                <c:pt idx="437">
                  <c:v>11.097145000000001</c:v>
                </c:pt>
                <c:pt idx="438">
                  <c:v>11.086416999999997</c:v>
                </c:pt>
                <c:pt idx="439">
                  <c:v>11.105993999999999</c:v>
                </c:pt>
                <c:pt idx="440">
                  <c:v>11.089335000000002</c:v>
                </c:pt>
                <c:pt idx="441">
                  <c:v>11.096619</c:v>
                </c:pt>
                <c:pt idx="442">
                  <c:v>11.067053000000001</c:v>
                </c:pt>
                <c:pt idx="443">
                  <c:v>11.104226000000001</c:v>
                </c:pt>
                <c:pt idx="444">
                  <c:v>11.034587000000002</c:v>
                </c:pt>
                <c:pt idx="445">
                  <c:v>11.091540999999999</c:v>
                </c:pt>
                <c:pt idx="446">
                  <c:v>11.080885000000002</c:v>
                </c:pt>
                <c:pt idx="447">
                  <c:v>11.095774000000002</c:v>
                </c:pt>
                <c:pt idx="448">
                  <c:v>11.044382000000002</c:v>
                </c:pt>
                <c:pt idx="449">
                  <c:v>11.070232999999998</c:v>
                </c:pt>
                <c:pt idx="450">
                  <c:v>11.040143999999998</c:v>
                </c:pt>
                <c:pt idx="451">
                  <c:v>11.045210000000001</c:v>
                </c:pt>
                <c:pt idx="452">
                  <c:v>11.018085000000003</c:v>
                </c:pt>
                <c:pt idx="453">
                  <c:v>11.043084999999998</c:v>
                </c:pt>
                <c:pt idx="454">
                  <c:v>11.036671999999999</c:v>
                </c:pt>
                <c:pt idx="455">
                  <c:v>11.053199999999997</c:v>
                </c:pt>
                <c:pt idx="456">
                  <c:v>10.993889999999997</c:v>
                </c:pt>
                <c:pt idx="457">
                  <c:v>10.999068999999999</c:v>
                </c:pt>
                <c:pt idx="458">
                  <c:v>11.045090999999999</c:v>
                </c:pt>
                <c:pt idx="459">
                  <c:v>11.004075000000004</c:v>
                </c:pt>
                <c:pt idx="460">
                  <c:v>11.017816999999997</c:v>
                </c:pt>
                <c:pt idx="461">
                  <c:v>10.978133</c:v>
                </c:pt>
                <c:pt idx="462">
                  <c:v>11.017589000000001</c:v>
                </c:pt>
                <c:pt idx="463">
                  <c:v>11.020106999999996</c:v>
                </c:pt>
                <c:pt idx="464">
                  <c:v>11.019170999999996</c:v>
                </c:pt>
                <c:pt idx="465">
                  <c:v>11.008736000000003</c:v>
                </c:pt>
                <c:pt idx="466">
                  <c:v>10.960448</c:v>
                </c:pt>
                <c:pt idx="467">
                  <c:v>10.947997000000001</c:v>
                </c:pt>
                <c:pt idx="468">
                  <c:v>10.973251999999999</c:v>
                </c:pt>
                <c:pt idx="469">
                  <c:v>10.977047999999996</c:v>
                </c:pt>
                <c:pt idx="470">
                  <c:v>10.936788</c:v>
                </c:pt>
                <c:pt idx="471">
                  <c:v>10.962799</c:v>
                </c:pt>
                <c:pt idx="472">
                  <c:v>10.936474999999998</c:v>
                </c:pt>
                <c:pt idx="473">
                  <c:v>10.959589999999999</c:v>
                </c:pt>
                <c:pt idx="474">
                  <c:v>10.929157</c:v>
                </c:pt>
                <c:pt idx="475">
                  <c:v>10.908642</c:v>
                </c:pt>
                <c:pt idx="476">
                  <c:v>10.919683000000003</c:v>
                </c:pt>
                <c:pt idx="477">
                  <c:v>10.916581000000001</c:v>
                </c:pt>
                <c:pt idx="478">
                  <c:v>10.912990000000001</c:v>
                </c:pt>
                <c:pt idx="479">
                  <c:v>10.941668</c:v>
                </c:pt>
                <c:pt idx="480">
                  <c:v>10.898172000000002</c:v>
                </c:pt>
                <c:pt idx="481">
                  <c:v>10.930512000000004</c:v>
                </c:pt>
                <c:pt idx="482">
                  <c:v>10.916786999999999</c:v>
                </c:pt>
                <c:pt idx="483">
                  <c:v>10.893511</c:v>
                </c:pt>
                <c:pt idx="484">
                  <c:v>10.889506000000001</c:v>
                </c:pt>
                <c:pt idx="485">
                  <c:v>10.885256000000002</c:v>
                </c:pt>
                <c:pt idx="486">
                  <c:v>10.853372999999998</c:v>
                </c:pt>
                <c:pt idx="487">
                  <c:v>10.895474</c:v>
                </c:pt>
                <c:pt idx="488">
                  <c:v>10.827096000000001</c:v>
                </c:pt>
                <c:pt idx="489">
                  <c:v>10.830344</c:v>
                </c:pt>
                <c:pt idx="490">
                  <c:v>10.828263</c:v>
                </c:pt>
                <c:pt idx="491">
                  <c:v>10.794802000000001</c:v>
                </c:pt>
                <c:pt idx="492">
                  <c:v>10.842032</c:v>
                </c:pt>
                <c:pt idx="493">
                  <c:v>10.817952000000002</c:v>
                </c:pt>
                <c:pt idx="494">
                  <c:v>10.856863000000001</c:v>
                </c:pt>
                <c:pt idx="495">
                  <c:v>10.801638000000001</c:v>
                </c:pt>
                <c:pt idx="496">
                  <c:v>10.793831000000004</c:v>
                </c:pt>
                <c:pt idx="497">
                  <c:v>10.839439000000002</c:v>
                </c:pt>
                <c:pt idx="498">
                  <c:v>10.766071</c:v>
                </c:pt>
                <c:pt idx="499">
                  <c:v>10.794840999999998</c:v>
                </c:pt>
                <c:pt idx="500">
                  <c:v>10.751034000000001</c:v>
                </c:pt>
                <c:pt idx="501">
                  <c:v>10.79149</c:v>
                </c:pt>
                <c:pt idx="502">
                  <c:v>10.757883</c:v>
                </c:pt>
                <c:pt idx="503">
                  <c:v>10.783597</c:v>
                </c:pt>
                <c:pt idx="504">
                  <c:v>10.72335</c:v>
                </c:pt>
                <c:pt idx="505">
                  <c:v>10.736499000000002</c:v>
                </c:pt>
                <c:pt idx="506">
                  <c:v>10.737197000000002</c:v>
                </c:pt>
                <c:pt idx="507">
                  <c:v>10.726058999999999</c:v>
                </c:pt>
                <c:pt idx="508">
                  <c:v>10.717054999999998</c:v>
                </c:pt>
                <c:pt idx="509">
                  <c:v>10.697641000000001</c:v>
                </c:pt>
                <c:pt idx="510">
                  <c:v>10.708490000000001</c:v>
                </c:pt>
                <c:pt idx="511">
                  <c:v>10.710677999999998</c:v>
                </c:pt>
                <c:pt idx="512">
                  <c:v>10.701181000000002</c:v>
                </c:pt>
                <c:pt idx="513">
                  <c:v>10.694616999999997</c:v>
                </c:pt>
                <c:pt idx="514">
                  <c:v>10.671646999999997</c:v>
                </c:pt>
                <c:pt idx="515">
                  <c:v>10.673488000000003</c:v>
                </c:pt>
                <c:pt idx="516">
                  <c:v>10.647255000000001</c:v>
                </c:pt>
                <c:pt idx="517">
                  <c:v>10.641262000000001</c:v>
                </c:pt>
                <c:pt idx="518">
                  <c:v>10.648412</c:v>
                </c:pt>
                <c:pt idx="519">
                  <c:v>10.668203000000002</c:v>
                </c:pt>
                <c:pt idx="520">
                  <c:v>10.635993999999997</c:v>
                </c:pt>
                <c:pt idx="521">
                  <c:v>10.627740000000003</c:v>
                </c:pt>
                <c:pt idx="522">
                  <c:v>10.613955000000001</c:v>
                </c:pt>
                <c:pt idx="523">
                  <c:v>10.609967000000001</c:v>
                </c:pt>
                <c:pt idx="524">
                  <c:v>10.618749999999999</c:v>
                </c:pt>
                <c:pt idx="525">
                  <c:v>10.578551999999998</c:v>
                </c:pt>
                <c:pt idx="526">
                  <c:v>10.598812000000002</c:v>
                </c:pt>
                <c:pt idx="527">
                  <c:v>10.585234</c:v>
                </c:pt>
                <c:pt idx="528">
                  <c:v>10.569713</c:v>
                </c:pt>
                <c:pt idx="529">
                  <c:v>10.587853000000003</c:v>
                </c:pt>
                <c:pt idx="530">
                  <c:v>10.558769000000005</c:v>
                </c:pt>
                <c:pt idx="531">
                  <c:v>10.528034999999999</c:v>
                </c:pt>
                <c:pt idx="532">
                  <c:v>10.518949999999997</c:v>
                </c:pt>
                <c:pt idx="533">
                  <c:v>10.516691000000002</c:v>
                </c:pt>
                <c:pt idx="534">
                  <c:v>10.537195000000001</c:v>
                </c:pt>
                <c:pt idx="535">
                  <c:v>10.498228000000001</c:v>
                </c:pt>
                <c:pt idx="536">
                  <c:v>10.500761999999998</c:v>
                </c:pt>
                <c:pt idx="537">
                  <c:v>10.457736999999998</c:v>
                </c:pt>
                <c:pt idx="538">
                  <c:v>10.501364000000002</c:v>
                </c:pt>
                <c:pt idx="539">
                  <c:v>10.454389000000003</c:v>
                </c:pt>
                <c:pt idx="540">
                  <c:v>10.445786999999999</c:v>
                </c:pt>
                <c:pt idx="541">
                  <c:v>10.467502999999997</c:v>
                </c:pt>
                <c:pt idx="542">
                  <c:v>10.458981999999999</c:v>
                </c:pt>
                <c:pt idx="543">
                  <c:v>10.419813000000001</c:v>
                </c:pt>
                <c:pt idx="544">
                  <c:v>10.460861999999995</c:v>
                </c:pt>
                <c:pt idx="545">
                  <c:v>10.434506999999996</c:v>
                </c:pt>
                <c:pt idx="546">
                  <c:v>10.403549999999999</c:v>
                </c:pt>
                <c:pt idx="547">
                  <c:v>10.425530999999999</c:v>
                </c:pt>
                <c:pt idx="548">
                  <c:v>10.395380999999997</c:v>
                </c:pt>
                <c:pt idx="549">
                  <c:v>10.355650999999998</c:v>
                </c:pt>
                <c:pt idx="550">
                  <c:v>10.353647000000002</c:v>
                </c:pt>
                <c:pt idx="551">
                  <c:v>10.330836000000001</c:v>
                </c:pt>
                <c:pt idx="552">
                  <c:v>10.353101000000002</c:v>
                </c:pt>
                <c:pt idx="553">
                  <c:v>10.365472999999998</c:v>
                </c:pt>
                <c:pt idx="554">
                  <c:v>10.320015999999999</c:v>
                </c:pt>
                <c:pt idx="555">
                  <c:v>10.330082000000001</c:v>
                </c:pt>
                <c:pt idx="556">
                  <c:v>10.326771000000004</c:v>
                </c:pt>
                <c:pt idx="557">
                  <c:v>10.327347</c:v>
                </c:pt>
                <c:pt idx="558">
                  <c:v>10.319359999999996</c:v>
                </c:pt>
                <c:pt idx="559">
                  <c:v>10.330394000000002</c:v>
                </c:pt>
                <c:pt idx="560">
                  <c:v>10.298086000000001</c:v>
                </c:pt>
                <c:pt idx="561">
                  <c:v>10.260210999999998</c:v>
                </c:pt>
                <c:pt idx="562">
                  <c:v>10.273623000000004</c:v>
                </c:pt>
                <c:pt idx="563">
                  <c:v>10.262605000000004</c:v>
                </c:pt>
                <c:pt idx="564">
                  <c:v>10.291720999999995</c:v>
                </c:pt>
                <c:pt idx="565">
                  <c:v>10.193634999999997</c:v>
                </c:pt>
                <c:pt idx="566">
                  <c:v>10.213819999999998</c:v>
                </c:pt>
                <c:pt idx="567">
                  <c:v>10.255182000000001</c:v>
                </c:pt>
                <c:pt idx="568">
                  <c:v>10.217019999999998</c:v>
                </c:pt>
                <c:pt idx="569">
                  <c:v>10.210642</c:v>
                </c:pt>
                <c:pt idx="570">
                  <c:v>10.208096000000001</c:v>
                </c:pt>
                <c:pt idx="571">
                  <c:v>10.143343000000002</c:v>
                </c:pt>
                <c:pt idx="572">
                  <c:v>10.217150999999998</c:v>
                </c:pt>
                <c:pt idx="573">
                  <c:v>10.179700000000004</c:v>
                </c:pt>
                <c:pt idx="574">
                  <c:v>10.164663000000004</c:v>
                </c:pt>
                <c:pt idx="575">
                  <c:v>10.155130999999997</c:v>
                </c:pt>
                <c:pt idx="576">
                  <c:v>10.156109000000001</c:v>
                </c:pt>
                <c:pt idx="577">
                  <c:v>10.147571999999997</c:v>
                </c:pt>
                <c:pt idx="578">
                  <c:v>10.109363000000002</c:v>
                </c:pt>
                <c:pt idx="579">
                  <c:v>10.125203999999997</c:v>
                </c:pt>
                <c:pt idx="580">
                  <c:v>10.127794999999999</c:v>
                </c:pt>
                <c:pt idx="581">
                  <c:v>10.098844</c:v>
                </c:pt>
                <c:pt idx="582">
                  <c:v>10.083786</c:v>
                </c:pt>
                <c:pt idx="583">
                  <c:v>10.064373</c:v>
                </c:pt>
                <c:pt idx="584">
                  <c:v>10.079913999999999</c:v>
                </c:pt>
                <c:pt idx="585">
                  <c:v>10.047498999999998</c:v>
                </c:pt>
                <c:pt idx="586">
                  <c:v>10.058282000000002</c:v>
                </c:pt>
                <c:pt idx="587">
                  <c:v>10.057764000000002</c:v>
                </c:pt>
                <c:pt idx="588">
                  <c:v>9.9926259999999978</c:v>
                </c:pt>
                <c:pt idx="589">
                  <c:v>10.045570999999999</c:v>
                </c:pt>
                <c:pt idx="590">
                  <c:v>10.026401000000003</c:v>
                </c:pt>
                <c:pt idx="591">
                  <c:v>10.036875999999999</c:v>
                </c:pt>
                <c:pt idx="592">
                  <c:v>10.006708</c:v>
                </c:pt>
                <c:pt idx="593">
                  <c:v>10.024366999999998</c:v>
                </c:pt>
                <c:pt idx="594">
                  <c:v>9.9848480000000031</c:v>
                </c:pt>
                <c:pt idx="595">
                  <c:v>9.9325439999999965</c:v>
                </c:pt>
                <c:pt idx="596">
                  <c:v>9.9642040000000023</c:v>
                </c:pt>
                <c:pt idx="597">
                  <c:v>9.9036089999999994</c:v>
                </c:pt>
                <c:pt idx="598">
                  <c:v>9.963007999999995</c:v>
                </c:pt>
                <c:pt idx="599">
                  <c:v>9.9232010000000024</c:v>
                </c:pt>
                <c:pt idx="600">
                  <c:v>9.9362540000000017</c:v>
                </c:pt>
                <c:pt idx="601">
                  <c:v>9.9033610000000003</c:v>
                </c:pt>
                <c:pt idx="602">
                  <c:v>9.8968019999999974</c:v>
                </c:pt>
                <c:pt idx="603">
                  <c:v>9.9163059999999987</c:v>
                </c:pt>
                <c:pt idx="604">
                  <c:v>9.8438629999999989</c:v>
                </c:pt>
                <c:pt idx="605">
                  <c:v>9.8863970000000023</c:v>
                </c:pt>
                <c:pt idx="606">
                  <c:v>9.8634219999999964</c:v>
                </c:pt>
                <c:pt idx="607">
                  <c:v>9.8610800000000047</c:v>
                </c:pt>
                <c:pt idx="608">
                  <c:v>9.8483419999999988</c:v>
                </c:pt>
                <c:pt idx="609">
                  <c:v>9.8433029999999988</c:v>
                </c:pt>
                <c:pt idx="610">
                  <c:v>9.7915860000000023</c:v>
                </c:pt>
                <c:pt idx="611">
                  <c:v>9.822970999999999</c:v>
                </c:pt>
                <c:pt idx="612">
                  <c:v>9.8394490000000019</c:v>
                </c:pt>
                <c:pt idx="613">
                  <c:v>9.8211059999999968</c:v>
                </c:pt>
                <c:pt idx="614">
                  <c:v>9.7840070000000026</c:v>
                </c:pt>
                <c:pt idx="615">
                  <c:v>9.7544230000000027</c:v>
                </c:pt>
                <c:pt idx="616">
                  <c:v>9.7981979999999993</c:v>
                </c:pt>
                <c:pt idx="617">
                  <c:v>9.7328170000000007</c:v>
                </c:pt>
                <c:pt idx="618">
                  <c:v>9.7354499999999966</c:v>
                </c:pt>
                <c:pt idx="619">
                  <c:v>9.7574510000000032</c:v>
                </c:pt>
                <c:pt idx="620">
                  <c:v>9.7289120000000011</c:v>
                </c:pt>
                <c:pt idx="621">
                  <c:v>9.7026980000000016</c:v>
                </c:pt>
                <c:pt idx="622">
                  <c:v>9.7094270000000016</c:v>
                </c:pt>
                <c:pt idx="623">
                  <c:v>9.720207000000002</c:v>
                </c:pt>
                <c:pt idx="624">
                  <c:v>9.7024819999999963</c:v>
                </c:pt>
                <c:pt idx="625">
                  <c:v>9.6565579999999969</c:v>
                </c:pt>
                <c:pt idx="626">
                  <c:v>9.6833590000000029</c:v>
                </c:pt>
                <c:pt idx="627">
                  <c:v>9.682661999999997</c:v>
                </c:pt>
                <c:pt idx="628">
                  <c:v>9.6461669999999984</c:v>
                </c:pt>
                <c:pt idx="629">
                  <c:v>9.6254529999999967</c:v>
                </c:pt>
                <c:pt idx="630">
                  <c:v>9.6412480000000045</c:v>
                </c:pt>
                <c:pt idx="631">
                  <c:v>9.6250900000000037</c:v>
                </c:pt>
                <c:pt idx="632">
                  <c:v>9.5725339999999974</c:v>
                </c:pt>
                <c:pt idx="633">
                  <c:v>9.6355360000000019</c:v>
                </c:pt>
                <c:pt idx="634">
                  <c:v>9.590679999999999</c:v>
                </c:pt>
                <c:pt idx="635">
                  <c:v>9.5575560000000017</c:v>
                </c:pt>
                <c:pt idx="636">
                  <c:v>9.5238630000000022</c:v>
                </c:pt>
                <c:pt idx="637">
                  <c:v>9.5779979999999973</c:v>
                </c:pt>
                <c:pt idx="638">
                  <c:v>9.5267880000000034</c:v>
                </c:pt>
                <c:pt idx="639">
                  <c:v>9.5556099999999979</c:v>
                </c:pt>
                <c:pt idx="640">
                  <c:v>9.5318369999999994</c:v>
                </c:pt>
                <c:pt idx="641">
                  <c:v>9.5193569999999994</c:v>
                </c:pt>
                <c:pt idx="642">
                  <c:v>9.4834259999999979</c:v>
                </c:pt>
                <c:pt idx="643">
                  <c:v>9.5178200000000039</c:v>
                </c:pt>
                <c:pt idx="644">
                  <c:v>9.4948340000000009</c:v>
                </c:pt>
                <c:pt idx="645">
                  <c:v>9.479649000000002</c:v>
                </c:pt>
                <c:pt idx="646">
                  <c:v>9.4810170000000014</c:v>
                </c:pt>
                <c:pt idx="647">
                  <c:v>9.4461259999999996</c:v>
                </c:pt>
                <c:pt idx="648">
                  <c:v>9.4833369999999988</c:v>
                </c:pt>
                <c:pt idx="649">
                  <c:v>9.4340040000000016</c:v>
                </c:pt>
                <c:pt idx="650">
                  <c:v>9.4566540000000003</c:v>
                </c:pt>
                <c:pt idx="651">
                  <c:v>9.4557950000000019</c:v>
                </c:pt>
                <c:pt idx="652">
                  <c:v>9.4477550000000043</c:v>
                </c:pt>
                <c:pt idx="653">
                  <c:v>9.3988990000000001</c:v>
                </c:pt>
                <c:pt idx="654">
                  <c:v>9.3891999999999989</c:v>
                </c:pt>
                <c:pt idx="655">
                  <c:v>9.395308</c:v>
                </c:pt>
                <c:pt idx="656">
                  <c:v>9.3904969999999999</c:v>
                </c:pt>
                <c:pt idx="657">
                  <c:v>9.3448229999999981</c:v>
                </c:pt>
                <c:pt idx="658">
                  <c:v>9.3882569999999959</c:v>
                </c:pt>
                <c:pt idx="659">
                  <c:v>9.349890000000002</c:v>
                </c:pt>
                <c:pt idx="660">
                  <c:v>9.296485999999998</c:v>
                </c:pt>
                <c:pt idx="661">
                  <c:v>9.3245730000000044</c:v>
                </c:pt>
                <c:pt idx="662">
                  <c:v>9.3300790000000013</c:v>
                </c:pt>
                <c:pt idx="663">
                  <c:v>9.3190700000000035</c:v>
                </c:pt>
                <c:pt idx="664">
                  <c:v>9.3208550000000017</c:v>
                </c:pt>
                <c:pt idx="665">
                  <c:v>9.2819100000000034</c:v>
                </c:pt>
                <c:pt idx="666">
                  <c:v>9.2575709999999987</c:v>
                </c:pt>
                <c:pt idx="667">
                  <c:v>9.2882290000000047</c:v>
                </c:pt>
                <c:pt idx="668">
                  <c:v>9.261375000000001</c:v>
                </c:pt>
                <c:pt idx="669">
                  <c:v>9.2108130000000017</c:v>
                </c:pt>
                <c:pt idx="670">
                  <c:v>9.216312999999996</c:v>
                </c:pt>
                <c:pt idx="671">
                  <c:v>9.1944329999999965</c:v>
                </c:pt>
                <c:pt idx="672">
                  <c:v>9.2173079999999992</c:v>
                </c:pt>
                <c:pt idx="673">
                  <c:v>9.1940060000000017</c:v>
                </c:pt>
                <c:pt idx="674">
                  <c:v>9.1557560000000038</c:v>
                </c:pt>
                <c:pt idx="675">
                  <c:v>9.2009869999999978</c:v>
                </c:pt>
                <c:pt idx="676">
                  <c:v>9.1735210000000009</c:v>
                </c:pt>
                <c:pt idx="677">
                  <c:v>9.1776100000000014</c:v>
                </c:pt>
                <c:pt idx="678">
                  <c:v>9.1741339999999987</c:v>
                </c:pt>
                <c:pt idx="679">
                  <c:v>9.1823390000000025</c:v>
                </c:pt>
                <c:pt idx="680">
                  <c:v>9.1337310000000009</c:v>
                </c:pt>
                <c:pt idx="681">
                  <c:v>9.1028979999999997</c:v>
                </c:pt>
                <c:pt idx="682">
                  <c:v>9.1080470000000027</c:v>
                </c:pt>
                <c:pt idx="683">
                  <c:v>9.1092230000000001</c:v>
                </c:pt>
                <c:pt idx="684">
                  <c:v>9.0768760000000022</c:v>
                </c:pt>
                <c:pt idx="685">
                  <c:v>9.1212350000000022</c:v>
                </c:pt>
                <c:pt idx="686">
                  <c:v>9.0690240000000024</c:v>
                </c:pt>
                <c:pt idx="687">
                  <c:v>9.0423819999999999</c:v>
                </c:pt>
                <c:pt idx="688">
                  <c:v>9.0730229999999992</c:v>
                </c:pt>
                <c:pt idx="689">
                  <c:v>9.069903</c:v>
                </c:pt>
                <c:pt idx="690">
                  <c:v>9.0355109999999996</c:v>
                </c:pt>
                <c:pt idx="691">
                  <c:v>9.0308470000000014</c:v>
                </c:pt>
                <c:pt idx="692">
                  <c:v>9.0127179999999996</c:v>
                </c:pt>
                <c:pt idx="693">
                  <c:v>9.027277999999999</c:v>
                </c:pt>
                <c:pt idx="694">
                  <c:v>9.0145059999999972</c:v>
                </c:pt>
                <c:pt idx="695">
                  <c:v>8.9656920000000042</c:v>
                </c:pt>
                <c:pt idx="696">
                  <c:v>8.9708549999999967</c:v>
                </c:pt>
                <c:pt idx="697">
                  <c:v>8.9872819999999969</c:v>
                </c:pt>
                <c:pt idx="698">
                  <c:v>8.9229059999999976</c:v>
                </c:pt>
                <c:pt idx="699">
                  <c:v>8.9383889999999973</c:v>
                </c:pt>
                <c:pt idx="700">
                  <c:v>8.944741999999998</c:v>
                </c:pt>
                <c:pt idx="701">
                  <c:v>8.9186319999999988</c:v>
                </c:pt>
                <c:pt idx="702">
                  <c:v>8.9266889999999997</c:v>
                </c:pt>
                <c:pt idx="703">
                  <c:v>8.9057730000000035</c:v>
                </c:pt>
                <c:pt idx="704">
                  <c:v>8.909830000000003</c:v>
                </c:pt>
                <c:pt idx="705">
                  <c:v>8.8629099999999994</c:v>
                </c:pt>
                <c:pt idx="706">
                  <c:v>8.9172319999999949</c:v>
                </c:pt>
                <c:pt idx="707">
                  <c:v>8.8777019999999993</c:v>
                </c:pt>
                <c:pt idx="708">
                  <c:v>8.8645659999999964</c:v>
                </c:pt>
                <c:pt idx="709">
                  <c:v>8.8386739999999975</c:v>
                </c:pt>
                <c:pt idx="710">
                  <c:v>8.8494210000000031</c:v>
                </c:pt>
                <c:pt idx="711">
                  <c:v>8.8351769999999981</c:v>
                </c:pt>
                <c:pt idx="712">
                  <c:v>8.8302779999999963</c:v>
                </c:pt>
                <c:pt idx="713">
                  <c:v>8.8019610000000021</c:v>
                </c:pt>
                <c:pt idx="714">
                  <c:v>8.8145429999999969</c:v>
                </c:pt>
                <c:pt idx="715">
                  <c:v>8.7992839999999966</c:v>
                </c:pt>
                <c:pt idx="716">
                  <c:v>8.7853950000000047</c:v>
                </c:pt>
                <c:pt idx="717">
                  <c:v>8.7573120000000024</c:v>
                </c:pt>
                <c:pt idx="718">
                  <c:v>8.7573450000000008</c:v>
                </c:pt>
                <c:pt idx="719">
                  <c:v>8.8054790000000018</c:v>
                </c:pt>
                <c:pt idx="720">
                  <c:v>8.7211019999999948</c:v>
                </c:pt>
                <c:pt idx="721">
                  <c:v>8.721502000000001</c:v>
                </c:pt>
                <c:pt idx="722">
                  <c:v>8.6919029999999999</c:v>
                </c:pt>
                <c:pt idx="723">
                  <c:v>8.6941089999999974</c:v>
                </c:pt>
                <c:pt idx="724">
                  <c:v>8.699822999999995</c:v>
                </c:pt>
                <c:pt idx="725">
                  <c:v>8.6785609999999984</c:v>
                </c:pt>
                <c:pt idx="726">
                  <c:v>8.684426000000002</c:v>
                </c:pt>
                <c:pt idx="727">
                  <c:v>8.6540759999999999</c:v>
                </c:pt>
                <c:pt idx="728">
                  <c:v>8.6823429999999995</c:v>
                </c:pt>
                <c:pt idx="729">
                  <c:v>8.6512440000000019</c:v>
                </c:pt>
                <c:pt idx="730">
                  <c:v>8.6393480000000018</c:v>
                </c:pt>
                <c:pt idx="731">
                  <c:v>8.6370840000000015</c:v>
                </c:pt>
                <c:pt idx="732">
                  <c:v>8.6047740000000026</c:v>
                </c:pt>
                <c:pt idx="733">
                  <c:v>8.6210830000000023</c:v>
                </c:pt>
                <c:pt idx="734">
                  <c:v>8.6226720000000014</c:v>
                </c:pt>
                <c:pt idx="735">
                  <c:v>8.5993290000000009</c:v>
                </c:pt>
                <c:pt idx="736">
                  <c:v>8.5749999999999993</c:v>
                </c:pt>
                <c:pt idx="737">
                  <c:v>8.577854999999996</c:v>
                </c:pt>
                <c:pt idx="738">
                  <c:v>8.5527569999999962</c:v>
                </c:pt>
                <c:pt idx="739">
                  <c:v>8.5607499999999987</c:v>
                </c:pt>
                <c:pt idx="740">
                  <c:v>8.5801289999999959</c:v>
                </c:pt>
                <c:pt idx="741">
                  <c:v>8.5707009999999997</c:v>
                </c:pt>
                <c:pt idx="742">
                  <c:v>8.5392749999999964</c:v>
                </c:pt>
                <c:pt idx="743">
                  <c:v>8.475639000000001</c:v>
                </c:pt>
                <c:pt idx="744">
                  <c:v>8.4803519999999999</c:v>
                </c:pt>
                <c:pt idx="745">
                  <c:v>8.5070230000000002</c:v>
                </c:pt>
                <c:pt idx="746">
                  <c:v>8.509642999999997</c:v>
                </c:pt>
                <c:pt idx="747">
                  <c:v>8.4743260000000014</c:v>
                </c:pt>
                <c:pt idx="748">
                  <c:v>8.4519570000000002</c:v>
                </c:pt>
                <c:pt idx="749">
                  <c:v>8.4793959999999977</c:v>
                </c:pt>
                <c:pt idx="750">
                  <c:v>8.4463170000000041</c:v>
                </c:pt>
                <c:pt idx="751">
                  <c:v>8.4289069999999988</c:v>
                </c:pt>
                <c:pt idx="752">
                  <c:v>8.4225110000000001</c:v>
                </c:pt>
                <c:pt idx="753">
                  <c:v>8.426878999999996</c:v>
                </c:pt>
                <c:pt idx="754">
                  <c:v>8.4175950000000022</c:v>
                </c:pt>
                <c:pt idx="755">
                  <c:v>8.3863839999999961</c:v>
                </c:pt>
                <c:pt idx="756">
                  <c:v>8.3750560000000007</c:v>
                </c:pt>
                <c:pt idx="757">
                  <c:v>8.3828220000000009</c:v>
                </c:pt>
                <c:pt idx="758">
                  <c:v>8.3893559999999994</c:v>
                </c:pt>
                <c:pt idx="759">
                  <c:v>8.3865339999999975</c:v>
                </c:pt>
                <c:pt idx="760">
                  <c:v>8.3478090000000051</c:v>
                </c:pt>
                <c:pt idx="761">
                  <c:v>8.3523580000000024</c:v>
                </c:pt>
                <c:pt idx="762">
                  <c:v>8.3376669999999997</c:v>
                </c:pt>
                <c:pt idx="763">
                  <c:v>8.3678200000000018</c:v>
                </c:pt>
                <c:pt idx="764">
                  <c:v>8.3188420000000036</c:v>
                </c:pt>
                <c:pt idx="765">
                  <c:v>8.268182999999997</c:v>
                </c:pt>
                <c:pt idx="766">
                  <c:v>8.2992440000000016</c:v>
                </c:pt>
                <c:pt idx="767">
                  <c:v>8.2955480000000001</c:v>
                </c:pt>
                <c:pt idx="768">
                  <c:v>8.2766459999999995</c:v>
                </c:pt>
                <c:pt idx="769">
                  <c:v>8.2723639999999996</c:v>
                </c:pt>
                <c:pt idx="770">
                  <c:v>8.261023999999999</c:v>
                </c:pt>
                <c:pt idx="771">
                  <c:v>8.285027999999997</c:v>
                </c:pt>
                <c:pt idx="772">
                  <c:v>8.2213410000000025</c:v>
                </c:pt>
                <c:pt idx="773">
                  <c:v>8.2143209999999982</c:v>
                </c:pt>
                <c:pt idx="774">
                  <c:v>8.2454239999999999</c:v>
                </c:pt>
                <c:pt idx="775">
                  <c:v>8.2613570000000003</c:v>
                </c:pt>
                <c:pt idx="776">
                  <c:v>8.2182299999999984</c:v>
                </c:pt>
                <c:pt idx="777">
                  <c:v>8.2140780000000007</c:v>
                </c:pt>
                <c:pt idx="778">
                  <c:v>8.1725450000000031</c:v>
                </c:pt>
                <c:pt idx="779">
                  <c:v>8.1963590000000046</c:v>
                </c:pt>
                <c:pt idx="780">
                  <c:v>8.1616940000000007</c:v>
                </c:pt>
                <c:pt idx="781">
                  <c:v>8.1755700000000004</c:v>
                </c:pt>
                <c:pt idx="782">
                  <c:v>8.1518070000000016</c:v>
                </c:pt>
                <c:pt idx="783">
                  <c:v>8.1440629999999992</c:v>
                </c:pt>
                <c:pt idx="784">
                  <c:v>8.1220779999999984</c:v>
                </c:pt>
                <c:pt idx="785">
                  <c:v>8.0996419999999958</c:v>
                </c:pt>
                <c:pt idx="786">
                  <c:v>8.090252999999997</c:v>
                </c:pt>
                <c:pt idx="787">
                  <c:v>8.0850340000000038</c:v>
                </c:pt>
                <c:pt idx="788">
                  <c:v>8.0703540000000018</c:v>
                </c:pt>
                <c:pt idx="789">
                  <c:v>8.0801389999999991</c:v>
                </c:pt>
                <c:pt idx="790">
                  <c:v>8.0902899999999995</c:v>
                </c:pt>
                <c:pt idx="791">
                  <c:v>8.0708310000000019</c:v>
                </c:pt>
                <c:pt idx="792">
                  <c:v>8.0701919999999987</c:v>
                </c:pt>
                <c:pt idx="793">
                  <c:v>8.0669229999999992</c:v>
                </c:pt>
                <c:pt idx="794">
                  <c:v>8.0385980000000039</c:v>
                </c:pt>
                <c:pt idx="795">
                  <c:v>8.045224000000001</c:v>
                </c:pt>
                <c:pt idx="796">
                  <c:v>8.0039259999999963</c:v>
                </c:pt>
                <c:pt idx="797">
                  <c:v>8.0372190000000003</c:v>
                </c:pt>
                <c:pt idx="798">
                  <c:v>8.0170400000000015</c:v>
                </c:pt>
                <c:pt idx="799">
                  <c:v>8.0126329999999975</c:v>
                </c:pt>
                <c:pt idx="800">
                  <c:v>7.965123000000002</c:v>
                </c:pt>
                <c:pt idx="801">
                  <c:v>7.9948890000000006</c:v>
                </c:pt>
                <c:pt idx="802">
                  <c:v>7.9731909999999999</c:v>
                </c:pt>
                <c:pt idx="803">
                  <c:v>7.9670510000000014</c:v>
                </c:pt>
                <c:pt idx="804">
                  <c:v>7.9754940000000047</c:v>
                </c:pt>
                <c:pt idx="805">
                  <c:v>7.9662980000000019</c:v>
                </c:pt>
                <c:pt idx="806">
                  <c:v>7.9210479999999954</c:v>
                </c:pt>
                <c:pt idx="807">
                  <c:v>7.9378369999999983</c:v>
                </c:pt>
                <c:pt idx="808">
                  <c:v>7.9118470000000016</c:v>
                </c:pt>
                <c:pt idx="809">
                  <c:v>7.9242530000000038</c:v>
                </c:pt>
                <c:pt idx="810">
                  <c:v>7.9044599999999967</c:v>
                </c:pt>
                <c:pt idx="811">
                  <c:v>7.8899919999999995</c:v>
                </c:pt>
                <c:pt idx="812">
                  <c:v>7.9097359999999988</c:v>
                </c:pt>
                <c:pt idx="813">
                  <c:v>7.8973899999999979</c:v>
                </c:pt>
                <c:pt idx="814">
                  <c:v>7.8805180000000021</c:v>
                </c:pt>
                <c:pt idx="815">
                  <c:v>7.8693689999999989</c:v>
                </c:pt>
                <c:pt idx="816">
                  <c:v>7.8331589999999984</c:v>
                </c:pt>
                <c:pt idx="817">
                  <c:v>7.8569959999999988</c:v>
                </c:pt>
                <c:pt idx="818">
                  <c:v>7.816481999999997</c:v>
                </c:pt>
                <c:pt idx="819">
                  <c:v>7.8378039999999984</c:v>
                </c:pt>
                <c:pt idx="820">
                  <c:v>7.8155830000000002</c:v>
                </c:pt>
                <c:pt idx="821">
                  <c:v>7.7866480000000031</c:v>
                </c:pt>
                <c:pt idx="822">
                  <c:v>7.8395989999999998</c:v>
                </c:pt>
                <c:pt idx="823">
                  <c:v>7.7997629999999987</c:v>
                </c:pt>
                <c:pt idx="824">
                  <c:v>7.7645620000000051</c:v>
                </c:pt>
                <c:pt idx="825">
                  <c:v>7.7677140000000016</c:v>
                </c:pt>
                <c:pt idx="826">
                  <c:v>7.7479029999999973</c:v>
                </c:pt>
                <c:pt idx="827">
                  <c:v>7.744684000000003</c:v>
                </c:pt>
                <c:pt idx="828">
                  <c:v>7.7398270000000018</c:v>
                </c:pt>
                <c:pt idx="829">
                  <c:v>7.7228679999999983</c:v>
                </c:pt>
                <c:pt idx="830">
                  <c:v>7.7158650000000009</c:v>
                </c:pt>
                <c:pt idx="831">
                  <c:v>7.6937079999999973</c:v>
                </c:pt>
                <c:pt idx="832">
                  <c:v>7.693287999999999</c:v>
                </c:pt>
                <c:pt idx="833">
                  <c:v>7.668962999999998</c:v>
                </c:pt>
                <c:pt idx="834">
                  <c:v>7.6815990000000021</c:v>
                </c:pt>
                <c:pt idx="835">
                  <c:v>7.6696129999999982</c:v>
                </c:pt>
                <c:pt idx="836">
                  <c:v>7.6774030000000018</c:v>
                </c:pt>
                <c:pt idx="837">
                  <c:v>7.6360500000000009</c:v>
                </c:pt>
                <c:pt idx="838">
                  <c:v>7.6462219999999981</c:v>
                </c:pt>
                <c:pt idx="839">
                  <c:v>7.6410780000000003</c:v>
                </c:pt>
                <c:pt idx="840">
                  <c:v>7.5957030000000003</c:v>
                </c:pt>
                <c:pt idx="841">
                  <c:v>7.6659380000000006</c:v>
                </c:pt>
                <c:pt idx="842">
                  <c:v>7.5822230000000026</c:v>
                </c:pt>
                <c:pt idx="843">
                  <c:v>7.6025179999999999</c:v>
                </c:pt>
                <c:pt idx="844">
                  <c:v>7.5943039999999975</c:v>
                </c:pt>
                <c:pt idx="845">
                  <c:v>7.5927729999999976</c:v>
                </c:pt>
                <c:pt idx="846">
                  <c:v>7.5738140000000023</c:v>
                </c:pt>
                <c:pt idx="847">
                  <c:v>7.5594960000000029</c:v>
                </c:pt>
                <c:pt idx="848">
                  <c:v>7.5287450000000007</c:v>
                </c:pt>
                <c:pt idx="849">
                  <c:v>7.5737960000000015</c:v>
                </c:pt>
                <c:pt idx="850">
                  <c:v>7.5166810000000019</c:v>
                </c:pt>
                <c:pt idx="851">
                  <c:v>7.5111740000000005</c:v>
                </c:pt>
                <c:pt idx="852">
                  <c:v>7.5193769999999986</c:v>
                </c:pt>
                <c:pt idx="853">
                  <c:v>7.5262310000000028</c:v>
                </c:pt>
                <c:pt idx="854">
                  <c:v>7.479613999999998</c:v>
                </c:pt>
                <c:pt idx="855">
                  <c:v>7.4770350000000008</c:v>
                </c:pt>
                <c:pt idx="856">
                  <c:v>7.5006539999999973</c:v>
                </c:pt>
                <c:pt idx="857">
                  <c:v>7.4973279999999995</c:v>
                </c:pt>
                <c:pt idx="858">
                  <c:v>7.4773180000000004</c:v>
                </c:pt>
                <c:pt idx="859">
                  <c:v>7.4426769999999998</c:v>
                </c:pt>
                <c:pt idx="860">
                  <c:v>7.4359670000000015</c:v>
                </c:pt>
                <c:pt idx="861">
                  <c:v>7.4251679999999993</c:v>
                </c:pt>
                <c:pt idx="862">
                  <c:v>7.4248350000000016</c:v>
                </c:pt>
                <c:pt idx="863">
                  <c:v>7.4013880000000043</c:v>
                </c:pt>
                <c:pt idx="864">
                  <c:v>7.425968000000001</c:v>
                </c:pt>
                <c:pt idx="865">
                  <c:v>7.3776280000000014</c:v>
                </c:pt>
                <c:pt idx="866">
                  <c:v>7.4001380000000019</c:v>
                </c:pt>
                <c:pt idx="867">
                  <c:v>7.4085629999999973</c:v>
                </c:pt>
                <c:pt idx="868">
                  <c:v>7.3592779999999998</c:v>
                </c:pt>
                <c:pt idx="869">
                  <c:v>7.3655620000000006</c:v>
                </c:pt>
                <c:pt idx="870">
                  <c:v>7.3745439999999967</c:v>
                </c:pt>
                <c:pt idx="871">
                  <c:v>7.3849049999999998</c:v>
                </c:pt>
                <c:pt idx="872">
                  <c:v>7.3567320000000045</c:v>
                </c:pt>
                <c:pt idx="873">
                  <c:v>7.3374880000000005</c:v>
                </c:pt>
                <c:pt idx="874">
                  <c:v>7.3410049999999991</c:v>
                </c:pt>
                <c:pt idx="875">
                  <c:v>7.3577220000000025</c:v>
                </c:pt>
                <c:pt idx="876">
                  <c:v>7.267240999999995</c:v>
                </c:pt>
                <c:pt idx="877">
                  <c:v>7.2948909999999962</c:v>
                </c:pt>
                <c:pt idx="878">
                  <c:v>7.3147680000000044</c:v>
                </c:pt>
                <c:pt idx="879">
                  <c:v>7.2806310000000032</c:v>
                </c:pt>
                <c:pt idx="880">
                  <c:v>7.2682359999999981</c:v>
                </c:pt>
                <c:pt idx="881">
                  <c:v>7.2682330000000022</c:v>
                </c:pt>
                <c:pt idx="882">
                  <c:v>7.2019080000000031</c:v>
                </c:pt>
                <c:pt idx="883">
                  <c:v>7.2523989999999969</c:v>
                </c:pt>
                <c:pt idx="884">
                  <c:v>7.2452289999999984</c:v>
                </c:pt>
                <c:pt idx="885">
                  <c:v>7.2348909999999975</c:v>
                </c:pt>
                <c:pt idx="886">
                  <c:v>7.2465600000000023</c:v>
                </c:pt>
                <c:pt idx="887">
                  <c:v>7.2180099999999996</c:v>
                </c:pt>
                <c:pt idx="888">
                  <c:v>7.213910000000002</c:v>
                </c:pt>
                <c:pt idx="889">
                  <c:v>7.2025689999999969</c:v>
                </c:pt>
                <c:pt idx="890">
                  <c:v>7.1974209999999985</c:v>
                </c:pt>
                <c:pt idx="891">
                  <c:v>7.207023999999997</c:v>
                </c:pt>
                <c:pt idx="892">
                  <c:v>7.1946539999999999</c:v>
                </c:pt>
                <c:pt idx="893">
                  <c:v>7.1837139999999984</c:v>
                </c:pt>
                <c:pt idx="894">
                  <c:v>7.1474609999999998</c:v>
                </c:pt>
                <c:pt idx="895">
                  <c:v>7.1650149999999968</c:v>
                </c:pt>
                <c:pt idx="896">
                  <c:v>7.1679050000000046</c:v>
                </c:pt>
                <c:pt idx="897">
                  <c:v>7.1134469999999972</c:v>
                </c:pt>
                <c:pt idx="898">
                  <c:v>7.1500660000000025</c:v>
                </c:pt>
                <c:pt idx="899">
                  <c:v>7.1029349999999987</c:v>
                </c:pt>
                <c:pt idx="900">
                  <c:v>7.1167220000000029</c:v>
                </c:pt>
                <c:pt idx="901">
                  <c:v>7.0672789999999992</c:v>
                </c:pt>
                <c:pt idx="902">
                  <c:v>7.1307270000000038</c:v>
                </c:pt>
                <c:pt idx="903">
                  <c:v>7.1419370000000022</c:v>
                </c:pt>
                <c:pt idx="904">
                  <c:v>7.0762810000000016</c:v>
                </c:pt>
                <c:pt idx="905">
                  <c:v>7.092412000000003</c:v>
                </c:pt>
                <c:pt idx="906">
                  <c:v>7.0543850000000035</c:v>
                </c:pt>
                <c:pt idx="907">
                  <c:v>7.0291980000000009</c:v>
                </c:pt>
                <c:pt idx="908">
                  <c:v>7.0506379999999993</c:v>
                </c:pt>
                <c:pt idx="909">
                  <c:v>7.0716219999999979</c:v>
                </c:pt>
                <c:pt idx="910">
                  <c:v>7.0297840000000029</c:v>
                </c:pt>
                <c:pt idx="911">
                  <c:v>7.022508000000002</c:v>
                </c:pt>
                <c:pt idx="912">
                  <c:v>7.0021339999999981</c:v>
                </c:pt>
                <c:pt idx="913">
                  <c:v>7.007712999999999</c:v>
                </c:pt>
                <c:pt idx="914">
                  <c:v>7.0428479999999958</c:v>
                </c:pt>
                <c:pt idx="915">
                  <c:v>7.001768000000002</c:v>
                </c:pt>
                <c:pt idx="916">
                  <c:v>6.959029000000001</c:v>
                </c:pt>
                <c:pt idx="917">
                  <c:v>6.9367379999999983</c:v>
                </c:pt>
                <c:pt idx="918">
                  <c:v>7.017005999999995</c:v>
                </c:pt>
                <c:pt idx="919">
                  <c:v>6.9942880000000009</c:v>
                </c:pt>
                <c:pt idx="920">
                  <c:v>6.9447450000000011</c:v>
                </c:pt>
                <c:pt idx="921">
                  <c:v>6.9497550000000032</c:v>
                </c:pt>
                <c:pt idx="922">
                  <c:v>6.9562869999999997</c:v>
                </c:pt>
                <c:pt idx="923">
                  <c:v>6.912901999999999</c:v>
                </c:pt>
                <c:pt idx="924">
                  <c:v>6.921515000000003</c:v>
                </c:pt>
                <c:pt idx="925">
                  <c:v>6.9329830000000001</c:v>
                </c:pt>
                <c:pt idx="926">
                  <c:v>6.8935719999999989</c:v>
                </c:pt>
                <c:pt idx="927">
                  <c:v>6.9145779999999988</c:v>
                </c:pt>
                <c:pt idx="928">
                  <c:v>6.9044909999999966</c:v>
                </c:pt>
                <c:pt idx="929">
                  <c:v>6.9035209999999978</c:v>
                </c:pt>
                <c:pt idx="930">
                  <c:v>6.9058150000000005</c:v>
                </c:pt>
                <c:pt idx="931">
                  <c:v>6.8917349999999971</c:v>
                </c:pt>
                <c:pt idx="932">
                  <c:v>6.880469999999999</c:v>
                </c:pt>
                <c:pt idx="933">
                  <c:v>6.8680129999999977</c:v>
                </c:pt>
                <c:pt idx="934">
                  <c:v>6.8660080000000008</c:v>
                </c:pt>
                <c:pt idx="935">
                  <c:v>6.809038000000001</c:v>
                </c:pt>
                <c:pt idx="936">
                  <c:v>6.798531999999998</c:v>
                </c:pt>
                <c:pt idx="937">
                  <c:v>6.821788999999999</c:v>
                </c:pt>
                <c:pt idx="938">
                  <c:v>6.8030650000000001</c:v>
                </c:pt>
                <c:pt idx="939">
                  <c:v>6.7908940000000015</c:v>
                </c:pt>
                <c:pt idx="940">
                  <c:v>6.8386570000000013</c:v>
                </c:pt>
                <c:pt idx="941">
                  <c:v>6.8029749999999964</c:v>
                </c:pt>
                <c:pt idx="942">
                  <c:v>6.7665720000000036</c:v>
                </c:pt>
                <c:pt idx="943">
                  <c:v>6.764679000000001</c:v>
                </c:pt>
                <c:pt idx="944">
                  <c:v>6.7686110000000035</c:v>
                </c:pt>
                <c:pt idx="945">
                  <c:v>6.735826000000003</c:v>
                </c:pt>
                <c:pt idx="946">
                  <c:v>6.7477909999999994</c:v>
                </c:pt>
                <c:pt idx="947">
                  <c:v>6.7406009999999981</c:v>
                </c:pt>
                <c:pt idx="948">
                  <c:v>6.7501180000000005</c:v>
                </c:pt>
                <c:pt idx="949">
                  <c:v>6.7280820000000006</c:v>
                </c:pt>
                <c:pt idx="950">
                  <c:v>6.7191989999999997</c:v>
                </c:pt>
                <c:pt idx="951">
                  <c:v>6.7252349999999979</c:v>
                </c:pt>
                <c:pt idx="952">
                  <c:v>6.6871149999999986</c:v>
                </c:pt>
                <c:pt idx="953">
                  <c:v>6.6854230000000037</c:v>
                </c:pt>
                <c:pt idx="954">
                  <c:v>6.6940869999999997</c:v>
                </c:pt>
                <c:pt idx="955">
                  <c:v>6.6450880000000012</c:v>
                </c:pt>
                <c:pt idx="956">
                  <c:v>6.6898159999999969</c:v>
                </c:pt>
                <c:pt idx="957">
                  <c:v>6.657900999999999</c:v>
                </c:pt>
                <c:pt idx="958">
                  <c:v>6.6733010000000021</c:v>
                </c:pt>
                <c:pt idx="959">
                  <c:v>6.6686119999999995</c:v>
                </c:pt>
                <c:pt idx="960">
                  <c:v>6.662313000000001</c:v>
                </c:pt>
                <c:pt idx="961">
                  <c:v>6.6295959999999994</c:v>
                </c:pt>
                <c:pt idx="962">
                  <c:v>6.6851179999999992</c:v>
                </c:pt>
                <c:pt idx="963">
                  <c:v>6.5963339999999988</c:v>
                </c:pt>
                <c:pt idx="964">
                  <c:v>6.5765560000000001</c:v>
                </c:pt>
                <c:pt idx="965">
                  <c:v>6.6314199999999985</c:v>
                </c:pt>
                <c:pt idx="966">
                  <c:v>6.5879990000000035</c:v>
                </c:pt>
                <c:pt idx="967">
                  <c:v>6.614263999999995</c:v>
                </c:pt>
                <c:pt idx="968">
                  <c:v>6.5253149999999955</c:v>
                </c:pt>
                <c:pt idx="969">
                  <c:v>6.5846790000000013</c:v>
                </c:pt>
                <c:pt idx="970">
                  <c:v>6.5417660000000026</c:v>
                </c:pt>
                <c:pt idx="971">
                  <c:v>6.557932000000001</c:v>
                </c:pt>
                <c:pt idx="972">
                  <c:v>6.561557999999998</c:v>
                </c:pt>
                <c:pt idx="973">
                  <c:v>6.5426740000000017</c:v>
                </c:pt>
                <c:pt idx="974">
                  <c:v>6.4951640000000026</c:v>
                </c:pt>
                <c:pt idx="975">
                  <c:v>6.5150239999999968</c:v>
                </c:pt>
                <c:pt idx="976">
                  <c:v>6.4965649999999968</c:v>
                </c:pt>
                <c:pt idx="977">
                  <c:v>6.4974859999999985</c:v>
                </c:pt>
                <c:pt idx="978">
                  <c:v>6.4701849999999972</c:v>
                </c:pt>
                <c:pt idx="979">
                  <c:v>6.4981979999999986</c:v>
                </c:pt>
                <c:pt idx="980">
                  <c:v>6.4763200000000012</c:v>
                </c:pt>
                <c:pt idx="981">
                  <c:v>6.4908119999999982</c:v>
                </c:pt>
                <c:pt idx="982">
                  <c:v>6.4755969999999969</c:v>
                </c:pt>
                <c:pt idx="983">
                  <c:v>6.4621770000000005</c:v>
                </c:pt>
                <c:pt idx="984">
                  <c:v>6.4739530000000016</c:v>
                </c:pt>
                <c:pt idx="985">
                  <c:v>6.4286789999999989</c:v>
                </c:pt>
                <c:pt idx="986">
                  <c:v>6.4443510000000011</c:v>
                </c:pt>
                <c:pt idx="987">
                  <c:v>6.4247769999999988</c:v>
                </c:pt>
                <c:pt idx="988">
                  <c:v>6.4182049999999968</c:v>
                </c:pt>
                <c:pt idx="989">
                  <c:v>6.4375530000000047</c:v>
                </c:pt>
                <c:pt idx="990">
                  <c:v>6.4373950000000022</c:v>
                </c:pt>
                <c:pt idx="991">
                  <c:v>6.475718999999998</c:v>
                </c:pt>
                <c:pt idx="992">
                  <c:v>6.3898459999999986</c:v>
                </c:pt>
                <c:pt idx="993">
                  <c:v>6.425733000000001</c:v>
                </c:pt>
                <c:pt idx="994">
                  <c:v>6.4054419999999972</c:v>
                </c:pt>
                <c:pt idx="995">
                  <c:v>6.3489439999999995</c:v>
                </c:pt>
                <c:pt idx="996">
                  <c:v>6.4008770000000013</c:v>
                </c:pt>
                <c:pt idx="997">
                  <c:v>6.3647260000000045</c:v>
                </c:pt>
                <c:pt idx="998">
                  <c:v>6.3520419999999973</c:v>
                </c:pt>
                <c:pt idx="999">
                  <c:v>6.3312220000000039</c:v>
                </c:pt>
                <c:pt idx="1000">
                  <c:v>6.3375610000000044</c:v>
                </c:pt>
                <c:pt idx="1001">
                  <c:v>6.2896429999999981</c:v>
                </c:pt>
                <c:pt idx="1002">
                  <c:v>6.3052829999999993</c:v>
                </c:pt>
                <c:pt idx="1003">
                  <c:v>6.3368419999999972</c:v>
                </c:pt>
                <c:pt idx="1004">
                  <c:v>6.3307289999999981</c:v>
                </c:pt>
                <c:pt idx="1005">
                  <c:v>6.2952609999999964</c:v>
                </c:pt>
                <c:pt idx="1006">
                  <c:v>6.3037240000000025</c:v>
                </c:pt>
                <c:pt idx="1007">
                  <c:v>6.2968150000000023</c:v>
                </c:pt>
                <c:pt idx="1008">
                  <c:v>6.2748239999999988</c:v>
                </c:pt>
                <c:pt idx="1009">
                  <c:v>6.2265090000000036</c:v>
                </c:pt>
                <c:pt idx="1010">
                  <c:v>6.2923949999999991</c:v>
                </c:pt>
                <c:pt idx="1011">
                  <c:v>6.2473700000000036</c:v>
                </c:pt>
                <c:pt idx="1012">
                  <c:v>6.2611449999999991</c:v>
                </c:pt>
                <c:pt idx="1013">
                  <c:v>6.2781200000000013</c:v>
                </c:pt>
                <c:pt idx="1014">
                  <c:v>6.2162110000000013</c:v>
                </c:pt>
                <c:pt idx="1015">
                  <c:v>6.2673719999999982</c:v>
                </c:pt>
                <c:pt idx="1016">
                  <c:v>6.2210999999999999</c:v>
                </c:pt>
                <c:pt idx="1017">
                  <c:v>6.2392689999999966</c:v>
                </c:pt>
                <c:pt idx="1018">
                  <c:v>6.1936409999999995</c:v>
                </c:pt>
                <c:pt idx="1019">
                  <c:v>6.2014720000000025</c:v>
                </c:pt>
                <c:pt idx="1020">
                  <c:v>6.1999909999999971</c:v>
                </c:pt>
                <c:pt idx="1021">
                  <c:v>6.2302389999999974</c:v>
                </c:pt>
                <c:pt idx="1022">
                  <c:v>6.1773179999999996</c:v>
                </c:pt>
                <c:pt idx="1023">
                  <c:v>6.1908649999999987</c:v>
                </c:pt>
                <c:pt idx="1024">
                  <c:v>6.1535080000000022</c:v>
                </c:pt>
                <c:pt idx="1025">
                  <c:v>6.1459430000000026</c:v>
                </c:pt>
                <c:pt idx="1026">
                  <c:v>6.175188999999996</c:v>
                </c:pt>
                <c:pt idx="1027">
                  <c:v>6.1462419999999973</c:v>
                </c:pt>
                <c:pt idx="1028">
                  <c:v>6.1546929999999982</c:v>
                </c:pt>
                <c:pt idx="1029">
                  <c:v>6.1106029999999976</c:v>
                </c:pt>
                <c:pt idx="1030">
                  <c:v>6.1341039999999971</c:v>
                </c:pt>
                <c:pt idx="1031">
                  <c:v>6.1197759999999981</c:v>
                </c:pt>
                <c:pt idx="1032">
                  <c:v>6.1032650000000039</c:v>
                </c:pt>
                <c:pt idx="1033">
                  <c:v>6.0875359999999965</c:v>
                </c:pt>
                <c:pt idx="1034">
                  <c:v>6.0798009999999962</c:v>
                </c:pt>
                <c:pt idx="1035">
                  <c:v>6.0862529999999992</c:v>
                </c:pt>
                <c:pt idx="1036">
                  <c:v>6.060022</c:v>
                </c:pt>
                <c:pt idx="1037">
                  <c:v>6.0616470000000007</c:v>
                </c:pt>
                <c:pt idx="1038">
                  <c:v>6.0590809999999991</c:v>
                </c:pt>
                <c:pt idx="1039">
                  <c:v>6.0574730000000017</c:v>
                </c:pt>
                <c:pt idx="1040">
                  <c:v>6.0423059999999964</c:v>
                </c:pt>
                <c:pt idx="1041">
                  <c:v>6.0523400000000009</c:v>
                </c:pt>
                <c:pt idx="1042">
                  <c:v>6.0466859999999976</c:v>
                </c:pt>
                <c:pt idx="1043">
                  <c:v>6.0398360000000011</c:v>
                </c:pt>
                <c:pt idx="1044">
                  <c:v>6.0335909999999977</c:v>
                </c:pt>
                <c:pt idx="1045">
                  <c:v>6.0185970000000033</c:v>
                </c:pt>
                <c:pt idx="1046">
                  <c:v>6.0109170000000027</c:v>
                </c:pt>
                <c:pt idx="1047">
                  <c:v>6.0002599999999973</c:v>
                </c:pt>
                <c:pt idx="1048">
                  <c:v>5.9958770000000001</c:v>
                </c:pt>
                <c:pt idx="1049">
                  <c:v>5.9541210000000042</c:v>
                </c:pt>
                <c:pt idx="1050">
                  <c:v>5.9555829999999972</c:v>
                </c:pt>
                <c:pt idx="1051">
                  <c:v>5.9377619999999993</c:v>
                </c:pt>
                <c:pt idx="1052">
                  <c:v>5.9763979999999997</c:v>
                </c:pt>
                <c:pt idx="1053">
                  <c:v>5.9629709999999996</c:v>
                </c:pt>
                <c:pt idx="1054">
                  <c:v>5.9291880000000035</c:v>
                </c:pt>
                <c:pt idx="1055">
                  <c:v>5.9269699999999972</c:v>
                </c:pt>
                <c:pt idx="1056">
                  <c:v>5.9413659999999986</c:v>
                </c:pt>
                <c:pt idx="1057">
                  <c:v>5.9500560000000036</c:v>
                </c:pt>
                <c:pt idx="1058">
                  <c:v>5.8938360000000038</c:v>
                </c:pt>
                <c:pt idx="1059">
                  <c:v>5.9256089999999979</c:v>
                </c:pt>
                <c:pt idx="1060">
                  <c:v>5.9102979999999974</c:v>
                </c:pt>
                <c:pt idx="1061">
                  <c:v>5.8857210000000002</c:v>
                </c:pt>
                <c:pt idx="1062">
                  <c:v>5.9073220000000006</c:v>
                </c:pt>
                <c:pt idx="1063">
                  <c:v>5.8888699999999972</c:v>
                </c:pt>
                <c:pt idx="1064">
                  <c:v>5.8764569999999985</c:v>
                </c:pt>
                <c:pt idx="1065">
                  <c:v>5.8957549999999976</c:v>
                </c:pt>
                <c:pt idx="1066">
                  <c:v>5.8741950000000003</c:v>
                </c:pt>
                <c:pt idx="1067">
                  <c:v>5.8741769999999995</c:v>
                </c:pt>
                <c:pt idx="1068">
                  <c:v>5.8469499999999996</c:v>
                </c:pt>
                <c:pt idx="1069">
                  <c:v>5.8352129999999995</c:v>
                </c:pt>
                <c:pt idx="1070">
                  <c:v>5.867484999999995</c:v>
                </c:pt>
                <c:pt idx="1071">
                  <c:v>5.8253050000000037</c:v>
                </c:pt>
                <c:pt idx="1072">
                  <c:v>5.8224539999999969</c:v>
                </c:pt>
                <c:pt idx="1073">
                  <c:v>5.8584449999999961</c:v>
                </c:pt>
                <c:pt idx="1074">
                  <c:v>5.7870169999999987</c:v>
                </c:pt>
                <c:pt idx="1075">
                  <c:v>5.8148069999999983</c:v>
                </c:pt>
                <c:pt idx="1076">
                  <c:v>5.8234479999999991</c:v>
                </c:pt>
                <c:pt idx="1077">
                  <c:v>5.8093730000000008</c:v>
                </c:pt>
                <c:pt idx="1078">
                  <c:v>5.8070090000000043</c:v>
                </c:pt>
                <c:pt idx="1079">
                  <c:v>5.7803720000000034</c:v>
                </c:pt>
                <c:pt idx="1080">
                  <c:v>5.7638870000000004</c:v>
                </c:pt>
                <c:pt idx="1081">
                  <c:v>5.7650469999999991</c:v>
                </c:pt>
                <c:pt idx="1082">
                  <c:v>5.7951389999999989</c:v>
                </c:pt>
                <c:pt idx="1083">
                  <c:v>5.7552199999999978</c:v>
                </c:pt>
                <c:pt idx="1084">
                  <c:v>5.7488479999999953</c:v>
                </c:pt>
                <c:pt idx="1085">
                  <c:v>5.7413040000000031</c:v>
                </c:pt>
                <c:pt idx="1086">
                  <c:v>5.7287590000000002</c:v>
                </c:pt>
                <c:pt idx="1087">
                  <c:v>5.7412130000000019</c:v>
                </c:pt>
                <c:pt idx="1088">
                  <c:v>5.7649359999999987</c:v>
                </c:pt>
                <c:pt idx="1089">
                  <c:v>5.7146220000000021</c:v>
                </c:pt>
                <c:pt idx="1090">
                  <c:v>5.7038220000000024</c:v>
                </c:pt>
                <c:pt idx="1091">
                  <c:v>5.6814450000000001</c:v>
                </c:pt>
                <c:pt idx="1092">
                  <c:v>5.7155350000000027</c:v>
                </c:pt>
                <c:pt idx="1093">
                  <c:v>5.6870940000000019</c:v>
                </c:pt>
                <c:pt idx="1094">
                  <c:v>5.6709090000000018</c:v>
                </c:pt>
                <c:pt idx="1095">
                  <c:v>5.6592260000000039</c:v>
                </c:pt>
                <c:pt idx="1096">
                  <c:v>5.6821090000000005</c:v>
                </c:pt>
                <c:pt idx="1097">
                  <c:v>5.6841470000000029</c:v>
                </c:pt>
                <c:pt idx="1098">
                  <c:v>5.6294420000000045</c:v>
                </c:pt>
                <c:pt idx="1099">
                  <c:v>5.6655759999999979</c:v>
                </c:pt>
                <c:pt idx="1100">
                  <c:v>5.6427419999999984</c:v>
                </c:pt>
                <c:pt idx="1101">
                  <c:v>5.6565770000000022</c:v>
                </c:pt>
                <c:pt idx="1102">
                  <c:v>5.6728810000000038</c:v>
                </c:pt>
                <c:pt idx="1103">
                  <c:v>5.6406580000000019</c:v>
                </c:pt>
                <c:pt idx="1104">
                  <c:v>5.6545630000000031</c:v>
                </c:pt>
                <c:pt idx="1105">
                  <c:v>5.5542890000000007</c:v>
                </c:pt>
                <c:pt idx="1106">
                  <c:v>5.5922409999999978</c:v>
                </c:pt>
                <c:pt idx="1107">
                  <c:v>5.6223729999999961</c:v>
                </c:pt>
                <c:pt idx="1108">
                  <c:v>5.6608660000000022</c:v>
                </c:pt>
                <c:pt idx="1109">
                  <c:v>5.5861960000000046</c:v>
                </c:pt>
                <c:pt idx="1110">
                  <c:v>5.6127959999999995</c:v>
                </c:pt>
                <c:pt idx="1111">
                  <c:v>5.5563339999999961</c:v>
                </c:pt>
                <c:pt idx="1112">
                  <c:v>5.6038579999999989</c:v>
                </c:pt>
                <c:pt idx="1113">
                  <c:v>5.6091980000000028</c:v>
                </c:pt>
                <c:pt idx="1114">
                  <c:v>5.5766899999999993</c:v>
                </c:pt>
                <c:pt idx="1115">
                  <c:v>5.5392849999999996</c:v>
                </c:pt>
                <c:pt idx="1116">
                  <c:v>5.5571260000000002</c:v>
                </c:pt>
                <c:pt idx="1117">
                  <c:v>5.5542850000000001</c:v>
                </c:pt>
                <c:pt idx="1118">
                  <c:v>5.5397410000000029</c:v>
                </c:pt>
                <c:pt idx="1119">
                  <c:v>5.5291050000000048</c:v>
                </c:pt>
                <c:pt idx="1120">
                  <c:v>5.5176009999999991</c:v>
                </c:pt>
                <c:pt idx="1121">
                  <c:v>5.5369050000000009</c:v>
                </c:pt>
                <c:pt idx="1122">
                  <c:v>5.5206990000000005</c:v>
                </c:pt>
                <c:pt idx="1123">
                  <c:v>5.502675</c:v>
                </c:pt>
                <c:pt idx="1124">
                  <c:v>5.5087270000000004</c:v>
                </c:pt>
                <c:pt idx="1125">
                  <c:v>5.4559470000000019</c:v>
                </c:pt>
                <c:pt idx="1126">
                  <c:v>5.5001869999999968</c:v>
                </c:pt>
                <c:pt idx="1127">
                  <c:v>5.4320070000000023</c:v>
                </c:pt>
                <c:pt idx="1128">
                  <c:v>5.4571700000000014</c:v>
                </c:pt>
                <c:pt idx="1129">
                  <c:v>5.4242939999999997</c:v>
                </c:pt>
                <c:pt idx="1130">
                  <c:v>5.4404630000000012</c:v>
                </c:pt>
                <c:pt idx="1131">
                  <c:v>5.4499640000000014</c:v>
                </c:pt>
                <c:pt idx="1132">
                  <c:v>5.4322690000000016</c:v>
                </c:pt>
                <c:pt idx="1133">
                  <c:v>5.4566499999999998</c:v>
                </c:pt>
                <c:pt idx="1134">
                  <c:v>5.4342310000000005</c:v>
                </c:pt>
                <c:pt idx="1135">
                  <c:v>5.4331549999999993</c:v>
                </c:pt>
                <c:pt idx="1136">
                  <c:v>5.4437390000000043</c:v>
                </c:pt>
                <c:pt idx="1137">
                  <c:v>5.4078050000000033</c:v>
                </c:pt>
                <c:pt idx="1138">
                  <c:v>5.4094279999999983</c:v>
                </c:pt>
                <c:pt idx="1139">
                  <c:v>5.4149220000000042</c:v>
                </c:pt>
                <c:pt idx="1140">
                  <c:v>5.4007889999999996</c:v>
                </c:pt>
                <c:pt idx="1141">
                  <c:v>5.3663979999999967</c:v>
                </c:pt>
                <c:pt idx="1142">
                  <c:v>5.3971020000000038</c:v>
                </c:pt>
                <c:pt idx="1143">
                  <c:v>5.369569000000002</c:v>
                </c:pt>
                <c:pt idx="1144">
                  <c:v>5.3773309999999981</c:v>
                </c:pt>
                <c:pt idx="1145">
                  <c:v>5.3770629999999997</c:v>
                </c:pt>
                <c:pt idx="1146">
                  <c:v>5.3372750000000018</c:v>
                </c:pt>
                <c:pt idx="1147">
                  <c:v>5.3536460000000012</c:v>
                </c:pt>
                <c:pt idx="1148">
                  <c:v>5.3527809999999967</c:v>
                </c:pt>
                <c:pt idx="1149">
                  <c:v>5.3470529999999989</c:v>
                </c:pt>
                <c:pt idx="1150">
                  <c:v>5.3390889999999978</c:v>
                </c:pt>
                <c:pt idx="1151">
                  <c:v>5.3530930000000012</c:v>
                </c:pt>
                <c:pt idx="1152">
                  <c:v>5.3542230000000011</c:v>
                </c:pt>
                <c:pt idx="1153">
                  <c:v>5.3037889999999983</c:v>
                </c:pt>
                <c:pt idx="1154">
                  <c:v>5.3081399999999981</c:v>
                </c:pt>
                <c:pt idx="1155">
                  <c:v>5.2991720000000022</c:v>
                </c:pt>
                <c:pt idx="1156">
                  <c:v>5.3023459999999965</c:v>
                </c:pt>
                <c:pt idx="1157">
                  <c:v>5.2865080000000013</c:v>
                </c:pt>
                <c:pt idx="1158">
                  <c:v>5.2766720000000014</c:v>
                </c:pt>
                <c:pt idx="1159">
                  <c:v>5.2850459999999977</c:v>
                </c:pt>
                <c:pt idx="1160">
                  <c:v>5.2822640000000014</c:v>
                </c:pt>
                <c:pt idx="1161">
                  <c:v>5.266143999999997</c:v>
                </c:pt>
                <c:pt idx="1162">
                  <c:v>5.2790270000000028</c:v>
                </c:pt>
                <c:pt idx="1163">
                  <c:v>5.2727280000000007</c:v>
                </c:pt>
                <c:pt idx="1164">
                  <c:v>5.2529899999999969</c:v>
                </c:pt>
                <c:pt idx="1165">
                  <c:v>5.2543050000000022</c:v>
                </c:pt>
                <c:pt idx="1166">
                  <c:v>5.2296639999999996</c:v>
                </c:pt>
                <c:pt idx="1167">
                  <c:v>5.232527000000001</c:v>
                </c:pt>
                <c:pt idx="1168">
                  <c:v>5.2168569999999974</c:v>
                </c:pt>
                <c:pt idx="1169">
                  <c:v>5.2100099999999969</c:v>
                </c:pt>
                <c:pt idx="1170">
                  <c:v>5.2008159999999997</c:v>
                </c:pt>
                <c:pt idx="1171">
                  <c:v>5.2337939999999996</c:v>
                </c:pt>
                <c:pt idx="1172">
                  <c:v>5.2165970000000037</c:v>
                </c:pt>
                <c:pt idx="1173">
                  <c:v>5.2130219999999987</c:v>
                </c:pt>
                <c:pt idx="1174">
                  <c:v>5.202731</c:v>
                </c:pt>
                <c:pt idx="1175">
                  <c:v>5.1658869999999979</c:v>
                </c:pt>
                <c:pt idx="1176">
                  <c:v>5.1000830000000015</c:v>
                </c:pt>
                <c:pt idx="1177">
                  <c:v>5.1487169999999978</c:v>
                </c:pt>
                <c:pt idx="1178">
                  <c:v>5.1573959999999985</c:v>
                </c:pt>
                <c:pt idx="1179">
                  <c:v>5.1311409999999995</c:v>
                </c:pt>
                <c:pt idx="1180">
                  <c:v>5.1442669999999993</c:v>
                </c:pt>
                <c:pt idx="1181">
                  <c:v>5.1595200000000006</c:v>
                </c:pt>
                <c:pt idx="1182">
                  <c:v>5.1335210000000018</c:v>
                </c:pt>
                <c:pt idx="1183">
                  <c:v>5.1546149999999997</c:v>
                </c:pt>
                <c:pt idx="1184">
                  <c:v>5.1191050000000011</c:v>
                </c:pt>
                <c:pt idx="1185">
                  <c:v>5.140509999999999</c:v>
                </c:pt>
                <c:pt idx="1186">
                  <c:v>5.1447799999999972</c:v>
                </c:pt>
                <c:pt idx="1187">
                  <c:v>5.0646340000000016</c:v>
                </c:pt>
                <c:pt idx="1188">
                  <c:v>5.0894539999999999</c:v>
                </c:pt>
                <c:pt idx="1189">
                  <c:v>5.1461950000000023</c:v>
                </c:pt>
                <c:pt idx="1190">
                  <c:v>5.0749230000000018</c:v>
                </c:pt>
                <c:pt idx="1191">
                  <c:v>5.0741529999999955</c:v>
                </c:pt>
                <c:pt idx="1192">
                  <c:v>5.1085130000000021</c:v>
                </c:pt>
                <c:pt idx="1193">
                  <c:v>5.0432079999999999</c:v>
                </c:pt>
                <c:pt idx="1194">
                  <c:v>5.0661290000000001</c:v>
                </c:pt>
                <c:pt idx="1195">
                  <c:v>5.0790570000000024</c:v>
                </c:pt>
                <c:pt idx="1196">
                  <c:v>5.0691600000000001</c:v>
                </c:pt>
                <c:pt idx="1197">
                  <c:v>5.0795249999999967</c:v>
                </c:pt>
                <c:pt idx="1198">
                  <c:v>5.0818709999999996</c:v>
                </c:pt>
                <c:pt idx="1199">
                  <c:v>5.0498639999999995</c:v>
                </c:pt>
                <c:pt idx="1200">
                  <c:v>5.0174850000000006</c:v>
                </c:pt>
                <c:pt idx="1201">
                  <c:v>5.0213469999999987</c:v>
                </c:pt>
                <c:pt idx="1202">
                  <c:v>5.0058830000000007</c:v>
                </c:pt>
                <c:pt idx="1203">
                  <c:v>5.0436200000000007</c:v>
                </c:pt>
                <c:pt idx="1204">
                  <c:v>5.0135089999999991</c:v>
                </c:pt>
                <c:pt idx="1205">
                  <c:v>5.0163900000000012</c:v>
                </c:pt>
                <c:pt idx="1206">
                  <c:v>5.0047109999999968</c:v>
                </c:pt>
                <c:pt idx="1207">
                  <c:v>5.015190999999998</c:v>
                </c:pt>
                <c:pt idx="1208">
                  <c:v>5.0159079999999996</c:v>
                </c:pt>
                <c:pt idx="1209">
                  <c:v>4.9827360000000027</c:v>
                </c:pt>
                <c:pt idx="1210">
                  <c:v>4.9612629999999989</c:v>
                </c:pt>
                <c:pt idx="1211">
                  <c:v>4.9922579999999996</c:v>
                </c:pt>
                <c:pt idx="1212">
                  <c:v>4.9688979999999994</c:v>
                </c:pt>
                <c:pt idx="1213">
                  <c:v>4.9476629999999986</c:v>
                </c:pt>
                <c:pt idx="1214">
                  <c:v>4.9738770000000017</c:v>
                </c:pt>
                <c:pt idx="1215">
                  <c:v>4.9590970000000034</c:v>
                </c:pt>
                <c:pt idx="1216">
                  <c:v>5.0119539999999994</c:v>
                </c:pt>
                <c:pt idx="1217">
                  <c:v>4.9166830000000026</c:v>
                </c:pt>
                <c:pt idx="1218">
                  <c:v>4.9415060000000004</c:v>
                </c:pt>
                <c:pt idx="1219">
                  <c:v>4.9513849999999984</c:v>
                </c:pt>
                <c:pt idx="1220">
                  <c:v>4.9200930000000014</c:v>
                </c:pt>
                <c:pt idx="1221">
                  <c:v>4.9488430000000037</c:v>
                </c:pt>
                <c:pt idx="1222">
                  <c:v>4.9314029999999995</c:v>
                </c:pt>
                <c:pt idx="1223">
                  <c:v>4.9159519999999972</c:v>
                </c:pt>
                <c:pt idx="1224">
                  <c:v>4.8928389999999986</c:v>
                </c:pt>
                <c:pt idx="1225">
                  <c:v>4.9025349999999968</c:v>
                </c:pt>
                <c:pt idx="1226">
                  <c:v>4.8940530000000031</c:v>
                </c:pt>
                <c:pt idx="1227">
                  <c:v>4.8640080000000019</c:v>
                </c:pt>
                <c:pt idx="1228">
                  <c:v>4.8668230000000037</c:v>
                </c:pt>
                <c:pt idx="1229">
                  <c:v>4.8691780000000016</c:v>
                </c:pt>
                <c:pt idx="1230">
                  <c:v>4.8788549999999979</c:v>
                </c:pt>
                <c:pt idx="1231">
                  <c:v>4.8603159999999974</c:v>
                </c:pt>
                <c:pt idx="1232">
                  <c:v>4.8854119999999952</c:v>
                </c:pt>
                <c:pt idx="1233">
                  <c:v>4.8295869999999965</c:v>
                </c:pt>
                <c:pt idx="1234">
                  <c:v>4.8242060000000002</c:v>
                </c:pt>
                <c:pt idx="1235">
                  <c:v>4.8447860000000027</c:v>
                </c:pt>
                <c:pt idx="1236">
                  <c:v>4.821355999999998</c:v>
                </c:pt>
                <c:pt idx="1237">
                  <c:v>4.8525920000000013</c:v>
                </c:pt>
                <c:pt idx="1238">
                  <c:v>4.8166159999999962</c:v>
                </c:pt>
                <c:pt idx="1239">
                  <c:v>4.8112729999999964</c:v>
                </c:pt>
                <c:pt idx="1240">
                  <c:v>4.835918000000003</c:v>
                </c:pt>
                <c:pt idx="1241">
                  <c:v>4.8070600000000034</c:v>
                </c:pt>
                <c:pt idx="1242">
                  <c:v>4.8297659999999958</c:v>
                </c:pt>
                <c:pt idx="1243">
                  <c:v>4.7628179999999993</c:v>
                </c:pt>
                <c:pt idx="1244">
                  <c:v>4.8032960000000031</c:v>
                </c:pt>
                <c:pt idx="1245">
                  <c:v>4.7851809999999979</c:v>
                </c:pt>
                <c:pt idx="1246">
                  <c:v>4.7945759999999993</c:v>
                </c:pt>
                <c:pt idx="1247">
                  <c:v>4.7837889999999987</c:v>
                </c:pt>
                <c:pt idx="1248">
                  <c:v>4.7691720000000011</c:v>
                </c:pt>
                <c:pt idx="1249">
                  <c:v>4.7978679999999976</c:v>
                </c:pt>
                <c:pt idx="1250">
                  <c:v>4.7953789999999969</c:v>
                </c:pt>
                <c:pt idx="1251">
                  <c:v>4.7655930000000026</c:v>
                </c:pt>
                <c:pt idx="1252">
                  <c:v>4.7712640000000022</c:v>
                </c:pt>
                <c:pt idx="1253">
                  <c:v>4.7685359999999974</c:v>
                </c:pt>
                <c:pt idx="1254">
                  <c:v>4.7532880000000048</c:v>
                </c:pt>
                <c:pt idx="1255">
                  <c:v>4.7726359999999985</c:v>
                </c:pt>
                <c:pt idx="1256">
                  <c:v>4.7190839999999987</c:v>
                </c:pt>
                <c:pt idx="1257">
                  <c:v>4.7532850000000018</c:v>
                </c:pt>
                <c:pt idx="1258">
                  <c:v>4.7629870000000025</c:v>
                </c:pt>
                <c:pt idx="1259">
                  <c:v>4.7047190000000008</c:v>
                </c:pt>
                <c:pt idx="1260">
                  <c:v>4.6817100000000025</c:v>
                </c:pt>
                <c:pt idx="1261">
                  <c:v>4.7225319999999975</c:v>
                </c:pt>
                <c:pt idx="1262">
                  <c:v>4.6993379999999974</c:v>
                </c:pt>
                <c:pt idx="1263">
                  <c:v>4.6926720000000017</c:v>
                </c:pt>
                <c:pt idx="1264">
                  <c:v>4.6833219999999969</c:v>
                </c:pt>
                <c:pt idx="1265">
                  <c:v>4.6564249999999952</c:v>
                </c:pt>
                <c:pt idx="1266">
                  <c:v>4.6916860000000007</c:v>
                </c:pt>
                <c:pt idx="1267">
                  <c:v>4.6512080000000005</c:v>
                </c:pt>
                <c:pt idx="1268">
                  <c:v>4.6746770000000026</c:v>
                </c:pt>
                <c:pt idx="1269">
                  <c:v>4.6757830000000027</c:v>
                </c:pt>
                <c:pt idx="1270">
                  <c:v>4.667154</c:v>
                </c:pt>
                <c:pt idx="1271">
                  <c:v>4.641966</c:v>
                </c:pt>
                <c:pt idx="1272">
                  <c:v>4.6653149999999997</c:v>
                </c:pt>
                <c:pt idx="1273">
                  <c:v>4.6678850000000018</c:v>
                </c:pt>
                <c:pt idx="1274">
                  <c:v>4.6330730000000031</c:v>
                </c:pt>
                <c:pt idx="1275">
                  <c:v>4.6141380000000005</c:v>
                </c:pt>
                <c:pt idx="1276">
                  <c:v>4.6350520000000017</c:v>
                </c:pt>
                <c:pt idx="1277">
                  <c:v>4.6178520000000027</c:v>
                </c:pt>
                <c:pt idx="1278">
                  <c:v>4.5922449999999984</c:v>
                </c:pt>
                <c:pt idx="1279">
                  <c:v>4.6079760000000007</c:v>
                </c:pt>
                <c:pt idx="1280">
                  <c:v>4.6236909999999973</c:v>
                </c:pt>
                <c:pt idx="1281">
                  <c:v>4.6137049999999995</c:v>
                </c:pt>
                <c:pt idx="1282">
                  <c:v>4.5999739999999996</c:v>
                </c:pt>
                <c:pt idx="1283">
                  <c:v>4.5409770000000016</c:v>
                </c:pt>
                <c:pt idx="1284">
                  <c:v>4.5863220000000027</c:v>
                </c:pt>
                <c:pt idx="1285">
                  <c:v>4.5986320000000021</c:v>
                </c:pt>
                <c:pt idx="1286">
                  <c:v>4.5873430000000006</c:v>
                </c:pt>
                <c:pt idx="1287">
                  <c:v>4.5769610000000007</c:v>
                </c:pt>
                <c:pt idx="1288">
                  <c:v>4.5218539999999976</c:v>
                </c:pt>
                <c:pt idx="1289">
                  <c:v>4.5778950000000016</c:v>
                </c:pt>
                <c:pt idx="1290">
                  <c:v>4.5758340000000004</c:v>
                </c:pt>
                <c:pt idx="1291">
                  <c:v>4.5502959999999995</c:v>
                </c:pt>
                <c:pt idx="1292">
                  <c:v>4.5646650000000015</c:v>
                </c:pt>
                <c:pt idx="1293">
                  <c:v>4.5416399999999975</c:v>
                </c:pt>
                <c:pt idx="1294">
                  <c:v>4.560175000000001</c:v>
                </c:pt>
                <c:pt idx="1295">
                  <c:v>4.5597259999999977</c:v>
                </c:pt>
                <c:pt idx="1296">
                  <c:v>4.5643870000000035</c:v>
                </c:pt>
                <c:pt idx="1297">
                  <c:v>4.5427620000000033</c:v>
                </c:pt>
                <c:pt idx="1298">
                  <c:v>4.5035749999999979</c:v>
                </c:pt>
                <c:pt idx="1299">
                  <c:v>4.5239629999999984</c:v>
                </c:pt>
                <c:pt idx="1300">
                  <c:v>4.4929740000000002</c:v>
                </c:pt>
                <c:pt idx="1301">
                  <c:v>4.4696280000000037</c:v>
                </c:pt>
                <c:pt idx="1302">
                  <c:v>4.5385140000000028</c:v>
                </c:pt>
                <c:pt idx="1303">
                  <c:v>4.4711800000000039</c:v>
                </c:pt>
                <c:pt idx="1304">
                  <c:v>4.505123999999995</c:v>
                </c:pt>
                <c:pt idx="1305">
                  <c:v>4.4445439999999969</c:v>
                </c:pt>
                <c:pt idx="1306">
                  <c:v>4.4798580000000037</c:v>
                </c:pt>
                <c:pt idx="1307">
                  <c:v>4.481665999999997</c:v>
                </c:pt>
                <c:pt idx="1308">
                  <c:v>4.4310009999999984</c:v>
                </c:pt>
                <c:pt idx="1309">
                  <c:v>4.4528299999999987</c:v>
                </c:pt>
                <c:pt idx="1310">
                  <c:v>4.4499980000000043</c:v>
                </c:pt>
                <c:pt idx="1311">
                  <c:v>4.452617</c:v>
                </c:pt>
                <c:pt idx="1312">
                  <c:v>4.4725549999999963</c:v>
                </c:pt>
                <c:pt idx="1313">
                  <c:v>4.4073780000000014</c:v>
                </c:pt>
                <c:pt idx="1314">
                  <c:v>4.4452880000000015</c:v>
                </c:pt>
                <c:pt idx="1315">
                  <c:v>4.4437179999999969</c:v>
                </c:pt>
                <c:pt idx="1316">
                  <c:v>4.421009999999999</c:v>
                </c:pt>
                <c:pt idx="1317">
                  <c:v>4.431085999999997</c:v>
                </c:pt>
                <c:pt idx="1318">
                  <c:v>4.4228099999999984</c:v>
                </c:pt>
                <c:pt idx="1319">
                  <c:v>4.3819269999999975</c:v>
                </c:pt>
                <c:pt idx="1320">
                  <c:v>4.4188809999999989</c:v>
                </c:pt>
                <c:pt idx="1321">
                  <c:v>4.4094799999999985</c:v>
                </c:pt>
                <c:pt idx="1322">
                  <c:v>4.4031259999999968</c:v>
                </c:pt>
                <c:pt idx="1323">
                  <c:v>4.3823690000000006</c:v>
                </c:pt>
                <c:pt idx="1324">
                  <c:v>4.4469589999999997</c:v>
                </c:pt>
                <c:pt idx="1325">
                  <c:v>4.3829979999999971</c:v>
                </c:pt>
                <c:pt idx="1326">
                  <c:v>4.3677260000000011</c:v>
                </c:pt>
                <c:pt idx="1327">
                  <c:v>4.3858270000000026</c:v>
                </c:pt>
                <c:pt idx="1328">
                  <c:v>4.3508219999999973</c:v>
                </c:pt>
                <c:pt idx="1329">
                  <c:v>4.3604439999999975</c:v>
                </c:pt>
                <c:pt idx="1330">
                  <c:v>4.333794999999995</c:v>
                </c:pt>
                <c:pt idx="1331">
                  <c:v>4.3866790000000044</c:v>
                </c:pt>
                <c:pt idx="1332">
                  <c:v>4.3249180000000003</c:v>
                </c:pt>
                <c:pt idx="1333">
                  <c:v>4.3545449999999981</c:v>
                </c:pt>
                <c:pt idx="1334">
                  <c:v>4.3272689999999976</c:v>
                </c:pt>
                <c:pt idx="1335">
                  <c:v>4.3045290000000023</c:v>
                </c:pt>
                <c:pt idx="1336">
                  <c:v>4.3660370000000022</c:v>
                </c:pt>
                <c:pt idx="1337">
                  <c:v>4.2695080000000019</c:v>
                </c:pt>
                <c:pt idx="1338">
                  <c:v>4.3113689999999991</c:v>
                </c:pt>
                <c:pt idx="1339">
                  <c:v>4.3286940000000023</c:v>
                </c:pt>
                <c:pt idx="1340">
                  <c:v>4.2852919999999983</c:v>
                </c:pt>
                <c:pt idx="1341">
                  <c:v>4.3182090000000031</c:v>
                </c:pt>
                <c:pt idx="1342">
                  <c:v>4.3207589999999954</c:v>
                </c:pt>
                <c:pt idx="1343">
                  <c:v>4.3033879999999982</c:v>
                </c:pt>
                <c:pt idx="1344">
                  <c:v>4.2836970000000036</c:v>
                </c:pt>
                <c:pt idx="1345">
                  <c:v>4.2939889999999998</c:v>
                </c:pt>
                <c:pt idx="1346">
                  <c:v>4.2965030000000048</c:v>
                </c:pt>
                <c:pt idx="1347">
                  <c:v>4.2681609999999992</c:v>
                </c:pt>
                <c:pt idx="1348">
                  <c:v>4.2381230000000016</c:v>
                </c:pt>
                <c:pt idx="1349">
                  <c:v>4.2714409999999994</c:v>
                </c:pt>
                <c:pt idx="1350">
                  <c:v>4.2538519999999949</c:v>
                </c:pt>
                <c:pt idx="1351">
                  <c:v>4.2877219999999987</c:v>
                </c:pt>
                <c:pt idx="1352">
                  <c:v>4.245163999999999</c:v>
                </c:pt>
                <c:pt idx="1353">
                  <c:v>4.2314800000000012</c:v>
                </c:pt>
                <c:pt idx="1354">
                  <c:v>4.272159000000002</c:v>
                </c:pt>
                <c:pt idx="1355">
                  <c:v>4.2364700000000006</c:v>
                </c:pt>
                <c:pt idx="1356">
                  <c:v>4.1986440000000016</c:v>
                </c:pt>
                <c:pt idx="1357">
                  <c:v>4.2301019999999987</c:v>
                </c:pt>
                <c:pt idx="1358">
                  <c:v>4.2554769999999991</c:v>
                </c:pt>
                <c:pt idx="1359">
                  <c:v>4.2407260000000022</c:v>
                </c:pt>
                <c:pt idx="1360">
                  <c:v>4.2188820000000007</c:v>
                </c:pt>
                <c:pt idx="1361">
                  <c:v>4.1882659999999987</c:v>
                </c:pt>
                <c:pt idx="1362">
                  <c:v>4.207101999999999</c:v>
                </c:pt>
                <c:pt idx="1363">
                  <c:v>4.1653800000000025</c:v>
                </c:pt>
                <c:pt idx="1364">
                  <c:v>4.1940120000000007</c:v>
                </c:pt>
                <c:pt idx="1365">
                  <c:v>4.2111560000000026</c:v>
                </c:pt>
                <c:pt idx="1366">
                  <c:v>4.1930510000000005</c:v>
                </c:pt>
                <c:pt idx="1367">
                  <c:v>4.1761949999999999</c:v>
                </c:pt>
                <c:pt idx="1368">
                  <c:v>4.2121119999999976</c:v>
                </c:pt>
                <c:pt idx="1369">
                  <c:v>4.140042999999995</c:v>
                </c:pt>
                <c:pt idx="1370">
                  <c:v>4.136498999999997</c:v>
                </c:pt>
                <c:pt idx="1371">
                  <c:v>4.1745419999999989</c:v>
                </c:pt>
                <c:pt idx="1372">
                  <c:v>4.1839290000000027</c:v>
                </c:pt>
                <c:pt idx="1373">
                  <c:v>4.1847399999999979</c:v>
                </c:pt>
                <c:pt idx="1374">
                  <c:v>4.1554890000000029</c:v>
                </c:pt>
                <c:pt idx="1375">
                  <c:v>4.1410219999999995</c:v>
                </c:pt>
                <c:pt idx="1376">
                  <c:v>4.1531629999999957</c:v>
                </c:pt>
                <c:pt idx="1377">
                  <c:v>4.1139730000000014</c:v>
                </c:pt>
                <c:pt idx="1378">
                  <c:v>4.1125530000000019</c:v>
                </c:pt>
                <c:pt idx="1379">
                  <c:v>4.1277220000000021</c:v>
                </c:pt>
                <c:pt idx="1380">
                  <c:v>4.1493290000000016</c:v>
                </c:pt>
                <c:pt idx="1381">
                  <c:v>4.1294690000000003</c:v>
                </c:pt>
                <c:pt idx="1382">
                  <c:v>4.0827159999999978</c:v>
                </c:pt>
                <c:pt idx="1383">
                  <c:v>4.092842000000001</c:v>
                </c:pt>
                <c:pt idx="1384">
                  <c:v>4.105439999999998</c:v>
                </c:pt>
                <c:pt idx="1385">
                  <c:v>4.1111299999999957</c:v>
                </c:pt>
                <c:pt idx="1386">
                  <c:v>4.0889409999999984</c:v>
                </c:pt>
                <c:pt idx="1387">
                  <c:v>4.0970809999999993</c:v>
                </c:pt>
                <c:pt idx="1388">
                  <c:v>4.066746000000002</c:v>
                </c:pt>
                <c:pt idx="1389">
                  <c:v>4.1026619999999987</c:v>
                </c:pt>
                <c:pt idx="1390">
                  <c:v>4.0712069999999976</c:v>
                </c:pt>
                <c:pt idx="1391">
                  <c:v>4.1011099999999949</c:v>
                </c:pt>
                <c:pt idx="1392">
                  <c:v>4.0611779999999982</c:v>
                </c:pt>
                <c:pt idx="1393">
                  <c:v>4.0435440000000007</c:v>
                </c:pt>
                <c:pt idx="1394">
                  <c:v>4.0761079999999978</c:v>
                </c:pt>
                <c:pt idx="1395">
                  <c:v>4.0407360000000025</c:v>
                </c:pt>
                <c:pt idx="1396">
                  <c:v>4.0538519999999991</c:v>
                </c:pt>
                <c:pt idx="1397">
                  <c:v>4.0579159999999987</c:v>
                </c:pt>
                <c:pt idx="1398">
                  <c:v>4.0313120000000033</c:v>
                </c:pt>
                <c:pt idx="1399">
                  <c:v>4.0360760000000013</c:v>
                </c:pt>
                <c:pt idx="1400">
                  <c:v>4.0423580000000001</c:v>
                </c:pt>
                <c:pt idx="1401">
                  <c:v>4.0231379999999959</c:v>
                </c:pt>
                <c:pt idx="1402">
                  <c:v>4.0543610000000037</c:v>
                </c:pt>
                <c:pt idx="1403">
                  <c:v>4.0196159999999992</c:v>
                </c:pt>
                <c:pt idx="1404">
                  <c:v>3.9989399999999975</c:v>
                </c:pt>
                <c:pt idx="1405">
                  <c:v>3.9902510000000042</c:v>
                </c:pt>
                <c:pt idx="1406">
                  <c:v>4.0297270000000012</c:v>
                </c:pt>
                <c:pt idx="1407">
                  <c:v>4.018062000000004</c:v>
                </c:pt>
                <c:pt idx="1408">
                  <c:v>3.9865069999999996</c:v>
                </c:pt>
                <c:pt idx="1409">
                  <c:v>3.9900620000000018</c:v>
                </c:pt>
                <c:pt idx="1410">
                  <c:v>3.9984440000000028</c:v>
                </c:pt>
                <c:pt idx="1411">
                  <c:v>3.9694120000000019</c:v>
                </c:pt>
                <c:pt idx="1412">
                  <c:v>3.9846190000000021</c:v>
                </c:pt>
                <c:pt idx="1413">
                  <c:v>3.9609250000000031</c:v>
                </c:pt>
                <c:pt idx="1414">
                  <c:v>3.9823360000000037</c:v>
                </c:pt>
                <c:pt idx="1415">
                  <c:v>3.9829419999999978</c:v>
                </c:pt>
                <c:pt idx="1416">
                  <c:v>3.9552869999999984</c:v>
                </c:pt>
                <c:pt idx="1417">
                  <c:v>3.963083000000001</c:v>
                </c:pt>
                <c:pt idx="1418">
                  <c:v>3.9515100000000025</c:v>
                </c:pt>
                <c:pt idx="1419">
                  <c:v>3.9540959999999963</c:v>
                </c:pt>
                <c:pt idx="1420">
                  <c:v>3.9797580000000039</c:v>
                </c:pt>
                <c:pt idx="1421">
                  <c:v>3.945452999999997</c:v>
                </c:pt>
                <c:pt idx="1422">
                  <c:v>3.9083550000000002</c:v>
                </c:pt>
                <c:pt idx="1423">
                  <c:v>3.9001269999999977</c:v>
                </c:pt>
                <c:pt idx="1424">
                  <c:v>3.9163020000000017</c:v>
                </c:pt>
                <c:pt idx="1425">
                  <c:v>3.9086220000000012</c:v>
                </c:pt>
                <c:pt idx="1426">
                  <c:v>3.929001999999997</c:v>
                </c:pt>
                <c:pt idx="1427">
                  <c:v>3.9173039999999979</c:v>
                </c:pt>
                <c:pt idx="1428">
                  <c:v>3.9104500000000044</c:v>
                </c:pt>
                <c:pt idx="1429">
                  <c:v>3.9141529999999989</c:v>
                </c:pt>
                <c:pt idx="1430">
                  <c:v>3.9137280000000025</c:v>
                </c:pt>
                <c:pt idx="1431">
                  <c:v>3.9066710000000029</c:v>
                </c:pt>
                <c:pt idx="1432">
                  <c:v>3.9102379999999997</c:v>
                </c:pt>
                <c:pt idx="1433">
                  <c:v>3.8680579999999978</c:v>
                </c:pt>
                <c:pt idx="1434">
                  <c:v>3.8811350000000004</c:v>
                </c:pt>
                <c:pt idx="1435">
                  <c:v>3.8705670000000012</c:v>
                </c:pt>
                <c:pt idx="1436">
                  <c:v>3.9010460000000009</c:v>
                </c:pt>
                <c:pt idx="1437">
                  <c:v>3.9008520000000004</c:v>
                </c:pt>
                <c:pt idx="1438">
                  <c:v>3.9035030000000006</c:v>
                </c:pt>
                <c:pt idx="1439">
                  <c:v>3.8804060000000042</c:v>
                </c:pt>
                <c:pt idx="1440">
                  <c:v>3.826905</c:v>
                </c:pt>
                <c:pt idx="1441">
                  <c:v>3.8510770000000001</c:v>
                </c:pt>
                <c:pt idx="1442">
                  <c:v>3.8440320000000021</c:v>
                </c:pt>
                <c:pt idx="1443">
                  <c:v>3.8464380000000027</c:v>
                </c:pt>
                <c:pt idx="1444">
                  <c:v>3.8529300000000006</c:v>
                </c:pt>
                <c:pt idx="1445">
                  <c:v>3.8515270000000008</c:v>
                </c:pt>
                <c:pt idx="1446">
                  <c:v>3.8584389999999971</c:v>
                </c:pt>
                <c:pt idx="1447">
                  <c:v>3.8107080000000018</c:v>
                </c:pt>
                <c:pt idx="1448">
                  <c:v>3.8025769999999994</c:v>
                </c:pt>
                <c:pt idx="1449">
                  <c:v>3.8576409999999974</c:v>
                </c:pt>
                <c:pt idx="1450">
                  <c:v>3.8280770000000004</c:v>
                </c:pt>
                <c:pt idx="1451">
                  <c:v>3.8175360000000005</c:v>
                </c:pt>
                <c:pt idx="1452">
                  <c:v>3.8208530000000032</c:v>
                </c:pt>
                <c:pt idx="1453">
                  <c:v>3.8180540000000036</c:v>
                </c:pt>
                <c:pt idx="1454">
                  <c:v>3.8282769999999999</c:v>
                </c:pt>
                <c:pt idx="1455">
                  <c:v>3.7461540000000007</c:v>
                </c:pt>
                <c:pt idx="1456">
                  <c:v>3.7980750000000043</c:v>
                </c:pt>
                <c:pt idx="1457">
                  <c:v>3.7891660000000016</c:v>
                </c:pt>
                <c:pt idx="1458">
                  <c:v>3.7827120000000001</c:v>
                </c:pt>
                <c:pt idx="1459">
                  <c:v>3.7731840000000005</c:v>
                </c:pt>
                <c:pt idx="1460">
                  <c:v>3.7905170000000012</c:v>
                </c:pt>
                <c:pt idx="1461">
                  <c:v>3.8039330000000007</c:v>
                </c:pt>
                <c:pt idx="1462">
                  <c:v>3.7797429999999963</c:v>
                </c:pt>
                <c:pt idx="1463">
                  <c:v>3.7365060000000021</c:v>
                </c:pt>
                <c:pt idx="1464">
                  <c:v>3.7494789999999973</c:v>
                </c:pt>
                <c:pt idx="1465">
                  <c:v>3.7501849999999983</c:v>
                </c:pt>
                <c:pt idx="1466">
                  <c:v>3.6963250000000016</c:v>
                </c:pt>
                <c:pt idx="1467">
                  <c:v>3.7513629999999978</c:v>
                </c:pt>
                <c:pt idx="1468">
                  <c:v>3.7186420000000027</c:v>
                </c:pt>
                <c:pt idx="1469">
                  <c:v>3.7321039999999996</c:v>
                </c:pt>
                <c:pt idx="1470">
                  <c:v>3.7302280000000003</c:v>
                </c:pt>
                <c:pt idx="1471">
                  <c:v>3.7177019999999992</c:v>
                </c:pt>
                <c:pt idx="1472">
                  <c:v>3.7345449999999971</c:v>
                </c:pt>
                <c:pt idx="1473">
                  <c:v>3.7178170000000001</c:v>
                </c:pt>
                <c:pt idx="1474">
                  <c:v>3.7388900000000014</c:v>
                </c:pt>
                <c:pt idx="1475">
                  <c:v>3.6867440000000009</c:v>
                </c:pt>
                <c:pt idx="1476">
                  <c:v>3.6870259999999995</c:v>
                </c:pt>
                <c:pt idx="1477">
                  <c:v>3.6705919999999956</c:v>
                </c:pt>
                <c:pt idx="1478">
                  <c:v>3.7098200000000041</c:v>
                </c:pt>
                <c:pt idx="1479">
                  <c:v>3.6743469999999974</c:v>
                </c:pt>
                <c:pt idx="1480">
                  <c:v>3.7321030000000022</c:v>
                </c:pt>
                <c:pt idx="1481">
                  <c:v>3.673642000000001</c:v>
                </c:pt>
                <c:pt idx="1482">
                  <c:v>3.6917229999999961</c:v>
                </c:pt>
                <c:pt idx="1483">
                  <c:v>3.676721999999998</c:v>
                </c:pt>
                <c:pt idx="1484">
                  <c:v>3.6794480000000007</c:v>
                </c:pt>
                <c:pt idx="1485">
                  <c:v>3.668021999999997</c:v>
                </c:pt>
                <c:pt idx="1486">
                  <c:v>3.5902789999999989</c:v>
                </c:pt>
                <c:pt idx="1487">
                  <c:v>3.6376980000000039</c:v>
                </c:pt>
                <c:pt idx="1488">
                  <c:v>3.7128340000000009</c:v>
                </c:pt>
                <c:pt idx="1489">
                  <c:v>3.6725640000000013</c:v>
                </c:pt>
                <c:pt idx="1490">
                  <c:v>3.6372539999999987</c:v>
                </c:pt>
                <c:pt idx="1491">
                  <c:v>3.6668059999999976</c:v>
                </c:pt>
                <c:pt idx="1492">
                  <c:v>3.6546450000000021</c:v>
                </c:pt>
                <c:pt idx="1493">
                  <c:v>3.6703560000000017</c:v>
                </c:pt>
                <c:pt idx="1494">
                  <c:v>3.6630459999999978</c:v>
                </c:pt>
                <c:pt idx="1495">
                  <c:v>3.6457040000000021</c:v>
                </c:pt>
                <c:pt idx="1496">
                  <c:v>3.6368280000000048</c:v>
                </c:pt>
                <c:pt idx="1497">
                  <c:v>3.616613000000001</c:v>
                </c:pt>
                <c:pt idx="1498">
                  <c:v>3.6226939999999992</c:v>
                </c:pt>
                <c:pt idx="1499">
                  <c:v>3.5957670000000022</c:v>
                </c:pt>
                <c:pt idx="1500">
                  <c:v>3.6034420000000011</c:v>
                </c:pt>
                <c:pt idx="1501">
                  <c:v>3.6122840000000025</c:v>
                </c:pt>
                <c:pt idx="1502">
                  <c:v>3.6166380000000018</c:v>
                </c:pt>
                <c:pt idx="1503">
                  <c:v>3.5749960000000023</c:v>
                </c:pt>
                <c:pt idx="1504">
                  <c:v>3.5355139999999992</c:v>
                </c:pt>
                <c:pt idx="1505">
                  <c:v>3.6227499999999964</c:v>
                </c:pt>
                <c:pt idx="1506">
                  <c:v>3.5868320000000011</c:v>
                </c:pt>
                <c:pt idx="1507">
                  <c:v>3.6058629999999994</c:v>
                </c:pt>
                <c:pt idx="1508">
                  <c:v>3.578128999999997</c:v>
                </c:pt>
                <c:pt idx="1509">
                  <c:v>3.6018740000000022</c:v>
                </c:pt>
                <c:pt idx="1510">
                  <c:v>3.5656500000000015</c:v>
                </c:pt>
                <c:pt idx="1511">
                  <c:v>3.5839839999999974</c:v>
                </c:pt>
                <c:pt idx="1512">
                  <c:v>3.5604689999999977</c:v>
                </c:pt>
                <c:pt idx="1513">
                  <c:v>3.5996820000000014</c:v>
                </c:pt>
                <c:pt idx="1514">
                  <c:v>3.5814279999999989</c:v>
                </c:pt>
                <c:pt idx="1515">
                  <c:v>3.5339830000000028</c:v>
                </c:pt>
                <c:pt idx="1516">
                  <c:v>3.5752369999999978</c:v>
                </c:pt>
                <c:pt idx="1517">
                  <c:v>3.5652490000000014</c:v>
                </c:pt>
                <c:pt idx="1518">
                  <c:v>3.5290520000000001</c:v>
                </c:pt>
                <c:pt idx="1519">
                  <c:v>3.5539809999999967</c:v>
                </c:pt>
                <c:pt idx="1520">
                  <c:v>3.5323470000000015</c:v>
                </c:pt>
                <c:pt idx="1521">
                  <c:v>3.4785339999999998</c:v>
                </c:pt>
                <c:pt idx="1522">
                  <c:v>3.5272050000000021</c:v>
                </c:pt>
                <c:pt idx="1523">
                  <c:v>3.5694150000000029</c:v>
                </c:pt>
                <c:pt idx="1524">
                  <c:v>3.5166399999999989</c:v>
                </c:pt>
                <c:pt idx="1525">
                  <c:v>3.5389120000000034</c:v>
                </c:pt>
                <c:pt idx="1526">
                  <c:v>3.5065950000000008</c:v>
                </c:pt>
                <c:pt idx="1527">
                  <c:v>3.5096080000000001</c:v>
                </c:pt>
                <c:pt idx="1528">
                  <c:v>3.5079369999999983</c:v>
                </c:pt>
                <c:pt idx="1529">
                  <c:v>3.486854000000001</c:v>
                </c:pt>
                <c:pt idx="1530">
                  <c:v>3.4919520000000013</c:v>
                </c:pt>
                <c:pt idx="1531">
                  <c:v>3.5272599999999983</c:v>
                </c:pt>
                <c:pt idx="1532">
                  <c:v>3.4938380000000038</c:v>
                </c:pt>
                <c:pt idx="1533">
                  <c:v>3.5009020000000035</c:v>
                </c:pt>
                <c:pt idx="1534">
                  <c:v>3.4997700000000016</c:v>
                </c:pt>
                <c:pt idx="1535">
                  <c:v>3.4804220000000008</c:v>
                </c:pt>
                <c:pt idx="1536">
                  <c:v>3.5084209999999985</c:v>
                </c:pt>
                <c:pt idx="1537">
                  <c:v>3.4980469999999997</c:v>
                </c:pt>
                <c:pt idx="1538">
                  <c:v>3.4741390000000045</c:v>
                </c:pt>
                <c:pt idx="1539">
                  <c:v>3.5122320000000009</c:v>
                </c:pt>
                <c:pt idx="1540">
                  <c:v>3.4410629999999998</c:v>
                </c:pt>
                <c:pt idx="1541">
                  <c:v>3.4692159999999994</c:v>
                </c:pt>
                <c:pt idx="1542">
                  <c:v>3.451155</c:v>
                </c:pt>
                <c:pt idx="1543">
                  <c:v>3.4295299999999997</c:v>
                </c:pt>
                <c:pt idx="1544">
                  <c:v>3.4657130000000009</c:v>
                </c:pt>
                <c:pt idx="1545">
                  <c:v>3.4753199999999964</c:v>
                </c:pt>
                <c:pt idx="1546">
                  <c:v>3.4633140000000004</c:v>
                </c:pt>
                <c:pt idx="1547">
                  <c:v>3.4630940000000017</c:v>
                </c:pt>
                <c:pt idx="1548">
                  <c:v>3.436515</c:v>
                </c:pt>
                <c:pt idx="1549">
                  <c:v>3.4227139999999991</c:v>
                </c:pt>
                <c:pt idx="1550">
                  <c:v>3.4227890000000016</c:v>
                </c:pt>
                <c:pt idx="1551">
                  <c:v>3.4320889999999977</c:v>
                </c:pt>
                <c:pt idx="1552">
                  <c:v>3.416446999999998</c:v>
                </c:pt>
                <c:pt idx="1553">
                  <c:v>3.4180379999999992</c:v>
                </c:pt>
                <c:pt idx="1554">
                  <c:v>3.410812</c:v>
                </c:pt>
                <c:pt idx="1555">
                  <c:v>3.4166249999999962</c:v>
                </c:pt>
                <c:pt idx="1556">
                  <c:v>3.4072750000000021</c:v>
                </c:pt>
                <c:pt idx="1557">
                  <c:v>3.4205700000000014</c:v>
                </c:pt>
                <c:pt idx="1558">
                  <c:v>3.3933590000000002</c:v>
                </c:pt>
                <c:pt idx="1559">
                  <c:v>3.4119299999999981</c:v>
                </c:pt>
                <c:pt idx="1560">
                  <c:v>3.4204420000000013</c:v>
                </c:pt>
                <c:pt idx="1561">
                  <c:v>3.3969030000000018</c:v>
                </c:pt>
                <c:pt idx="1562">
                  <c:v>3.3460149999999977</c:v>
                </c:pt>
                <c:pt idx="1563">
                  <c:v>3.3852029999999971</c:v>
                </c:pt>
                <c:pt idx="1564">
                  <c:v>3.4117149999999974</c:v>
                </c:pt>
                <c:pt idx="1565">
                  <c:v>3.3666669999999961</c:v>
                </c:pt>
                <c:pt idx="1566">
                  <c:v>3.3636459999999992</c:v>
                </c:pt>
                <c:pt idx="1567">
                  <c:v>3.4084530000000015</c:v>
                </c:pt>
                <c:pt idx="1568">
                  <c:v>3.3696560000000026</c:v>
                </c:pt>
                <c:pt idx="1569">
                  <c:v>3.3806999999999974</c:v>
                </c:pt>
                <c:pt idx="1570">
                  <c:v>3.375350000000001</c:v>
                </c:pt>
                <c:pt idx="1571">
                  <c:v>3.3507169999999995</c:v>
                </c:pt>
                <c:pt idx="1572">
                  <c:v>3.3738859999999988</c:v>
                </c:pt>
                <c:pt idx="1573">
                  <c:v>3.3246340000000032</c:v>
                </c:pt>
                <c:pt idx="1574">
                  <c:v>3.3422489999999954</c:v>
                </c:pt>
                <c:pt idx="1575">
                  <c:v>3.3525910000000003</c:v>
                </c:pt>
                <c:pt idx="1576">
                  <c:v>3.3309490000000004</c:v>
                </c:pt>
                <c:pt idx="1577">
                  <c:v>3.3105219999999989</c:v>
                </c:pt>
                <c:pt idx="1578">
                  <c:v>3.3305439999999997</c:v>
                </c:pt>
                <c:pt idx="1579">
                  <c:v>3.3425089999999962</c:v>
                </c:pt>
                <c:pt idx="1580">
                  <c:v>3.3627119999999984</c:v>
                </c:pt>
                <c:pt idx="1581">
                  <c:v>3.3340339999999991</c:v>
                </c:pt>
                <c:pt idx="1582">
                  <c:v>3.3121570000000027</c:v>
                </c:pt>
                <c:pt idx="1583">
                  <c:v>3.3441539999999996</c:v>
                </c:pt>
                <c:pt idx="1584">
                  <c:v>3.3184930000000001</c:v>
                </c:pt>
                <c:pt idx="1585">
                  <c:v>3.3079750000000026</c:v>
                </c:pt>
                <c:pt idx="1586">
                  <c:v>3.3058659999999982</c:v>
                </c:pt>
                <c:pt idx="1587">
                  <c:v>3.3159449999999993</c:v>
                </c:pt>
                <c:pt idx="1588">
                  <c:v>3.268773000000003</c:v>
                </c:pt>
                <c:pt idx="1589">
                  <c:v>3.3312489999999997</c:v>
                </c:pt>
                <c:pt idx="1590">
                  <c:v>3.2845250000000021</c:v>
                </c:pt>
                <c:pt idx="1591">
                  <c:v>3.2903279999999988</c:v>
                </c:pt>
                <c:pt idx="1592">
                  <c:v>3.2581880000000005</c:v>
                </c:pt>
                <c:pt idx="1593">
                  <c:v>3.2931390000000036</c:v>
                </c:pt>
                <c:pt idx="1594">
                  <c:v>3.2067510000000041</c:v>
                </c:pt>
                <c:pt idx="1595">
                  <c:v>3.2828400000000038</c:v>
                </c:pt>
                <c:pt idx="1596">
                  <c:v>3.2915889999999983</c:v>
                </c:pt>
                <c:pt idx="1597">
                  <c:v>3.2875160000000001</c:v>
                </c:pt>
                <c:pt idx="1598">
                  <c:v>3.3025750000000009</c:v>
                </c:pt>
                <c:pt idx="1599">
                  <c:v>3.2473910000000004</c:v>
                </c:pt>
                <c:pt idx="1600">
                  <c:v>3.2661879999999996</c:v>
                </c:pt>
                <c:pt idx="1601">
                  <c:v>3.2722610000000003</c:v>
                </c:pt>
                <c:pt idx="1602">
                  <c:v>3.2276460000000036</c:v>
                </c:pt>
                <c:pt idx="1603">
                  <c:v>3.2361410000000035</c:v>
                </c:pt>
                <c:pt idx="1604">
                  <c:v>3.2453579999999995</c:v>
                </c:pt>
                <c:pt idx="1605">
                  <c:v>3.2241680000000024</c:v>
                </c:pt>
                <c:pt idx="1606">
                  <c:v>3.2553949999999965</c:v>
                </c:pt>
                <c:pt idx="1607">
                  <c:v>3.2072729999999972</c:v>
                </c:pt>
                <c:pt idx="1608">
                  <c:v>3.2430050000000037</c:v>
                </c:pt>
                <c:pt idx="1609">
                  <c:v>3.1971810000000005</c:v>
                </c:pt>
                <c:pt idx="1610">
                  <c:v>3.2075640000000014</c:v>
                </c:pt>
                <c:pt idx="1611">
                  <c:v>3.2044350000000037</c:v>
                </c:pt>
                <c:pt idx="1612">
                  <c:v>3.1961919999999999</c:v>
                </c:pt>
                <c:pt idx="1613">
                  <c:v>3.2288839999999972</c:v>
                </c:pt>
                <c:pt idx="1614">
                  <c:v>3.1800959999999989</c:v>
                </c:pt>
                <c:pt idx="1615">
                  <c:v>3.1814269999999993</c:v>
                </c:pt>
                <c:pt idx="1616">
                  <c:v>3.1915160000000036</c:v>
                </c:pt>
                <c:pt idx="1617">
                  <c:v>3.237320000000004</c:v>
                </c:pt>
                <c:pt idx="1618">
                  <c:v>3.2194630000000011</c:v>
                </c:pt>
                <c:pt idx="1619">
                  <c:v>3.1643259999999955</c:v>
                </c:pt>
                <c:pt idx="1620">
                  <c:v>3.1845540000000021</c:v>
                </c:pt>
                <c:pt idx="1621">
                  <c:v>3.1845369999999953</c:v>
                </c:pt>
                <c:pt idx="1622">
                  <c:v>3.1807520000000018</c:v>
                </c:pt>
                <c:pt idx="1623">
                  <c:v>3.2070500000000024</c:v>
                </c:pt>
                <c:pt idx="1624">
                  <c:v>3.1572930000000028</c:v>
                </c:pt>
                <c:pt idx="1625">
                  <c:v>3.1605199999999982</c:v>
                </c:pt>
                <c:pt idx="1626">
                  <c:v>3.1990349999999985</c:v>
                </c:pt>
                <c:pt idx="1627">
                  <c:v>3.1744089999999971</c:v>
                </c:pt>
                <c:pt idx="1628">
                  <c:v>3.1648180000000004</c:v>
                </c:pt>
                <c:pt idx="1629">
                  <c:v>3.1577439999999974</c:v>
                </c:pt>
                <c:pt idx="1630">
                  <c:v>3.1993340000000003</c:v>
                </c:pt>
                <c:pt idx="1631">
                  <c:v>3.1629249999999978</c:v>
                </c:pt>
                <c:pt idx="1632">
                  <c:v>3.1558470000000014</c:v>
                </c:pt>
                <c:pt idx="1633">
                  <c:v>3.1351690000000012</c:v>
                </c:pt>
                <c:pt idx="1634">
                  <c:v>3.1382330000000032</c:v>
                </c:pt>
                <c:pt idx="1635">
                  <c:v>3.209849000000002</c:v>
                </c:pt>
                <c:pt idx="1636">
                  <c:v>3.1260339999999971</c:v>
                </c:pt>
                <c:pt idx="1637">
                  <c:v>3.1225839999999963</c:v>
                </c:pt>
                <c:pt idx="1638">
                  <c:v>3.1624620000000014</c:v>
                </c:pt>
                <c:pt idx="1639">
                  <c:v>3.097173999999999</c:v>
                </c:pt>
                <c:pt idx="1640">
                  <c:v>3.1101699999999965</c:v>
                </c:pt>
                <c:pt idx="1641">
                  <c:v>3.1107680000000038</c:v>
                </c:pt>
                <c:pt idx="1642">
                  <c:v>3.1448519999999967</c:v>
                </c:pt>
                <c:pt idx="1643">
                  <c:v>3.0955389999999987</c:v>
                </c:pt>
                <c:pt idx="1644">
                  <c:v>3.1094790000000003</c:v>
                </c:pt>
                <c:pt idx="1645">
                  <c:v>3.1162539999999979</c:v>
                </c:pt>
                <c:pt idx="1646">
                  <c:v>3.0976450000000035</c:v>
                </c:pt>
                <c:pt idx="1647">
                  <c:v>3.0854669999999977</c:v>
                </c:pt>
                <c:pt idx="1648">
                  <c:v>3.0854279999999967</c:v>
                </c:pt>
                <c:pt idx="1649">
                  <c:v>3.1025979999999969</c:v>
                </c:pt>
                <c:pt idx="1650">
                  <c:v>3.0527909999999956</c:v>
                </c:pt>
                <c:pt idx="1651">
                  <c:v>3.0802489999999985</c:v>
                </c:pt>
                <c:pt idx="1652">
                  <c:v>3.0983979999999995</c:v>
                </c:pt>
                <c:pt idx="1653">
                  <c:v>3.0413200000000025</c:v>
                </c:pt>
                <c:pt idx="1654">
                  <c:v>3.053993000000002</c:v>
                </c:pt>
                <c:pt idx="1655">
                  <c:v>3.0514350000000015</c:v>
                </c:pt>
                <c:pt idx="1656">
                  <c:v>3.1012409999999981</c:v>
                </c:pt>
                <c:pt idx="1657">
                  <c:v>3.0410339999999998</c:v>
                </c:pt>
                <c:pt idx="1658">
                  <c:v>3.0495270000000012</c:v>
                </c:pt>
                <c:pt idx="1659">
                  <c:v>3.0241920000000029</c:v>
                </c:pt>
                <c:pt idx="1660">
                  <c:v>3.0760429999999985</c:v>
                </c:pt>
                <c:pt idx="1661">
                  <c:v>3.0401860000000021</c:v>
                </c:pt>
                <c:pt idx="1662">
                  <c:v>3.0584789999999984</c:v>
                </c:pt>
                <c:pt idx="1663">
                  <c:v>3.0317109999999978</c:v>
                </c:pt>
                <c:pt idx="1664">
                  <c:v>3.0248689999999989</c:v>
                </c:pt>
                <c:pt idx="1665">
                  <c:v>3.0011769999999984</c:v>
                </c:pt>
                <c:pt idx="1666">
                  <c:v>3.0516310000000004</c:v>
                </c:pt>
                <c:pt idx="1667">
                  <c:v>3.0458099999999995</c:v>
                </c:pt>
                <c:pt idx="1668">
                  <c:v>3.0389800000000022</c:v>
                </c:pt>
                <c:pt idx="1669">
                  <c:v>3.0084049999999998</c:v>
                </c:pt>
                <c:pt idx="1670">
                  <c:v>3.035463</c:v>
                </c:pt>
                <c:pt idx="1671">
                  <c:v>3.0246239999999993</c:v>
                </c:pt>
                <c:pt idx="1672">
                  <c:v>3.0019310000000026</c:v>
                </c:pt>
                <c:pt idx="1673">
                  <c:v>2.9910730000000036</c:v>
                </c:pt>
                <c:pt idx="1674">
                  <c:v>2.9845590000000009</c:v>
                </c:pt>
                <c:pt idx="1675">
                  <c:v>3.0134510000000034</c:v>
                </c:pt>
                <c:pt idx="1676">
                  <c:v>3.0053659999999986</c:v>
                </c:pt>
                <c:pt idx="1677">
                  <c:v>3.0321570000000015</c:v>
                </c:pt>
                <c:pt idx="1678">
                  <c:v>3.0096349999999994</c:v>
                </c:pt>
                <c:pt idx="1679">
                  <c:v>3.0054380000000016</c:v>
                </c:pt>
                <c:pt idx="1680">
                  <c:v>3.0046820000000025</c:v>
                </c:pt>
                <c:pt idx="1681">
                  <c:v>2.9732289999999999</c:v>
                </c:pt>
                <c:pt idx="1682">
                  <c:v>2.9596149999999959</c:v>
                </c:pt>
                <c:pt idx="1683">
                  <c:v>2.9958409999999986</c:v>
                </c:pt>
                <c:pt idx="1684">
                  <c:v>2.9795869999999987</c:v>
                </c:pt>
                <c:pt idx="1685">
                  <c:v>2.9607719999999986</c:v>
                </c:pt>
                <c:pt idx="1686">
                  <c:v>2.9838740000000037</c:v>
                </c:pt>
                <c:pt idx="1687">
                  <c:v>2.9655179999999959</c:v>
                </c:pt>
                <c:pt idx="1688">
                  <c:v>2.9415890000000005</c:v>
                </c:pt>
                <c:pt idx="1689">
                  <c:v>2.9659809999999993</c:v>
                </c:pt>
                <c:pt idx="1690">
                  <c:v>3.0054200000000009</c:v>
                </c:pt>
                <c:pt idx="1691">
                  <c:v>2.9734689999999979</c:v>
                </c:pt>
                <c:pt idx="1692">
                  <c:v>2.9671460000000032</c:v>
                </c:pt>
                <c:pt idx="1693">
                  <c:v>2.9399890000000006</c:v>
                </c:pt>
                <c:pt idx="1694">
                  <c:v>2.9383010000000027</c:v>
                </c:pt>
                <c:pt idx="1695">
                  <c:v>2.9246649999999974</c:v>
                </c:pt>
                <c:pt idx="1696">
                  <c:v>2.9878420000000006</c:v>
                </c:pt>
                <c:pt idx="1697">
                  <c:v>2.9430130000000041</c:v>
                </c:pt>
                <c:pt idx="1698">
                  <c:v>2.9009140000000038</c:v>
                </c:pt>
                <c:pt idx="1699">
                  <c:v>2.9465330000000023</c:v>
                </c:pt>
                <c:pt idx="1700">
                  <c:v>2.9002489999999987</c:v>
                </c:pt>
                <c:pt idx="1701">
                  <c:v>2.9249200000000002</c:v>
                </c:pt>
                <c:pt idx="1702">
                  <c:v>2.9232840000000024</c:v>
                </c:pt>
                <c:pt idx="1703">
                  <c:v>2.9195329999999977</c:v>
                </c:pt>
                <c:pt idx="1704">
                  <c:v>2.9279779999999995</c:v>
                </c:pt>
                <c:pt idx="1705">
                  <c:v>2.9136419999999994</c:v>
                </c:pt>
                <c:pt idx="1706">
                  <c:v>2.9082229999999996</c:v>
                </c:pt>
                <c:pt idx="1707">
                  <c:v>2.9026110000000003</c:v>
                </c:pt>
                <c:pt idx="1708">
                  <c:v>2.9103550000000027</c:v>
                </c:pt>
                <c:pt idx="1709">
                  <c:v>2.8953289999999967</c:v>
                </c:pt>
                <c:pt idx="1710">
                  <c:v>2.867836000000004</c:v>
                </c:pt>
                <c:pt idx="1711">
                  <c:v>2.8861550000000022</c:v>
                </c:pt>
                <c:pt idx="1712">
                  <c:v>2.9068430000000021</c:v>
                </c:pt>
                <c:pt idx="1713">
                  <c:v>2.917345000000001</c:v>
                </c:pt>
                <c:pt idx="1714">
                  <c:v>2.8749220000000015</c:v>
                </c:pt>
                <c:pt idx="1715">
                  <c:v>2.8791569999999993</c:v>
                </c:pt>
                <c:pt idx="1716">
                  <c:v>2.9058840000000039</c:v>
                </c:pt>
                <c:pt idx="1717">
                  <c:v>2.9085060000000027</c:v>
                </c:pt>
                <c:pt idx="1718">
                  <c:v>2.8460480000000032</c:v>
                </c:pt>
                <c:pt idx="1719">
                  <c:v>2.8716369999999998</c:v>
                </c:pt>
                <c:pt idx="1720">
                  <c:v>2.8364009999999986</c:v>
                </c:pt>
                <c:pt idx="1721">
                  <c:v>2.8645409999999991</c:v>
                </c:pt>
                <c:pt idx="1722">
                  <c:v>2.8347149999999957</c:v>
                </c:pt>
                <c:pt idx="1723">
                  <c:v>2.8798250000000003</c:v>
                </c:pt>
                <c:pt idx="1724">
                  <c:v>2.8617489999999997</c:v>
                </c:pt>
                <c:pt idx="1725">
                  <c:v>2.8507630000000006</c:v>
                </c:pt>
                <c:pt idx="1726">
                  <c:v>2.8587419999999995</c:v>
                </c:pt>
                <c:pt idx="1727">
                  <c:v>2.8270570000000035</c:v>
                </c:pt>
                <c:pt idx="1728">
                  <c:v>2.848628999999999</c:v>
                </c:pt>
                <c:pt idx="1729">
                  <c:v>2.8537810000000015</c:v>
                </c:pt>
                <c:pt idx="1730">
                  <c:v>2.8610639999999954</c:v>
                </c:pt>
                <c:pt idx="1731">
                  <c:v>2.8225550000000013</c:v>
                </c:pt>
                <c:pt idx="1732">
                  <c:v>2.8016280000000009</c:v>
                </c:pt>
                <c:pt idx="1733">
                  <c:v>2.8444060000000029</c:v>
                </c:pt>
                <c:pt idx="1734">
                  <c:v>2.7946569999999973</c:v>
                </c:pt>
                <c:pt idx="1735">
                  <c:v>2.8342860000000023</c:v>
                </c:pt>
                <c:pt idx="1736">
                  <c:v>2.8291399999999989</c:v>
                </c:pt>
                <c:pt idx="1737">
                  <c:v>2.7969849999999958</c:v>
                </c:pt>
                <c:pt idx="1738">
                  <c:v>2.8115099999999984</c:v>
                </c:pt>
                <c:pt idx="1739">
                  <c:v>2.8106019999999994</c:v>
                </c:pt>
                <c:pt idx="1740">
                  <c:v>2.8222500000000004</c:v>
                </c:pt>
                <c:pt idx="1741">
                  <c:v>2.8208919999999971</c:v>
                </c:pt>
                <c:pt idx="1742">
                  <c:v>2.8044609999999999</c:v>
                </c:pt>
                <c:pt idx="1743">
                  <c:v>2.8173589999999962</c:v>
                </c:pt>
                <c:pt idx="1744">
                  <c:v>2.7894679999999994</c:v>
                </c:pt>
                <c:pt idx="1745">
                  <c:v>2.7868290000000009</c:v>
                </c:pt>
                <c:pt idx="1746">
                  <c:v>2.8002679999999991</c:v>
                </c:pt>
                <c:pt idx="1747">
                  <c:v>2.8453550000000014</c:v>
                </c:pt>
                <c:pt idx="1748">
                  <c:v>2.7643530000000034</c:v>
                </c:pt>
                <c:pt idx="1749">
                  <c:v>2.7843160000000005</c:v>
                </c:pt>
                <c:pt idx="1750">
                  <c:v>2.7708879999999994</c:v>
                </c:pt>
                <c:pt idx="1751">
                  <c:v>2.7403620000000011</c:v>
                </c:pt>
                <c:pt idx="1752">
                  <c:v>2.8089440000000003</c:v>
                </c:pt>
                <c:pt idx="1753">
                  <c:v>2.7760860000000029</c:v>
                </c:pt>
                <c:pt idx="1754">
                  <c:v>2.7704429999999967</c:v>
                </c:pt>
                <c:pt idx="1755">
                  <c:v>2.7307370000000013</c:v>
                </c:pt>
                <c:pt idx="1756">
                  <c:v>2.7866309999999999</c:v>
                </c:pt>
                <c:pt idx="1757">
                  <c:v>2.7838619999999992</c:v>
                </c:pt>
                <c:pt idx="1758">
                  <c:v>2.7495399999999997</c:v>
                </c:pt>
                <c:pt idx="1759">
                  <c:v>2.7646250000000023</c:v>
                </c:pt>
                <c:pt idx="1760">
                  <c:v>2.7659850000000006</c:v>
                </c:pt>
                <c:pt idx="1761">
                  <c:v>2.7443840000000002</c:v>
                </c:pt>
                <c:pt idx="1762">
                  <c:v>2.7481320000000018</c:v>
                </c:pt>
                <c:pt idx="1763">
                  <c:v>2.7375360000000022</c:v>
                </c:pt>
                <c:pt idx="1764">
                  <c:v>2.7288860000000028</c:v>
                </c:pt>
                <c:pt idx="1765">
                  <c:v>2.7589550000000038</c:v>
                </c:pt>
                <c:pt idx="1766">
                  <c:v>2.7279669999999996</c:v>
                </c:pt>
                <c:pt idx="1767">
                  <c:v>2.7227880000000013</c:v>
                </c:pt>
                <c:pt idx="1768">
                  <c:v>2.7230330000000009</c:v>
                </c:pt>
                <c:pt idx="1769">
                  <c:v>2.7025639999999989</c:v>
                </c:pt>
                <c:pt idx="1770">
                  <c:v>2.7298690000000008</c:v>
                </c:pt>
                <c:pt idx="1771">
                  <c:v>2.7037720000000007</c:v>
                </c:pt>
                <c:pt idx="1772">
                  <c:v>2.7361910000000016</c:v>
                </c:pt>
                <c:pt idx="1773">
                  <c:v>2.740946000000001</c:v>
                </c:pt>
                <c:pt idx="1774">
                  <c:v>2.7242110000000004</c:v>
                </c:pt>
                <c:pt idx="1775">
                  <c:v>2.7193180000000048</c:v>
                </c:pt>
                <c:pt idx="1776">
                  <c:v>2.7235009999999953</c:v>
                </c:pt>
                <c:pt idx="1777">
                  <c:v>2.700448999999999</c:v>
                </c:pt>
                <c:pt idx="1778">
                  <c:v>2.6751990000000028</c:v>
                </c:pt>
                <c:pt idx="1779">
                  <c:v>2.7439099999999961</c:v>
                </c:pt>
                <c:pt idx="1780">
                  <c:v>2.6981779999999951</c:v>
                </c:pt>
                <c:pt idx="1781">
                  <c:v>2.6791429999999998</c:v>
                </c:pt>
                <c:pt idx="1782">
                  <c:v>2.7019410000000015</c:v>
                </c:pt>
                <c:pt idx="1783">
                  <c:v>2.673724</c:v>
                </c:pt>
                <c:pt idx="1784">
                  <c:v>2.6657049999999991</c:v>
                </c:pt>
                <c:pt idx="1785">
                  <c:v>2.6650810000000007</c:v>
                </c:pt>
                <c:pt idx="1786">
                  <c:v>2.6784309999999962</c:v>
                </c:pt>
                <c:pt idx="1787">
                  <c:v>2.6528659999999995</c:v>
                </c:pt>
                <c:pt idx="1788">
                  <c:v>2.6861750000000022</c:v>
                </c:pt>
                <c:pt idx="1789">
                  <c:v>2.6835860000000018</c:v>
                </c:pt>
                <c:pt idx="1790">
                  <c:v>2.6912990000000008</c:v>
                </c:pt>
                <c:pt idx="1791">
                  <c:v>2.7118400000000022</c:v>
                </c:pt>
                <c:pt idx="1792">
                  <c:v>2.6534729999999982</c:v>
                </c:pt>
                <c:pt idx="1793">
                  <c:v>2.646293</c:v>
                </c:pt>
                <c:pt idx="1794">
                  <c:v>2.6138359999999992</c:v>
                </c:pt>
                <c:pt idx="1795">
                  <c:v>2.6636130000000016</c:v>
                </c:pt>
                <c:pt idx="1796">
                  <c:v>2.6228020000000001</c:v>
                </c:pt>
                <c:pt idx="1797">
                  <c:v>2.6676540000000024</c:v>
                </c:pt>
                <c:pt idx="1798">
                  <c:v>2.6345150000000004</c:v>
                </c:pt>
                <c:pt idx="1799">
                  <c:v>2.6615139999999968</c:v>
                </c:pt>
                <c:pt idx="1800">
                  <c:v>2.6547449999999984</c:v>
                </c:pt>
                <c:pt idx="1801">
                  <c:v>2.6524280000000005</c:v>
                </c:pt>
                <c:pt idx="1802">
                  <c:v>2.6556739999999976</c:v>
                </c:pt>
                <c:pt idx="1803">
                  <c:v>2.6436860000000024</c:v>
                </c:pt>
                <c:pt idx="1804">
                  <c:v>2.641807</c:v>
                </c:pt>
                <c:pt idx="1805">
                  <c:v>2.673963999999998</c:v>
                </c:pt>
                <c:pt idx="1806">
                  <c:v>2.6284589999999994</c:v>
                </c:pt>
                <c:pt idx="1807">
                  <c:v>2.6621020000000009</c:v>
                </c:pt>
                <c:pt idx="1808">
                  <c:v>2.6220379999999999</c:v>
                </c:pt>
                <c:pt idx="1809">
                  <c:v>2.6065899999999971</c:v>
                </c:pt>
                <c:pt idx="1810">
                  <c:v>2.6310289999999981</c:v>
                </c:pt>
                <c:pt idx="1811">
                  <c:v>2.6045100000000012</c:v>
                </c:pt>
                <c:pt idx="1812">
                  <c:v>2.6303170000000016</c:v>
                </c:pt>
                <c:pt idx="1813">
                  <c:v>2.5904050000000005</c:v>
                </c:pt>
                <c:pt idx="1814">
                  <c:v>2.5908889999999971</c:v>
                </c:pt>
                <c:pt idx="1815">
                  <c:v>2.5161310000000014</c:v>
                </c:pt>
                <c:pt idx="1816">
                  <c:v>2.6220920000000021</c:v>
                </c:pt>
                <c:pt idx="1817">
                  <c:v>2.5903890000000018</c:v>
                </c:pt>
                <c:pt idx="1818">
                  <c:v>2.6045180000000023</c:v>
                </c:pt>
                <c:pt idx="1819">
                  <c:v>2.5946149999999975</c:v>
                </c:pt>
                <c:pt idx="1820">
                  <c:v>2.5981130000000014</c:v>
                </c:pt>
                <c:pt idx="1821">
                  <c:v>2.6193249999999999</c:v>
                </c:pt>
                <c:pt idx="1822">
                  <c:v>2.5706649999999982</c:v>
                </c:pt>
                <c:pt idx="1823">
                  <c:v>2.5495660000000022</c:v>
                </c:pt>
                <c:pt idx="1824">
                  <c:v>2.5699819999999995</c:v>
                </c:pt>
                <c:pt idx="1825">
                  <c:v>2.6002749999999999</c:v>
                </c:pt>
                <c:pt idx="1826">
                  <c:v>2.5967209999999987</c:v>
                </c:pt>
                <c:pt idx="1827">
                  <c:v>2.5513760000000012</c:v>
                </c:pt>
                <c:pt idx="1828">
                  <c:v>2.5183399999999985</c:v>
                </c:pt>
                <c:pt idx="1829">
                  <c:v>2.5631160000000008</c:v>
                </c:pt>
                <c:pt idx="1830">
                  <c:v>2.5424949999999988</c:v>
                </c:pt>
                <c:pt idx="1831">
                  <c:v>2.577258999999998</c:v>
                </c:pt>
                <c:pt idx="1832">
                  <c:v>2.5325839999999964</c:v>
                </c:pt>
                <c:pt idx="1833">
                  <c:v>2.5389619999999979</c:v>
                </c:pt>
                <c:pt idx="1834">
                  <c:v>2.5413629999999969</c:v>
                </c:pt>
                <c:pt idx="1835">
                  <c:v>2.5547249999999977</c:v>
                </c:pt>
                <c:pt idx="1836">
                  <c:v>2.5789150000000021</c:v>
                </c:pt>
                <c:pt idx="1837">
                  <c:v>2.5944709999999986</c:v>
                </c:pt>
                <c:pt idx="1838">
                  <c:v>2.5584319999999998</c:v>
                </c:pt>
                <c:pt idx="1839">
                  <c:v>2.516180999999996</c:v>
                </c:pt>
                <c:pt idx="1840">
                  <c:v>2.4904009999999985</c:v>
                </c:pt>
                <c:pt idx="1841">
                  <c:v>2.5230180000000004</c:v>
                </c:pt>
                <c:pt idx="1842">
                  <c:v>2.5728540000000031</c:v>
                </c:pt>
                <c:pt idx="1843">
                  <c:v>2.5227749999999993</c:v>
                </c:pt>
                <c:pt idx="1844">
                  <c:v>2.4850160000000017</c:v>
                </c:pt>
                <c:pt idx="1845">
                  <c:v>2.5423209999999976</c:v>
                </c:pt>
                <c:pt idx="1846">
                  <c:v>2.5201899999999995</c:v>
                </c:pt>
                <c:pt idx="1847">
                  <c:v>2.5579840000000011</c:v>
                </c:pt>
                <c:pt idx="1848">
                  <c:v>2.4878180000000008</c:v>
                </c:pt>
                <c:pt idx="1849">
                  <c:v>2.5108120000000049</c:v>
                </c:pt>
                <c:pt idx="1850">
                  <c:v>2.5369349999999962</c:v>
                </c:pt>
                <c:pt idx="1851">
                  <c:v>2.4894379999999998</c:v>
                </c:pt>
                <c:pt idx="1852">
                  <c:v>2.5051810000000003</c:v>
                </c:pt>
                <c:pt idx="1853">
                  <c:v>2.4967509999999997</c:v>
                </c:pt>
                <c:pt idx="1854">
                  <c:v>2.4821570000000008</c:v>
                </c:pt>
                <c:pt idx="1855">
                  <c:v>2.5435069999999982</c:v>
                </c:pt>
                <c:pt idx="1856">
                  <c:v>2.4892420000000008</c:v>
                </c:pt>
                <c:pt idx="1857">
                  <c:v>2.4920599999999986</c:v>
                </c:pt>
                <c:pt idx="1858">
                  <c:v>2.4948970000000017</c:v>
                </c:pt>
                <c:pt idx="1859">
                  <c:v>2.5068710000000038</c:v>
                </c:pt>
                <c:pt idx="1860">
                  <c:v>2.5153290000000013</c:v>
                </c:pt>
                <c:pt idx="1861">
                  <c:v>2.4781230000000001</c:v>
                </c:pt>
                <c:pt idx="1862">
                  <c:v>2.5017179999999968</c:v>
                </c:pt>
                <c:pt idx="1863">
                  <c:v>2.4925109999999968</c:v>
                </c:pt>
                <c:pt idx="1864">
                  <c:v>2.5033460000000041</c:v>
                </c:pt>
                <c:pt idx="1865">
                  <c:v>2.4697279999999999</c:v>
                </c:pt>
                <c:pt idx="1866">
                  <c:v>2.4746660000000027</c:v>
                </c:pt>
                <c:pt idx="1867">
                  <c:v>2.4432419999999979</c:v>
                </c:pt>
                <c:pt idx="1868">
                  <c:v>2.4502690000000023</c:v>
                </c:pt>
                <c:pt idx="1869">
                  <c:v>2.4469770000000004</c:v>
                </c:pt>
                <c:pt idx="1870">
                  <c:v>2.4704229999999967</c:v>
                </c:pt>
                <c:pt idx="1871">
                  <c:v>2.4671680000000009</c:v>
                </c:pt>
                <c:pt idx="1872">
                  <c:v>2.4432180000000017</c:v>
                </c:pt>
                <c:pt idx="1873">
                  <c:v>2.4084460000000014</c:v>
                </c:pt>
                <c:pt idx="1874">
                  <c:v>2.4507309999999976</c:v>
                </c:pt>
                <c:pt idx="1875">
                  <c:v>2.4256000000000029</c:v>
                </c:pt>
                <c:pt idx="1876">
                  <c:v>2.4330810000000014</c:v>
                </c:pt>
                <c:pt idx="1877">
                  <c:v>2.4523859999999971</c:v>
                </c:pt>
                <c:pt idx="1878">
                  <c:v>2.4300810000000013</c:v>
                </c:pt>
                <c:pt idx="1879">
                  <c:v>2.4277220000000028</c:v>
                </c:pt>
                <c:pt idx="1880">
                  <c:v>2.4421029999999995</c:v>
                </c:pt>
                <c:pt idx="1881">
                  <c:v>2.4796509999999969</c:v>
                </c:pt>
                <c:pt idx="1882">
                  <c:v>2.4594319999999996</c:v>
                </c:pt>
                <c:pt idx="1883">
                  <c:v>2.4730939999999997</c:v>
                </c:pt>
                <c:pt idx="1884">
                  <c:v>2.4030860000000018</c:v>
                </c:pt>
                <c:pt idx="1885">
                  <c:v>2.404948000000001</c:v>
                </c:pt>
                <c:pt idx="1886">
                  <c:v>2.4441800000000029</c:v>
                </c:pt>
                <c:pt idx="1887">
                  <c:v>2.4451270000000029</c:v>
                </c:pt>
                <c:pt idx="1888">
                  <c:v>2.4338600000000028</c:v>
                </c:pt>
                <c:pt idx="1889">
                  <c:v>2.4681239999999995</c:v>
                </c:pt>
                <c:pt idx="1890">
                  <c:v>2.4329419999999971</c:v>
                </c:pt>
                <c:pt idx="1891">
                  <c:v>2.4248849999999997</c:v>
                </c:pt>
                <c:pt idx="1892">
                  <c:v>2.4218729999999979</c:v>
                </c:pt>
                <c:pt idx="1893">
                  <c:v>2.4073290000000007</c:v>
                </c:pt>
                <c:pt idx="1894">
                  <c:v>2.398614000000002</c:v>
                </c:pt>
                <c:pt idx="1895">
                  <c:v>2.403774999999996</c:v>
                </c:pt>
                <c:pt idx="1896">
                  <c:v>2.4106060000000014</c:v>
                </c:pt>
                <c:pt idx="1897">
                  <c:v>2.4442309999999985</c:v>
                </c:pt>
                <c:pt idx="1898">
                  <c:v>2.430810000000001</c:v>
                </c:pt>
                <c:pt idx="1899">
                  <c:v>2.4016719999999978</c:v>
                </c:pt>
                <c:pt idx="1900">
                  <c:v>2.444468999999998</c:v>
                </c:pt>
                <c:pt idx="1901">
                  <c:v>2.3709209999999992</c:v>
                </c:pt>
                <c:pt idx="1902">
                  <c:v>2.4082270000000001</c:v>
                </c:pt>
                <c:pt idx="1903">
                  <c:v>2.3624829999999974</c:v>
                </c:pt>
                <c:pt idx="1904">
                  <c:v>2.358944000000001</c:v>
                </c:pt>
                <c:pt idx="1905">
                  <c:v>2.3962869999999974</c:v>
                </c:pt>
                <c:pt idx="1906">
                  <c:v>2.3800649999999983</c:v>
                </c:pt>
                <c:pt idx="1907">
                  <c:v>2.3681019999999968</c:v>
                </c:pt>
                <c:pt idx="1908">
                  <c:v>2.3906179999999999</c:v>
                </c:pt>
                <c:pt idx="1909">
                  <c:v>2.3614809999999977</c:v>
                </c:pt>
                <c:pt idx="1910">
                  <c:v>2.3584460000000007</c:v>
                </c:pt>
                <c:pt idx="1911">
                  <c:v>2.3979579999999991</c:v>
                </c:pt>
                <c:pt idx="1912">
                  <c:v>2.3849760000000018</c:v>
                </c:pt>
                <c:pt idx="1913">
                  <c:v>2.3817270000000015</c:v>
                </c:pt>
                <c:pt idx="1914">
                  <c:v>2.3215970000000006</c:v>
                </c:pt>
                <c:pt idx="1915">
                  <c:v>2.364374999999999</c:v>
                </c:pt>
                <c:pt idx="1916">
                  <c:v>2.3446169999999995</c:v>
                </c:pt>
                <c:pt idx="1917">
                  <c:v>2.3706780000000016</c:v>
                </c:pt>
                <c:pt idx="1918">
                  <c:v>2.3683540000000001</c:v>
                </c:pt>
                <c:pt idx="1919">
                  <c:v>2.3568210000000001</c:v>
                </c:pt>
                <c:pt idx="1920">
                  <c:v>2.3373639999999973</c:v>
                </c:pt>
                <c:pt idx="1921">
                  <c:v>2.3427119999999988</c:v>
                </c:pt>
                <c:pt idx="1922">
                  <c:v>2.300494999999998</c:v>
                </c:pt>
                <c:pt idx="1923">
                  <c:v>2.3398749999999993</c:v>
                </c:pt>
                <c:pt idx="1924">
                  <c:v>2.3324309999999997</c:v>
                </c:pt>
                <c:pt idx="1925">
                  <c:v>2.3258700000000019</c:v>
                </c:pt>
                <c:pt idx="1926">
                  <c:v>2.3154720000000033</c:v>
                </c:pt>
                <c:pt idx="1927">
                  <c:v>2.3223209999999987</c:v>
                </c:pt>
                <c:pt idx="1928">
                  <c:v>2.3641070000000006</c:v>
                </c:pt>
                <c:pt idx="1929">
                  <c:v>2.3847670000000001</c:v>
                </c:pt>
                <c:pt idx="1930">
                  <c:v>2.3126630000000006</c:v>
                </c:pt>
                <c:pt idx="1931">
                  <c:v>2.3482590000000023</c:v>
                </c:pt>
                <c:pt idx="1932">
                  <c:v>2.3373960000000018</c:v>
                </c:pt>
                <c:pt idx="1933">
                  <c:v>2.3028590000000015</c:v>
                </c:pt>
                <c:pt idx="1934">
                  <c:v>2.3653880000000029</c:v>
                </c:pt>
                <c:pt idx="1935">
                  <c:v>2.3077739999999984</c:v>
                </c:pt>
                <c:pt idx="1936">
                  <c:v>2.3477080000000008</c:v>
                </c:pt>
                <c:pt idx="1937">
                  <c:v>2.2896799999999971</c:v>
                </c:pt>
                <c:pt idx="1938">
                  <c:v>2.2976449999999993</c:v>
                </c:pt>
                <c:pt idx="1939">
                  <c:v>2.3138760000000005</c:v>
                </c:pt>
                <c:pt idx="1940">
                  <c:v>2.276288000000001</c:v>
                </c:pt>
                <c:pt idx="1941">
                  <c:v>2.3033059999999992</c:v>
                </c:pt>
                <c:pt idx="1942">
                  <c:v>2.2539519999999982</c:v>
                </c:pt>
                <c:pt idx="1943">
                  <c:v>2.3011619999999979</c:v>
                </c:pt>
                <c:pt idx="1944">
                  <c:v>2.2694570000000027</c:v>
                </c:pt>
                <c:pt idx="1945">
                  <c:v>2.3134340000000009</c:v>
                </c:pt>
                <c:pt idx="1946">
                  <c:v>2.3157330000000016</c:v>
                </c:pt>
                <c:pt idx="1947">
                  <c:v>2.2744339999999994</c:v>
                </c:pt>
                <c:pt idx="1948">
                  <c:v>2.2986189999999986</c:v>
                </c:pt>
                <c:pt idx="1949">
                  <c:v>2.2544590000000007</c:v>
                </c:pt>
                <c:pt idx="1950">
                  <c:v>2.286645</c:v>
                </c:pt>
                <c:pt idx="1951">
                  <c:v>2.3195389999999989</c:v>
                </c:pt>
                <c:pt idx="1952">
                  <c:v>2.2462519999999984</c:v>
                </c:pt>
                <c:pt idx="1953">
                  <c:v>2.2485949999999981</c:v>
                </c:pt>
                <c:pt idx="1954">
                  <c:v>2.3014289999999988</c:v>
                </c:pt>
                <c:pt idx="1955">
                  <c:v>2.2535500000000006</c:v>
                </c:pt>
                <c:pt idx="1956">
                  <c:v>2.2587289999999989</c:v>
                </c:pt>
                <c:pt idx="1957">
                  <c:v>2.320253000000001</c:v>
                </c:pt>
                <c:pt idx="1958">
                  <c:v>2.2316679999999991</c:v>
                </c:pt>
                <c:pt idx="1959">
                  <c:v>2.2608670000000011</c:v>
                </c:pt>
                <c:pt idx="1960">
                  <c:v>2.2638740000000013</c:v>
                </c:pt>
                <c:pt idx="1961">
                  <c:v>2.2894780000000026</c:v>
                </c:pt>
                <c:pt idx="1962">
                  <c:v>2.2332970000000003</c:v>
                </c:pt>
                <c:pt idx="1963">
                  <c:v>2.2924930000000003</c:v>
                </c:pt>
                <c:pt idx="1964">
                  <c:v>2.2521470000000008</c:v>
                </c:pt>
                <c:pt idx="1965">
                  <c:v>2.2143310000000014</c:v>
                </c:pt>
                <c:pt idx="1966">
                  <c:v>2.2159520000000015</c:v>
                </c:pt>
                <c:pt idx="1967">
                  <c:v>2.2357210000000016</c:v>
                </c:pt>
                <c:pt idx="1968">
                  <c:v>2.1830710000000018</c:v>
                </c:pt>
                <c:pt idx="1969">
                  <c:v>2.2185310000000023</c:v>
                </c:pt>
                <c:pt idx="1970">
                  <c:v>2.2420289999999987</c:v>
                </c:pt>
                <c:pt idx="1971">
                  <c:v>2.2077400000000011</c:v>
                </c:pt>
                <c:pt idx="1972">
                  <c:v>2.2138519999999993</c:v>
                </c:pt>
                <c:pt idx="1973">
                  <c:v>2.2000060000000019</c:v>
                </c:pt>
                <c:pt idx="1974">
                  <c:v>2.2040129999999998</c:v>
                </c:pt>
                <c:pt idx="1975">
                  <c:v>2.2328720000000004</c:v>
                </c:pt>
                <c:pt idx="1976">
                  <c:v>2.1965050000000019</c:v>
                </c:pt>
                <c:pt idx="1977">
                  <c:v>2.2281889999999969</c:v>
                </c:pt>
                <c:pt idx="1978">
                  <c:v>2.2051719999999975</c:v>
                </c:pt>
                <c:pt idx="1979">
                  <c:v>2.2026029999999999</c:v>
                </c:pt>
                <c:pt idx="1980">
                  <c:v>2.2305659999999996</c:v>
                </c:pt>
                <c:pt idx="1981">
                  <c:v>2.1706409999999998</c:v>
                </c:pt>
                <c:pt idx="1982">
                  <c:v>2.2018509999999978</c:v>
                </c:pt>
                <c:pt idx="1983">
                  <c:v>2.1995560000000012</c:v>
                </c:pt>
                <c:pt idx="1984">
                  <c:v>2.2023869999999981</c:v>
                </c:pt>
                <c:pt idx="1985">
                  <c:v>2.2186130000000013</c:v>
                </c:pt>
                <c:pt idx="1986">
                  <c:v>2.1816850000000017</c:v>
                </c:pt>
                <c:pt idx="1987">
                  <c:v>2.2009329999999991</c:v>
                </c:pt>
                <c:pt idx="1988">
                  <c:v>2.1901539999999997</c:v>
                </c:pt>
                <c:pt idx="1989">
                  <c:v>2.1849889999999981</c:v>
                </c:pt>
                <c:pt idx="1990">
                  <c:v>2.2256540000000022</c:v>
                </c:pt>
                <c:pt idx="1991">
                  <c:v>2.1835699999999996</c:v>
                </c:pt>
                <c:pt idx="1992">
                  <c:v>2.1896360000000001</c:v>
                </c:pt>
                <c:pt idx="1993">
                  <c:v>2.2030659999999997</c:v>
                </c:pt>
                <c:pt idx="1994">
                  <c:v>2.1795910000000021</c:v>
                </c:pt>
                <c:pt idx="1995">
                  <c:v>2.1593860000000014</c:v>
                </c:pt>
                <c:pt idx="1996">
                  <c:v>2.1755990000000018</c:v>
                </c:pt>
                <c:pt idx="1997">
                  <c:v>2.1730270000000012</c:v>
                </c:pt>
                <c:pt idx="1998">
                  <c:v>2.1760429999999999</c:v>
                </c:pt>
                <c:pt idx="1999">
                  <c:v>2.1509129999999992</c:v>
                </c:pt>
                <c:pt idx="2000">
                  <c:v>2.1662050000000015</c:v>
                </c:pt>
                <c:pt idx="2001">
                  <c:v>2.1358810000000013</c:v>
                </c:pt>
                <c:pt idx="2002">
                  <c:v>2.1518519999999981</c:v>
                </c:pt>
                <c:pt idx="2003">
                  <c:v>2.1349739999999997</c:v>
                </c:pt>
                <c:pt idx="2004">
                  <c:v>2.1321859999999973</c:v>
                </c:pt>
                <c:pt idx="2005">
                  <c:v>2.1723180000000006</c:v>
                </c:pt>
                <c:pt idx="2006">
                  <c:v>2.1821759999999983</c:v>
                </c:pt>
                <c:pt idx="2007">
                  <c:v>2.1807890000000008</c:v>
                </c:pt>
                <c:pt idx="2008">
                  <c:v>2.1671829999999979</c:v>
                </c:pt>
                <c:pt idx="2009">
                  <c:v>2.1234739999999981</c:v>
                </c:pt>
                <c:pt idx="2010">
                  <c:v>2.1746879999999997</c:v>
                </c:pt>
                <c:pt idx="2011">
                  <c:v>2.1406360000000006</c:v>
                </c:pt>
                <c:pt idx="2012">
                  <c:v>2.1580089999999998</c:v>
                </c:pt>
                <c:pt idx="2013">
                  <c:v>2.1356910000000013</c:v>
                </c:pt>
                <c:pt idx="2014">
                  <c:v>2.1474239999999973</c:v>
                </c:pt>
                <c:pt idx="2015">
                  <c:v>2.1474770000000021</c:v>
                </c:pt>
                <c:pt idx="2016">
                  <c:v>2.1504839999999987</c:v>
                </c:pt>
                <c:pt idx="2017">
                  <c:v>2.0833030000000008</c:v>
                </c:pt>
                <c:pt idx="2018">
                  <c:v>2.1573150000000005</c:v>
                </c:pt>
                <c:pt idx="2019">
                  <c:v>2.1542579999999987</c:v>
                </c:pt>
                <c:pt idx="2020">
                  <c:v>2.1375589999999995</c:v>
                </c:pt>
                <c:pt idx="2021">
                  <c:v>2.1169089999999997</c:v>
                </c:pt>
                <c:pt idx="2022">
                  <c:v>2.0856679999999983</c:v>
                </c:pt>
                <c:pt idx="2023">
                  <c:v>2.1371089999999988</c:v>
                </c:pt>
                <c:pt idx="2024">
                  <c:v>2.1267870000000002</c:v>
                </c:pt>
                <c:pt idx="2025">
                  <c:v>2.1005099999999999</c:v>
                </c:pt>
                <c:pt idx="2026">
                  <c:v>2.1274670000000029</c:v>
                </c:pt>
                <c:pt idx="2027">
                  <c:v>2.134087000000001</c:v>
                </c:pt>
                <c:pt idx="2028">
                  <c:v>2.0823830000000001</c:v>
                </c:pt>
                <c:pt idx="2029">
                  <c:v>2.0978919999999981</c:v>
                </c:pt>
                <c:pt idx="2030">
                  <c:v>2.1166739999999997</c:v>
                </c:pt>
                <c:pt idx="2031">
                  <c:v>2.0894799999999982</c:v>
                </c:pt>
                <c:pt idx="2032">
                  <c:v>2.0910619999999973</c:v>
                </c:pt>
                <c:pt idx="2033">
                  <c:v>2.0823730000000005</c:v>
                </c:pt>
                <c:pt idx="2034">
                  <c:v>2.1211400000000005</c:v>
                </c:pt>
                <c:pt idx="2035">
                  <c:v>2.097176000000001</c:v>
                </c:pt>
                <c:pt idx="2036">
                  <c:v>2.1098679999999987</c:v>
                </c:pt>
                <c:pt idx="2037">
                  <c:v>2.0903619999999989</c:v>
                </c:pt>
                <c:pt idx="2038">
                  <c:v>2.0887430000000009</c:v>
                </c:pt>
                <c:pt idx="2039">
                  <c:v>2.0814790000000016</c:v>
                </c:pt>
                <c:pt idx="2040">
                  <c:v>2.0950939999999996</c:v>
                </c:pt>
                <c:pt idx="2041">
                  <c:v>2.1040030000000023</c:v>
                </c:pt>
                <c:pt idx="2042">
                  <c:v>2.0708909999999996</c:v>
                </c:pt>
                <c:pt idx="2043">
                  <c:v>2.0753480000000017</c:v>
                </c:pt>
                <c:pt idx="2044">
                  <c:v>2.0788539999999998</c:v>
                </c:pt>
                <c:pt idx="2045">
                  <c:v>2.1049509999999998</c:v>
                </c:pt>
                <c:pt idx="2046">
                  <c:v>2.0814909999999998</c:v>
                </c:pt>
                <c:pt idx="2047">
                  <c:v>2.0901779999999981</c:v>
                </c:pt>
                <c:pt idx="2048">
                  <c:v>2.0621709999999993</c:v>
                </c:pt>
                <c:pt idx="2049">
                  <c:v>2.0809619999999995</c:v>
                </c:pt>
                <c:pt idx="2050">
                  <c:v>2.0417890000000014</c:v>
                </c:pt>
                <c:pt idx="2051">
                  <c:v>2.0842780000000012</c:v>
                </c:pt>
                <c:pt idx="2052">
                  <c:v>2.0401230000000012</c:v>
                </c:pt>
                <c:pt idx="2053">
                  <c:v>2.0494920000000008</c:v>
                </c:pt>
                <c:pt idx="2054">
                  <c:v>2.065451000000003</c:v>
                </c:pt>
                <c:pt idx="2055">
                  <c:v>2.0671210000000002</c:v>
                </c:pt>
                <c:pt idx="2056">
                  <c:v>2.0558699999999988</c:v>
                </c:pt>
                <c:pt idx="2057">
                  <c:v>2.0718350000000001</c:v>
                </c:pt>
                <c:pt idx="2058">
                  <c:v>2.0600939999999994</c:v>
                </c:pt>
                <c:pt idx="2059">
                  <c:v>2.0201610000000016</c:v>
                </c:pt>
                <c:pt idx="2060">
                  <c:v>2.0403519999999986</c:v>
                </c:pt>
                <c:pt idx="2061">
                  <c:v>2.0582360000000008</c:v>
                </c:pt>
                <c:pt idx="2062">
                  <c:v>1.9865719999999989</c:v>
                </c:pt>
                <c:pt idx="2063">
                  <c:v>2.0389479999999978</c:v>
                </c:pt>
                <c:pt idx="2064">
                  <c:v>2.0265500000000003</c:v>
                </c:pt>
                <c:pt idx="2065">
                  <c:v>2.0110129999999984</c:v>
                </c:pt>
                <c:pt idx="2066">
                  <c:v>2.0223109999999984</c:v>
                </c:pt>
                <c:pt idx="2067">
                  <c:v>2.0716180000000008</c:v>
                </c:pt>
                <c:pt idx="2068">
                  <c:v>2.0305019999999985</c:v>
                </c:pt>
                <c:pt idx="2069">
                  <c:v>2.0636459999999985</c:v>
                </c:pt>
                <c:pt idx="2070">
                  <c:v>2.0373300000000008</c:v>
                </c:pt>
                <c:pt idx="2071">
                  <c:v>2.0009180000000022</c:v>
                </c:pt>
                <c:pt idx="2072">
                  <c:v>2.0370849999999976</c:v>
                </c:pt>
                <c:pt idx="2073">
                  <c:v>2.0291150000000009</c:v>
                </c:pt>
                <c:pt idx="2074">
                  <c:v>2.0392289999999988</c:v>
                </c:pt>
                <c:pt idx="2075">
                  <c:v>1.9938739999999981</c:v>
                </c:pt>
                <c:pt idx="2076">
                  <c:v>2.0147670000000026</c:v>
                </c:pt>
                <c:pt idx="2077">
                  <c:v>2.0103240000000007</c:v>
                </c:pt>
                <c:pt idx="2078">
                  <c:v>2.0126670000000004</c:v>
                </c:pt>
                <c:pt idx="2079">
                  <c:v>2.0155130000000021</c:v>
                </c:pt>
                <c:pt idx="2080">
                  <c:v>2.005158999999999</c:v>
                </c:pt>
                <c:pt idx="2081">
                  <c:v>2.0002269999999989</c:v>
                </c:pt>
                <c:pt idx="2082">
                  <c:v>2.0141060000000017</c:v>
                </c:pt>
                <c:pt idx="2083">
                  <c:v>1.9952770000000015</c:v>
                </c:pt>
                <c:pt idx="2084">
                  <c:v>1.9978639999999999</c:v>
                </c:pt>
                <c:pt idx="2085">
                  <c:v>2.0188069999999989</c:v>
                </c:pt>
                <c:pt idx="2086">
                  <c:v>1.9929570000000005</c:v>
                </c:pt>
                <c:pt idx="2087">
                  <c:v>1.9774600000000007</c:v>
                </c:pt>
                <c:pt idx="2088">
                  <c:v>1.9767189999999992</c:v>
                </c:pt>
                <c:pt idx="2089">
                  <c:v>1.9880090000000017</c:v>
                </c:pt>
                <c:pt idx="2090">
                  <c:v>2.0143270000000015</c:v>
                </c:pt>
                <c:pt idx="2091">
                  <c:v>1.9854260000000004</c:v>
                </c:pt>
                <c:pt idx="2092">
                  <c:v>1.9969400000000022</c:v>
                </c:pt>
                <c:pt idx="2093">
                  <c:v>1.975086000000001</c:v>
                </c:pt>
                <c:pt idx="2094">
                  <c:v>1.9368140000000018</c:v>
                </c:pt>
                <c:pt idx="2095">
                  <c:v>1.992246999999999</c:v>
                </c:pt>
                <c:pt idx="2096">
                  <c:v>1.9847259999999984</c:v>
                </c:pt>
                <c:pt idx="2097">
                  <c:v>1.9605219999999974</c:v>
                </c:pt>
                <c:pt idx="2098">
                  <c:v>1.9520979999999994</c:v>
                </c:pt>
                <c:pt idx="2099">
                  <c:v>2.0096109999999996</c:v>
                </c:pt>
                <c:pt idx="2100">
                  <c:v>1.9943530000000003</c:v>
                </c:pt>
                <c:pt idx="2101">
                  <c:v>1.9842699999999986</c:v>
                </c:pt>
                <c:pt idx="2102">
                  <c:v>1.940334</c:v>
                </c:pt>
                <c:pt idx="2103">
                  <c:v>1.9520899999999983</c:v>
                </c:pt>
                <c:pt idx="2104">
                  <c:v>1.9791249999999998</c:v>
                </c:pt>
                <c:pt idx="2105">
                  <c:v>1.9586530000000018</c:v>
                </c:pt>
                <c:pt idx="2106">
                  <c:v>1.9650199999999991</c:v>
                </c:pt>
                <c:pt idx="2107">
                  <c:v>1.9469160000000016</c:v>
                </c:pt>
                <c:pt idx="2108">
                  <c:v>1.9842639999999996</c:v>
                </c:pt>
                <c:pt idx="2109">
                  <c:v>1.9166370000000015</c:v>
                </c:pt>
                <c:pt idx="2110">
                  <c:v>1.9499910000000007</c:v>
                </c:pt>
                <c:pt idx="2111">
                  <c:v>1.9699600000000004</c:v>
                </c:pt>
                <c:pt idx="2112">
                  <c:v>1.9267630000000011</c:v>
                </c:pt>
                <c:pt idx="2113">
                  <c:v>1.9457889999999978</c:v>
                </c:pt>
                <c:pt idx="2114">
                  <c:v>1.9079049999999995</c:v>
                </c:pt>
                <c:pt idx="2115">
                  <c:v>1.9380419999999994</c:v>
                </c:pt>
                <c:pt idx="2116">
                  <c:v>1.9537629999999986</c:v>
                </c:pt>
                <c:pt idx="2117">
                  <c:v>1.907513999999999</c:v>
                </c:pt>
                <c:pt idx="2118">
                  <c:v>1.9199209999999987</c:v>
                </c:pt>
                <c:pt idx="2119">
                  <c:v>1.9584709999999994</c:v>
                </c:pt>
                <c:pt idx="2120">
                  <c:v>1.9105200000000018</c:v>
                </c:pt>
                <c:pt idx="2121">
                  <c:v>1.9204030000000003</c:v>
                </c:pt>
                <c:pt idx="2122">
                  <c:v>1.9131490000000007</c:v>
                </c:pt>
                <c:pt idx="2123">
                  <c:v>1.9201230000000002</c:v>
                </c:pt>
                <c:pt idx="2124">
                  <c:v>1.9756169999999997</c:v>
                </c:pt>
                <c:pt idx="2125">
                  <c:v>1.8536880000000018</c:v>
                </c:pt>
                <c:pt idx="2126">
                  <c:v>1.8696309999999983</c:v>
                </c:pt>
                <c:pt idx="2127">
                  <c:v>1.9384779999999999</c:v>
                </c:pt>
                <c:pt idx="2128">
                  <c:v>1.9218229999999998</c:v>
                </c:pt>
                <c:pt idx="2129">
                  <c:v>1.9267419999999973</c:v>
                </c:pt>
                <c:pt idx="2130">
                  <c:v>1.9095849999999999</c:v>
                </c:pt>
                <c:pt idx="2131">
                  <c:v>1.9302719999999987</c:v>
                </c:pt>
                <c:pt idx="2132">
                  <c:v>1.8948099999999997</c:v>
                </c:pt>
                <c:pt idx="2133">
                  <c:v>1.9006389999999982</c:v>
                </c:pt>
                <c:pt idx="2134">
                  <c:v>1.8905419999999999</c:v>
                </c:pt>
                <c:pt idx="2135">
                  <c:v>1.913373</c:v>
                </c:pt>
                <c:pt idx="2136">
                  <c:v>1.8748610000000028</c:v>
                </c:pt>
                <c:pt idx="2137">
                  <c:v>1.8783470000000015</c:v>
                </c:pt>
                <c:pt idx="2138">
                  <c:v>1.8574580000000012</c:v>
                </c:pt>
                <c:pt idx="2139">
                  <c:v>1.8880100000000013</c:v>
                </c:pt>
                <c:pt idx="2140">
                  <c:v>1.8881689999999978</c:v>
                </c:pt>
                <c:pt idx="2141">
                  <c:v>1.8614469999999983</c:v>
                </c:pt>
                <c:pt idx="2142">
                  <c:v>1.8879800000000024</c:v>
                </c:pt>
                <c:pt idx="2143">
                  <c:v>1.8257169999999974</c:v>
                </c:pt>
                <c:pt idx="2144">
                  <c:v>1.8699049999999993</c:v>
                </c:pt>
                <c:pt idx="2145">
                  <c:v>1.8772190000000002</c:v>
                </c:pt>
                <c:pt idx="2146">
                  <c:v>1.9237409999999997</c:v>
                </c:pt>
                <c:pt idx="2147">
                  <c:v>1.913371999999999</c:v>
                </c:pt>
                <c:pt idx="2148">
                  <c:v>1.8913070000000012</c:v>
                </c:pt>
                <c:pt idx="2149">
                  <c:v>1.9000050000000002</c:v>
                </c:pt>
                <c:pt idx="2150">
                  <c:v>1.8732289999999985</c:v>
                </c:pt>
                <c:pt idx="2151">
                  <c:v>1.8666160000000005</c:v>
                </c:pt>
                <c:pt idx="2152">
                  <c:v>1.8847330000000007</c:v>
                </c:pt>
                <c:pt idx="2153">
                  <c:v>1.8915369999999996</c:v>
                </c:pt>
                <c:pt idx="2154">
                  <c:v>1.8410159999999998</c:v>
                </c:pt>
                <c:pt idx="2155">
                  <c:v>1.8520569999999985</c:v>
                </c:pt>
                <c:pt idx="2156">
                  <c:v>1.8819219999999994</c:v>
                </c:pt>
                <c:pt idx="2157">
                  <c:v>1.8743960000000008</c:v>
                </c:pt>
                <c:pt idx="2158">
                  <c:v>1.8523040000000002</c:v>
                </c:pt>
                <c:pt idx="2159">
                  <c:v>1.8626389999999979</c:v>
                </c:pt>
                <c:pt idx="2160">
                  <c:v>1.8149549999999977</c:v>
                </c:pt>
                <c:pt idx="2161">
                  <c:v>1.8668929999999975</c:v>
                </c:pt>
                <c:pt idx="2162">
                  <c:v>1.8905969999999996</c:v>
                </c:pt>
                <c:pt idx="2163">
                  <c:v>1.8645669999999974</c:v>
                </c:pt>
                <c:pt idx="2164">
                  <c:v>1.8450319999999998</c:v>
                </c:pt>
                <c:pt idx="2165">
                  <c:v>1.8746520000000011</c:v>
                </c:pt>
                <c:pt idx="2166">
                  <c:v>1.8492680000000021</c:v>
                </c:pt>
                <c:pt idx="2167">
                  <c:v>1.8229560000000014</c:v>
                </c:pt>
                <c:pt idx="2168">
                  <c:v>1.811675000000001</c:v>
                </c:pt>
                <c:pt idx="2169">
                  <c:v>1.837531000000002</c:v>
                </c:pt>
                <c:pt idx="2170">
                  <c:v>1.8403670000000005</c:v>
                </c:pt>
                <c:pt idx="2171">
                  <c:v>1.8276640000000022</c:v>
                </c:pt>
                <c:pt idx="2172">
                  <c:v>1.8215489999999974</c:v>
                </c:pt>
                <c:pt idx="2173">
                  <c:v>1.8554040000000001</c:v>
                </c:pt>
                <c:pt idx="2174">
                  <c:v>1.845478</c:v>
                </c:pt>
                <c:pt idx="2175">
                  <c:v>1.8114599999999967</c:v>
                </c:pt>
                <c:pt idx="2176">
                  <c:v>1.8396329999999992</c:v>
                </c:pt>
                <c:pt idx="2177">
                  <c:v>1.8300299999999972</c:v>
                </c:pt>
                <c:pt idx="2178">
                  <c:v>1.8401209999999999</c:v>
                </c:pt>
                <c:pt idx="2179">
                  <c:v>1.797347000000002</c:v>
                </c:pt>
                <c:pt idx="2180">
                  <c:v>1.818049000000002</c:v>
                </c:pt>
                <c:pt idx="2181">
                  <c:v>1.8177850000000007</c:v>
                </c:pt>
                <c:pt idx="2182">
                  <c:v>1.8191810000000004</c:v>
                </c:pt>
                <c:pt idx="2183">
                  <c:v>1.8290790000000001</c:v>
                </c:pt>
                <c:pt idx="2184">
                  <c:v>1.8330780000000004</c:v>
                </c:pt>
                <c:pt idx="2185">
                  <c:v>1.8227289999999989</c:v>
                </c:pt>
                <c:pt idx="2186">
                  <c:v>1.8215680000000027</c:v>
                </c:pt>
                <c:pt idx="2187">
                  <c:v>1.8142739999999975</c:v>
                </c:pt>
                <c:pt idx="2188">
                  <c:v>1.7903160000000007</c:v>
                </c:pt>
                <c:pt idx="2189">
                  <c:v>1.780464000000002</c:v>
                </c:pt>
                <c:pt idx="2190">
                  <c:v>1.7992479999999986</c:v>
                </c:pt>
                <c:pt idx="2191">
                  <c:v>1.7875119999999995</c:v>
                </c:pt>
                <c:pt idx="2192">
                  <c:v>1.8267370000000014</c:v>
                </c:pt>
                <c:pt idx="2193">
                  <c:v>1.7820840000000011</c:v>
                </c:pt>
                <c:pt idx="2194">
                  <c:v>1.7849019999999989</c:v>
                </c:pt>
                <c:pt idx="2195">
                  <c:v>1.8072599999999994</c:v>
                </c:pt>
                <c:pt idx="2196">
                  <c:v>1.769406</c:v>
                </c:pt>
                <c:pt idx="2197">
                  <c:v>1.8015870000000014</c:v>
                </c:pt>
                <c:pt idx="2198">
                  <c:v>1.7896099999999997</c:v>
                </c:pt>
                <c:pt idx="2199">
                  <c:v>1.7826009999999997</c:v>
                </c:pt>
                <c:pt idx="2200">
                  <c:v>1.8067770000000003</c:v>
                </c:pt>
                <c:pt idx="2201">
                  <c:v>1.7602910000000023</c:v>
                </c:pt>
                <c:pt idx="2202">
                  <c:v>1.7898560000000003</c:v>
                </c:pt>
                <c:pt idx="2203">
                  <c:v>1.7715439999999987</c:v>
                </c:pt>
                <c:pt idx="2204">
                  <c:v>1.7719850000000008</c:v>
                </c:pt>
                <c:pt idx="2205">
                  <c:v>1.8114899999999992</c:v>
                </c:pt>
                <c:pt idx="2206">
                  <c:v>1.8265299999999982</c:v>
                </c:pt>
                <c:pt idx="2207">
                  <c:v>1.7997340000000008</c:v>
                </c:pt>
                <c:pt idx="2208">
                  <c:v>1.7964480000000016</c:v>
                </c:pt>
                <c:pt idx="2209">
                  <c:v>1.793415999999997</c:v>
                </c:pt>
                <c:pt idx="2210">
                  <c:v>1.7513290000000019</c:v>
                </c:pt>
                <c:pt idx="2211">
                  <c:v>1.7717559999999999</c:v>
                </c:pt>
                <c:pt idx="2212">
                  <c:v>1.7816539999999996</c:v>
                </c:pt>
                <c:pt idx="2213">
                  <c:v>1.7833000000000006</c:v>
                </c:pt>
                <c:pt idx="2214">
                  <c:v>1.7912970000000001</c:v>
                </c:pt>
                <c:pt idx="2215">
                  <c:v>1.7440489999999969</c:v>
                </c:pt>
                <c:pt idx="2216">
                  <c:v>1.8025680000000008</c:v>
                </c:pt>
                <c:pt idx="2217">
                  <c:v>1.7306900000000027</c:v>
                </c:pt>
                <c:pt idx="2218">
                  <c:v>1.7475860000000019</c:v>
                </c:pt>
                <c:pt idx="2219">
                  <c:v>1.7898759999999996</c:v>
                </c:pt>
                <c:pt idx="2220">
                  <c:v>1.7379609999999985</c:v>
                </c:pt>
                <c:pt idx="2221">
                  <c:v>1.7419670000000025</c:v>
                </c:pt>
                <c:pt idx="2222">
                  <c:v>1.7809670000000004</c:v>
                </c:pt>
                <c:pt idx="2223">
                  <c:v>1.7391189999999987</c:v>
                </c:pt>
                <c:pt idx="2224">
                  <c:v>1.7468730000000008</c:v>
                </c:pt>
                <c:pt idx="2225">
                  <c:v>1.7659330000000004</c:v>
                </c:pt>
                <c:pt idx="2226">
                  <c:v>1.7666229999999992</c:v>
                </c:pt>
                <c:pt idx="2227">
                  <c:v>1.7353710000000007</c:v>
                </c:pt>
                <c:pt idx="2228">
                  <c:v>1.7748699999999999</c:v>
                </c:pt>
                <c:pt idx="2229">
                  <c:v>1.7408059999999992</c:v>
                </c:pt>
                <c:pt idx="2230">
                  <c:v>1.7692270000000008</c:v>
                </c:pt>
                <c:pt idx="2231">
                  <c:v>1.7630819999999972</c:v>
                </c:pt>
                <c:pt idx="2232">
                  <c:v>1.7598060000000011</c:v>
                </c:pt>
                <c:pt idx="2233">
                  <c:v>1.7321129999999982</c:v>
                </c:pt>
                <c:pt idx="2234">
                  <c:v>1.7504210000000029</c:v>
                </c:pt>
                <c:pt idx="2235">
                  <c:v>1.7353909999999999</c:v>
                </c:pt>
                <c:pt idx="2236">
                  <c:v>1.746185999999998</c:v>
                </c:pt>
                <c:pt idx="2237">
                  <c:v>1.7497049999999987</c:v>
                </c:pt>
                <c:pt idx="2238">
                  <c:v>1.6951870000000007</c:v>
                </c:pt>
                <c:pt idx="2239">
                  <c:v>1.7219960000000007</c:v>
                </c:pt>
                <c:pt idx="2240">
                  <c:v>1.7842629999999993</c:v>
                </c:pt>
                <c:pt idx="2241">
                  <c:v>1.7238900000000008</c:v>
                </c:pt>
                <c:pt idx="2242">
                  <c:v>1.6879579999999983</c:v>
                </c:pt>
                <c:pt idx="2243">
                  <c:v>1.7457589999999996</c:v>
                </c:pt>
                <c:pt idx="2244">
                  <c:v>1.732604000000002</c:v>
                </c:pt>
                <c:pt idx="2245">
                  <c:v>1.6860630000000008</c:v>
                </c:pt>
                <c:pt idx="2246">
                  <c:v>1.697102000000001</c:v>
                </c:pt>
                <c:pt idx="2247">
                  <c:v>1.7532619999999994</c:v>
                </c:pt>
                <c:pt idx="2248">
                  <c:v>1.7058210000000003</c:v>
                </c:pt>
                <c:pt idx="2249">
                  <c:v>1.6776270000000011</c:v>
                </c:pt>
                <c:pt idx="2250">
                  <c:v>1.7123910000000002</c:v>
                </c:pt>
                <c:pt idx="2251">
                  <c:v>1.707419999999999</c:v>
                </c:pt>
                <c:pt idx="2252">
                  <c:v>1.7152220000000007</c:v>
                </c:pt>
                <c:pt idx="2253">
                  <c:v>1.7189809999999994</c:v>
                </c:pt>
                <c:pt idx="2254">
                  <c:v>1.6745349999999988</c:v>
                </c:pt>
                <c:pt idx="2255">
                  <c:v>1.7034590000000023</c:v>
                </c:pt>
                <c:pt idx="2256">
                  <c:v>1.7401270000000011</c:v>
                </c:pt>
                <c:pt idx="2257">
                  <c:v>1.705089000000001</c:v>
                </c:pt>
                <c:pt idx="2258">
                  <c:v>1.6858540000000026</c:v>
                </c:pt>
                <c:pt idx="2259">
                  <c:v>1.731226999999997</c:v>
                </c:pt>
                <c:pt idx="2260">
                  <c:v>1.6999420000000001</c:v>
                </c:pt>
                <c:pt idx="2261">
                  <c:v>1.7091349999999998</c:v>
                </c:pt>
                <c:pt idx="2262">
                  <c:v>1.6943340000000013</c:v>
                </c:pt>
                <c:pt idx="2263">
                  <c:v>1.6569450000000003</c:v>
                </c:pt>
                <c:pt idx="2264">
                  <c:v>1.7013470000000019</c:v>
                </c:pt>
                <c:pt idx="2265">
                  <c:v>1.6811450000000008</c:v>
                </c:pt>
                <c:pt idx="2266">
                  <c:v>1.6667950000000005</c:v>
                </c:pt>
                <c:pt idx="2267">
                  <c:v>1.687733999999999</c:v>
                </c:pt>
                <c:pt idx="2268">
                  <c:v>1.7041760000000004</c:v>
                </c:pt>
                <c:pt idx="2269">
                  <c:v>1.6837429999999998</c:v>
                </c:pt>
                <c:pt idx="2270">
                  <c:v>1.6978310000000008</c:v>
                </c:pt>
                <c:pt idx="2271">
                  <c:v>1.704388999999999</c:v>
                </c:pt>
                <c:pt idx="2272">
                  <c:v>1.6560219999999966</c:v>
                </c:pt>
                <c:pt idx="2273">
                  <c:v>1.6870340000000006</c:v>
                </c:pt>
                <c:pt idx="2274">
                  <c:v>1.7231769999999997</c:v>
                </c:pt>
                <c:pt idx="2275">
                  <c:v>1.6607230000000008</c:v>
                </c:pt>
                <c:pt idx="2276">
                  <c:v>1.6924410000000023</c:v>
                </c:pt>
                <c:pt idx="2277">
                  <c:v>1.6203320000000012</c:v>
                </c:pt>
                <c:pt idx="2278">
                  <c:v>1.666601</c:v>
                </c:pt>
                <c:pt idx="2279">
                  <c:v>1.6529930000000022</c:v>
                </c:pt>
                <c:pt idx="2280">
                  <c:v>1.6480199999999989</c:v>
                </c:pt>
                <c:pt idx="2281">
                  <c:v>1.658609000000002</c:v>
                </c:pt>
                <c:pt idx="2282">
                  <c:v>1.664949</c:v>
                </c:pt>
                <c:pt idx="2283">
                  <c:v>1.6616749999999989</c:v>
                </c:pt>
                <c:pt idx="2284">
                  <c:v>1.6414960000000001</c:v>
                </c:pt>
                <c:pt idx="2285">
                  <c:v>1.6329959999999986</c:v>
                </c:pt>
                <c:pt idx="2286">
                  <c:v>1.644046000000003</c:v>
                </c:pt>
                <c:pt idx="2287">
                  <c:v>1.6057619999999986</c:v>
                </c:pt>
                <c:pt idx="2288">
                  <c:v>1.6377169999999985</c:v>
                </c:pt>
                <c:pt idx="2289">
                  <c:v>1.6278359999999985</c:v>
                </c:pt>
                <c:pt idx="2290">
                  <c:v>1.6235900000000001</c:v>
                </c:pt>
                <c:pt idx="2291">
                  <c:v>1.6489869999999982</c:v>
                </c:pt>
                <c:pt idx="2292">
                  <c:v>1.6222129999999986</c:v>
                </c:pt>
                <c:pt idx="2293">
                  <c:v>1.6612170000000006</c:v>
                </c:pt>
                <c:pt idx="2294">
                  <c:v>1.5935659999999991</c:v>
                </c:pt>
                <c:pt idx="2295">
                  <c:v>1.6490159999999996</c:v>
                </c:pt>
                <c:pt idx="2296">
                  <c:v>1.6247749999999996</c:v>
                </c:pt>
                <c:pt idx="2297">
                  <c:v>1.6041109999999996</c:v>
                </c:pt>
                <c:pt idx="2298">
                  <c:v>1.6304459999999992</c:v>
                </c:pt>
                <c:pt idx="2299">
                  <c:v>1.6349079999999994</c:v>
                </c:pt>
                <c:pt idx="2300">
                  <c:v>1.6088290000000001</c:v>
                </c:pt>
                <c:pt idx="2301">
                  <c:v>1.6461790000000001</c:v>
                </c:pt>
                <c:pt idx="2302">
                  <c:v>1.6217930000000003</c:v>
                </c:pt>
                <c:pt idx="2303">
                  <c:v>1.6412349999999982</c:v>
                </c:pt>
                <c:pt idx="2304">
                  <c:v>1.6191580000000023</c:v>
                </c:pt>
                <c:pt idx="2305">
                  <c:v>1.633934</c:v>
                </c:pt>
                <c:pt idx="2306">
                  <c:v>1.6529990000000012</c:v>
                </c:pt>
                <c:pt idx="2307">
                  <c:v>1.637279999999997</c:v>
                </c:pt>
                <c:pt idx="2308">
                  <c:v>1.6302149999999997</c:v>
                </c:pt>
                <c:pt idx="2309">
                  <c:v>1.6377430000000004</c:v>
                </c:pt>
                <c:pt idx="2310">
                  <c:v>1.6398399999999995</c:v>
                </c:pt>
                <c:pt idx="2311">
                  <c:v>1.6137540000000001</c:v>
                </c:pt>
                <c:pt idx="2312">
                  <c:v>1.5862760000000016</c:v>
                </c:pt>
                <c:pt idx="2313">
                  <c:v>1.6229390000000024</c:v>
                </c:pt>
                <c:pt idx="2314">
                  <c:v>1.6241170000000018</c:v>
                </c:pt>
                <c:pt idx="2315">
                  <c:v>1.6302009999999996</c:v>
                </c:pt>
                <c:pt idx="2316">
                  <c:v>1.5827349999999996</c:v>
                </c:pt>
                <c:pt idx="2317">
                  <c:v>1.6400550000000003</c:v>
                </c:pt>
                <c:pt idx="2318">
                  <c:v>1.5916670000000011</c:v>
                </c:pt>
                <c:pt idx="2319">
                  <c:v>1.5905039999999993</c:v>
                </c:pt>
                <c:pt idx="2320">
                  <c:v>1.5869759999999999</c:v>
                </c:pt>
                <c:pt idx="2321">
                  <c:v>1.6349270000000011</c:v>
                </c:pt>
                <c:pt idx="2322">
                  <c:v>1.6095639999999989</c:v>
                </c:pt>
                <c:pt idx="2323">
                  <c:v>1.5797129999999981</c:v>
                </c:pt>
                <c:pt idx="2324">
                  <c:v>1.586269999999999</c:v>
                </c:pt>
                <c:pt idx="2325">
                  <c:v>1.5776009999999978</c:v>
                </c:pt>
                <c:pt idx="2326">
                  <c:v>1.6093340000000005</c:v>
                </c:pt>
                <c:pt idx="2327">
                  <c:v>1.5848650000000006</c:v>
                </c:pt>
                <c:pt idx="2328">
                  <c:v>1.5510470000000005</c:v>
                </c:pt>
                <c:pt idx="2329">
                  <c:v>1.6081450000000004</c:v>
                </c:pt>
                <c:pt idx="2330">
                  <c:v>1.5653419999999976</c:v>
                </c:pt>
                <c:pt idx="2331">
                  <c:v>1.590287</c:v>
                </c:pt>
                <c:pt idx="2332">
                  <c:v>1.5811479999999989</c:v>
                </c:pt>
                <c:pt idx="2333">
                  <c:v>1.6025039999999997</c:v>
                </c:pt>
                <c:pt idx="2334">
                  <c:v>1.5839479999999995</c:v>
                </c:pt>
                <c:pt idx="2335">
                  <c:v>1.5961840000000009</c:v>
                </c:pt>
                <c:pt idx="2336">
                  <c:v>1.5538899999999991</c:v>
                </c:pt>
                <c:pt idx="2337">
                  <c:v>1.5325009999999999</c:v>
                </c:pt>
                <c:pt idx="2338">
                  <c:v>1.5839399999999983</c:v>
                </c:pt>
                <c:pt idx="2339">
                  <c:v>1.5188799999999993</c:v>
                </c:pt>
                <c:pt idx="2340">
                  <c:v>1.5696249999999985</c:v>
                </c:pt>
                <c:pt idx="2341">
                  <c:v>1.6105209999999985</c:v>
                </c:pt>
                <c:pt idx="2342">
                  <c:v>1.5555400000000006</c:v>
                </c:pt>
                <c:pt idx="2343">
                  <c:v>1.5703360000000011</c:v>
                </c:pt>
                <c:pt idx="2344">
                  <c:v>1.5338999999999992</c:v>
                </c:pt>
                <c:pt idx="2345">
                  <c:v>1.5825390000000006</c:v>
                </c:pt>
                <c:pt idx="2346">
                  <c:v>1.553409000000002</c:v>
                </c:pt>
                <c:pt idx="2347">
                  <c:v>1.5635179999999984</c:v>
                </c:pt>
                <c:pt idx="2348">
                  <c:v>1.5910019999999996</c:v>
                </c:pt>
                <c:pt idx="2349">
                  <c:v>1.5482449999999979</c:v>
                </c:pt>
                <c:pt idx="2350">
                  <c:v>1.5515399999999993</c:v>
                </c:pt>
                <c:pt idx="2351">
                  <c:v>1.5428570000000015</c:v>
                </c:pt>
                <c:pt idx="2352">
                  <c:v>1.5560009999999984</c:v>
                </c:pt>
                <c:pt idx="2353">
                  <c:v>1.5405170000000012</c:v>
                </c:pt>
                <c:pt idx="2354">
                  <c:v>1.5668420000000012</c:v>
                </c:pt>
                <c:pt idx="2355">
                  <c:v>1.5581080000000007</c:v>
                </c:pt>
                <c:pt idx="2356">
                  <c:v>1.583245999999999</c:v>
                </c:pt>
                <c:pt idx="2357">
                  <c:v>1.5527370000000005</c:v>
                </c:pt>
                <c:pt idx="2358">
                  <c:v>1.5705729999999996</c:v>
                </c:pt>
                <c:pt idx="2359">
                  <c:v>1.5306139999999999</c:v>
                </c:pt>
                <c:pt idx="2360">
                  <c:v>1.5513270000000006</c:v>
                </c:pt>
                <c:pt idx="2361">
                  <c:v>1.5301639999999992</c:v>
                </c:pt>
                <c:pt idx="2362">
                  <c:v>1.5285170000000008</c:v>
                </c:pt>
                <c:pt idx="2363">
                  <c:v>1.5546100000000003</c:v>
                </c:pt>
                <c:pt idx="2364">
                  <c:v>1.573678000000001</c:v>
                </c:pt>
                <c:pt idx="2365">
                  <c:v>1.5807049999999983</c:v>
                </c:pt>
                <c:pt idx="2366">
                  <c:v>1.5656630000000007</c:v>
                </c:pt>
                <c:pt idx="2367">
                  <c:v>1.5567439999999984</c:v>
                </c:pt>
                <c:pt idx="2368">
                  <c:v>1.5113769999999995</c:v>
                </c:pt>
                <c:pt idx="2369">
                  <c:v>1.5407379999999975</c:v>
                </c:pt>
                <c:pt idx="2370">
                  <c:v>1.5498970000000014</c:v>
                </c:pt>
                <c:pt idx="2371">
                  <c:v>1.4885649999999977</c:v>
                </c:pt>
                <c:pt idx="2372">
                  <c:v>1.5250149999999998</c:v>
                </c:pt>
                <c:pt idx="2373">
                  <c:v>1.5207920000000001</c:v>
                </c:pt>
                <c:pt idx="2374">
                  <c:v>1.5041220000000024</c:v>
                </c:pt>
                <c:pt idx="2375">
                  <c:v>1.5294820000000016</c:v>
                </c:pt>
                <c:pt idx="2376">
                  <c:v>1.5031890000000026</c:v>
                </c:pt>
                <c:pt idx="2377">
                  <c:v>1.5127999999999986</c:v>
                </c:pt>
                <c:pt idx="2378">
                  <c:v>1.4984520000000003</c:v>
                </c:pt>
                <c:pt idx="2379">
                  <c:v>1.5318119999999986</c:v>
                </c:pt>
                <c:pt idx="2380">
                  <c:v>1.5207969999999982</c:v>
                </c:pt>
                <c:pt idx="2381">
                  <c:v>1.5132739999999991</c:v>
                </c:pt>
                <c:pt idx="2382">
                  <c:v>1.4808090000000007</c:v>
                </c:pt>
                <c:pt idx="2383">
                  <c:v>1.5031709999999983</c:v>
                </c:pt>
                <c:pt idx="2384">
                  <c:v>1.5264320000000033</c:v>
                </c:pt>
                <c:pt idx="2385">
                  <c:v>1.5302000000000007</c:v>
                </c:pt>
                <c:pt idx="2386">
                  <c:v>1.5609719999999996</c:v>
                </c:pt>
                <c:pt idx="2387">
                  <c:v>1.5003470000000014</c:v>
                </c:pt>
                <c:pt idx="2388">
                  <c:v>1.5511149999999994</c:v>
                </c:pt>
                <c:pt idx="2389">
                  <c:v>1.5193939999999984</c:v>
                </c:pt>
                <c:pt idx="2390">
                  <c:v>1.5090439999999994</c:v>
                </c:pt>
                <c:pt idx="2391">
                  <c:v>1.4989260000000009</c:v>
                </c:pt>
                <c:pt idx="2392">
                  <c:v>1.4834600000000009</c:v>
                </c:pt>
                <c:pt idx="2393">
                  <c:v>1.5090600000000016</c:v>
                </c:pt>
                <c:pt idx="2394">
                  <c:v>1.4991769999999995</c:v>
                </c:pt>
                <c:pt idx="2395">
                  <c:v>1.4886130000000009</c:v>
                </c:pt>
                <c:pt idx="2396">
                  <c:v>1.5125770000000003</c:v>
                </c:pt>
                <c:pt idx="2397">
                  <c:v>1.5017420000000001</c:v>
                </c:pt>
                <c:pt idx="2398">
                  <c:v>1.467495999999997</c:v>
                </c:pt>
                <c:pt idx="2399">
                  <c:v>1.470989000000003</c:v>
                </c:pt>
                <c:pt idx="2400">
                  <c:v>1.4639260000000007</c:v>
                </c:pt>
                <c:pt idx="2401">
                  <c:v>1.4970770000000009</c:v>
                </c:pt>
                <c:pt idx="2402">
                  <c:v>1.4620660000000001</c:v>
                </c:pt>
                <c:pt idx="2403">
                  <c:v>1.4575999999999993</c:v>
                </c:pt>
                <c:pt idx="2404">
                  <c:v>1.5022359999999999</c:v>
                </c:pt>
                <c:pt idx="2405">
                  <c:v>1.5060059999999993</c:v>
                </c:pt>
                <c:pt idx="2406">
                  <c:v>1.5112050000000004</c:v>
                </c:pt>
                <c:pt idx="2407">
                  <c:v>1.4594939999999994</c:v>
                </c:pt>
                <c:pt idx="2408">
                  <c:v>1.4580599999999997</c:v>
                </c:pt>
                <c:pt idx="2409">
                  <c:v>1.484644000000003</c:v>
                </c:pt>
                <c:pt idx="2410">
                  <c:v>1.4808750000000011</c:v>
                </c:pt>
                <c:pt idx="2411">
                  <c:v>1.4383409999999976</c:v>
                </c:pt>
                <c:pt idx="2412">
                  <c:v>1.4750110000000021</c:v>
                </c:pt>
                <c:pt idx="2413">
                  <c:v>1.4834430000000012</c:v>
                </c:pt>
                <c:pt idx="2414">
                  <c:v>1.4883969999999991</c:v>
                </c:pt>
                <c:pt idx="2415">
                  <c:v>1.4594880000000003</c:v>
                </c:pt>
                <c:pt idx="2416">
                  <c:v>1.4486689999999989</c:v>
                </c:pt>
                <c:pt idx="2417">
                  <c:v>1.4524290000000022</c:v>
                </c:pt>
                <c:pt idx="2418">
                  <c:v>1.4827539999999999</c:v>
                </c:pt>
                <c:pt idx="2419">
                  <c:v>1.4827569999999994</c:v>
                </c:pt>
                <c:pt idx="2420">
                  <c:v>1.4186119999999995</c:v>
                </c:pt>
                <c:pt idx="2421">
                  <c:v>1.4458690000000018</c:v>
                </c:pt>
                <c:pt idx="2422">
                  <c:v>1.4642020000000002</c:v>
                </c:pt>
                <c:pt idx="2423">
                  <c:v>1.4554919999999996</c:v>
                </c:pt>
                <c:pt idx="2424">
                  <c:v>1.4282520000000005</c:v>
                </c:pt>
                <c:pt idx="2425">
                  <c:v>1.4428139999999985</c:v>
                </c:pt>
                <c:pt idx="2426">
                  <c:v>1.4341350000000013</c:v>
                </c:pt>
                <c:pt idx="2427">
                  <c:v>1.425889999999999</c:v>
                </c:pt>
                <c:pt idx="2428">
                  <c:v>1.4378849999999979</c:v>
                </c:pt>
                <c:pt idx="2429">
                  <c:v>1.4444439999999972</c:v>
                </c:pt>
                <c:pt idx="2430">
                  <c:v>1.4611560000000026</c:v>
                </c:pt>
                <c:pt idx="2431">
                  <c:v>1.4273039999999995</c:v>
                </c:pt>
                <c:pt idx="2432">
                  <c:v>1.4289659999999991</c:v>
                </c:pt>
                <c:pt idx="2433">
                  <c:v>1.4416389999999986</c:v>
                </c:pt>
                <c:pt idx="2434">
                  <c:v>1.4134390000000003</c:v>
                </c:pt>
                <c:pt idx="2435">
                  <c:v>1.4437700000000007</c:v>
                </c:pt>
                <c:pt idx="2436">
                  <c:v>1.4451910000000012</c:v>
                </c:pt>
                <c:pt idx="2437">
                  <c:v>1.4054539999999989</c:v>
                </c:pt>
                <c:pt idx="2438">
                  <c:v>1.452923000000002</c:v>
                </c:pt>
                <c:pt idx="2439">
                  <c:v>1.4195790000000024</c:v>
                </c:pt>
                <c:pt idx="2440">
                  <c:v>1.445886999999999</c:v>
                </c:pt>
                <c:pt idx="2441">
                  <c:v>1.4447170000000007</c:v>
                </c:pt>
                <c:pt idx="2442">
                  <c:v>1.4184090000000005</c:v>
                </c:pt>
                <c:pt idx="2443">
                  <c:v>1.4550459999999994</c:v>
                </c:pt>
                <c:pt idx="2444">
                  <c:v>1.4136920000000011</c:v>
                </c:pt>
                <c:pt idx="2445">
                  <c:v>1.4169980000000031</c:v>
                </c:pt>
                <c:pt idx="2446">
                  <c:v>1.4320100000000018</c:v>
                </c:pt>
                <c:pt idx="2447">
                  <c:v>1.4310970000000012</c:v>
                </c:pt>
                <c:pt idx="2448">
                  <c:v>1.436986000000001</c:v>
                </c:pt>
                <c:pt idx="2449">
                  <c:v>1.4357939999999978</c:v>
                </c:pt>
                <c:pt idx="2450">
                  <c:v>1.4242900000000027</c:v>
                </c:pt>
                <c:pt idx="2451">
                  <c:v>1.4524560000000015</c:v>
                </c:pt>
                <c:pt idx="2452">
                  <c:v>1.4430869999999985</c:v>
                </c:pt>
                <c:pt idx="2453">
                  <c:v>1.3970150000000032</c:v>
                </c:pt>
                <c:pt idx="2454">
                  <c:v>1.3728239999999978</c:v>
                </c:pt>
                <c:pt idx="2455">
                  <c:v>1.4144039999999976</c:v>
                </c:pt>
                <c:pt idx="2456">
                  <c:v>1.4012409999999988</c:v>
                </c:pt>
                <c:pt idx="2457">
                  <c:v>1.4421569999999981</c:v>
                </c:pt>
                <c:pt idx="2458">
                  <c:v>1.4162870000000005</c:v>
                </c:pt>
                <c:pt idx="2459">
                  <c:v>1.392320999999999</c:v>
                </c:pt>
                <c:pt idx="2460">
                  <c:v>1.4285040000000002</c:v>
                </c:pt>
                <c:pt idx="2461">
                  <c:v>1.4054949999999984</c:v>
                </c:pt>
                <c:pt idx="2462">
                  <c:v>1.3833979999999997</c:v>
                </c:pt>
                <c:pt idx="2463">
                  <c:v>1.4113790000000002</c:v>
                </c:pt>
                <c:pt idx="2464">
                  <c:v>1.424742000000002</c:v>
                </c:pt>
                <c:pt idx="2465">
                  <c:v>1.3932490000000008</c:v>
                </c:pt>
                <c:pt idx="2466">
                  <c:v>1.3805589999999981</c:v>
                </c:pt>
                <c:pt idx="2467">
                  <c:v>1.3920870000000001</c:v>
                </c:pt>
                <c:pt idx="2468">
                  <c:v>1.4195829999999994</c:v>
                </c:pt>
                <c:pt idx="2469">
                  <c:v>1.3848009999999995</c:v>
                </c:pt>
                <c:pt idx="2470">
                  <c:v>1.4101939999999971</c:v>
                </c:pt>
                <c:pt idx="2471">
                  <c:v>1.357996</c:v>
                </c:pt>
                <c:pt idx="2472">
                  <c:v>1.3545079999999992</c:v>
                </c:pt>
                <c:pt idx="2473">
                  <c:v>1.4137179999999994</c:v>
                </c:pt>
                <c:pt idx="2474">
                  <c:v>1.4177129999999991</c:v>
                </c:pt>
                <c:pt idx="2475">
                  <c:v>1.3770709999999973</c:v>
                </c:pt>
                <c:pt idx="2476">
                  <c:v>1.4301679999999983</c:v>
                </c:pt>
                <c:pt idx="2477">
                  <c:v>1.3930359999999986</c:v>
                </c:pt>
                <c:pt idx="2478">
                  <c:v>1.3756480000000018</c:v>
                </c:pt>
                <c:pt idx="2479">
                  <c:v>1.3613319999999973</c:v>
                </c:pt>
                <c:pt idx="2480">
                  <c:v>1.3733039999999974</c:v>
                </c:pt>
                <c:pt idx="2481">
                  <c:v>1.3803750000000008</c:v>
                </c:pt>
                <c:pt idx="2482">
                  <c:v>1.3989100000000008</c:v>
                </c:pt>
                <c:pt idx="2483">
                  <c:v>1.3599260000000015</c:v>
                </c:pt>
                <c:pt idx="2484">
                  <c:v>1.3963380000000001</c:v>
                </c:pt>
                <c:pt idx="2485">
                  <c:v>1.4019639999999995</c:v>
                </c:pt>
                <c:pt idx="2486">
                  <c:v>1.3845770000000002</c:v>
                </c:pt>
                <c:pt idx="2487">
                  <c:v>1.3509999999999991</c:v>
                </c:pt>
                <c:pt idx="2488">
                  <c:v>1.3947099999999999</c:v>
                </c:pt>
                <c:pt idx="2489">
                  <c:v>1.3895359999999997</c:v>
                </c:pt>
                <c:pt idx="2490">
                  <c:v>1.3876360000000005</c:v>
                </c:pt>
                <c:pt idx="2491">
                  <c:v>1.3472310000000007</c:v>
                </c:pt>
                <c:pt idx="2492">
                  <c:v>1.336631999999998</c:v>
                </c:pt>
                <c:pt idx="2493">
                  <c:v>1.3463010000000004</c:v>
                </c:pt>
                <c:pt idx="2494">
                  <c:v>1.3789510000000007</c:v>
                </c:pt>
                <c:pt idx="2495">
                  <c:v>1.3860259999999975</c:v>
                </c:pt>
                <c:pt idx="2496">
                  <c:v>1.3930570000000024</c:v>
                </c:pt>
                <c:pt idx="2497">
                  <c:v>1.395192999999999</c:v>
                </c:pt>
                <c:pt idx="2498">
                  <c:v>1.3655700000000017</c:v>
                </c:pt>
                <c:pt idx="2499">
                  <c:v>1.3747809999999987</c:v>
                </c:pt>
                <c:pt idx="2500">
                  <c:v>1.3589830000000021</c:v>
                </c:pt>
                <c:pt idx="2501">
                  <c:v>1.3611070000000005</c:v>
                </c:pt>
                <c:pt idx="2502">
                  <c:v>1.3542769999999997</c:v>
                </c:pt>
                <c:pt idx="2503">
                  <c:v>1.3392339999999976</c:v>
                </c:pt>
                <c:pt idx="2504">
                  <c:v>1.3817819999999976</c:v>
                </c:pt>
                <c:pt idx="2505">
                  <c:v>1.3477089999999983</c:v>
                </c:pt>
                <c:pt idx="2506">
                  <c:v>1.3531520000000015</c:v>
                </c:pt>
                <c:pt idx="2507">
                  <c:v>1.3683820000000004</c:v>
                </c:pt>
                <c:pt idx="2508">
                  <c:v>1.3444330000000022</c:v>
                </c:pt>
                <c:pt idx="2509">
                  <c:v>1.3479729999999996</c:v>
                </c:pt>
                <c:pt idx="2510">
                  <c:v>1.331983000000001</c:v>
                </c:pt>
                <c:pt idx="2511">
                  <c:v>1.3230520000000006</c:v>
                </c:pt>
                <c:pt idx="2512">
                  <c:v>1.3404319999999998</c:v>
                </c:pt>
                <c:pt idx="2513">
                  <c:v>1.345600000000001</c:v>
                </c:pt>
                <c:pt idx="2514">
                  <c:v>1.3289159999999995</c:v>
                </c:pt>
                <c:pt idx="2515">
                  <c:v>1.344421999999998</c:v>
                </c:pt>
                <c:pt idx="2516">
                  <c:v>1.3446529999999974</c:v>
                </c:pt>
                <c:pt idx="2517">
                  <c:v>1.3364490000000018</c:v>
                </c:pt>
                <c:pt idx="2518">
                  <c:v>1.3491360000000014</c:v>
                </c:pt>
                <c:pt idx="2519">
                  <c:v>1.3181220000000025</c:v>
                </c:pt>
                <c:pt idx="2520">
                  <c:v>1.3557179999999995</c:v>
                </c:pt>
                <c:pt idx="2521">
                  <c:v>1.3136580000000002</c:v>
                </c:pt>
                <c:pt idx="2522">
                  <c:v>1.3681790000000014</c:v>
                </c:pt>
                <c:pt idx="2523">
                  <c:v>1.339737999999997</c:v>
                </c:pt>
                <c:pt idx="2524">
                  <c:v>1.3320009999999982</c:v>
                </c:pt>
                <c:pt idx="2525">
                  <c:v>1.3202390000000008</c:v>
                </c:pt>
                <c:pt idx="2526">
                  <c:v>1.3413849999999989</c:v>
                </c:pt>
                <c:pt idx="2527">
                  <c:v>1.2979109999999991</c:v>
                </c:pt>
                <c:pt idx="2528">
                  <c:v>1.3014200000000002</c:v>
                </c:pt>
                <c:pt idx="2529">
                  <c:v>1.3113309999999991</c:v>
                </c:pt>
                <c:pt idx="2530">
                  <c:v>1.3653469999999999</c:v>
                </c:pt>
                <c:pt idx="2531">
                  <c:v>1.3444369999999992</c:v>
                </c:pt>
                <c:pt idx="2532">
                  <c:v>1.3319960000000002</c:v>
                </c:pt>
                <c:pt idx="2533">
                  <c:v>1.333673000000001</c:v>
                </c:pt>
                <c:pt idx="2534">
                  <c:v>1.3252020000000009</c:v>
                </c:pt>
                <c:pt idx="2535">
                  <c:v>1.334105000000001</c:v>
                </c:pt>
                <c:pt idx="2536">
                  <c:v>1.3491680000000024</c:v>
                </c:pt>
                <c:pt idx="2537">
                  <c:v>1.3566920000000025</c:v>
                </c:pt>
                <c:pt idx="2538">
                  <c:v>1.3228410000000004</c:v>
                </c:pt>
                <c:pt idx="2539">
                  <c:v>1.335055999999998</c:v>
                </c:pt>
                <c:pt idx="2540">
                  <c:v>1.296044000000002</c:v>
                </c:pt>
                <c:pt idx="2541">
                  <c:v>1.3587950000000006</c:v>
                </c:pt>
                <c:pt idx="2542">
                  <c:v>1.279599000000001</c:v>
                </c:pt>
                <c:pt idx="2543">
                  <c:v>1.310613</c:v>
                </c:pt>
                <c:pt idx="2544">
                  <c:v>1.2991099999999989</c:v>
                </c:pt>
                <c:pt idx="2545">
                  <c:v>1.3277679999999989</c:v>
                </c:pt>
                <c:pt idx="2546">
                  <c:v>1.3176760000000023</c:v>
                </c:pt>
                <c:pt idx="2547">
                  <c:v>1.3035749999999986</c:v>
                </c:pt>
                <c:pt idx="2548">
                  <c:v>1.2972050000000017</c:v>
                </c:pt>
                <c:pt idx="2549">
                  <c:v>1.2878179999999979</c:v>
                </c:pt>
                <c:pt idx="2550">
                  <c:v>1.3066479999999991</c:v>
                </c:pt>
                <c:pt idx="2551">
                  <c:v>1.3373920000000012</c:v>
                </c:pt>
                <c:pt idx="2552">
                  <c:v>1.2864049999999985</c:v>
                </c:pt>
                <c:pt idx="2553">
                  <c:v>1.2784250000000021</c:v>
                </c:pt>
                <c:pt idx="2554">
                  <c:v>1.2852519999999998</c:v>
                </c:pt>
                <c:pt idx="2555">
                  <c:v>1.3115629999999996</c:v>
                </c:pt>
                <c:pt idx="2556">
                  <c:v>1.3249589999999998</c:v>
                </c:pt>
                <c:pt idx="2557">
                  <c:v>1.2831399999999995</c:v>
                </c:pt>
                <c:pt idx="2558">
                  <c:v>1.3094800000000006</c:v>
                </c:pt>
                <c:pt idx="2559">
                  <c:v>1.2962999999999987</c:v>
                </c:pt>
                <c:pt idx="2560">
                  <c:v>1.2993429999999968</c:v>
                </c:pt>
                <c:pt idx="2561">
                  <c:v>1.3033489999999972</c:v>
                </c:pt>
                <c:pt idx="2562">
                  <c:v>1.2920470000000002</c:v>
                </c:pt>
                <c:pt idx="2563">
                  <c:v>1.2864260000000023</c:v>
                </c:pt>
                <c:pt idx="2564">
                  <c:v>1.2706869999999988</c:v>
                </c:pt>
                <c:pt idx="2565">
                  <c:v>1.3122760000000007</c:v>
                </c:pt>
                <c:pt idx="2566">
                  <c:v>1.2944120000000012</c:v>
                </c:pt>
                <c:pt idx="2567">
                  <c:v>1.2767839999999993</c:v>
                </c:pt>
                <c:pt idx="2568">
                  <c:v>1.3435039999999994</c:v>
                </c:pt>
                <c:pt idx="2569">
                  <c:v>1.3040550000000017</c:v>
                </c:pt>
                <c:pt idx="2570">
                  <c:v>1.2798550000000013</c:v>
                </c:pt>
                <c:pt idx="2571">
                  <c:v>1.2885390000000001</c:v>
                </c:pt>
                <c:pt idx="2572">
                  <c:v>1.2760999999999996</c:v>
                </c:pt>
                <c:pt idx="2573">
                  <c:v>1.3080720000000028</c:v>
                </c:pt>
                <c:pt idx="2574">
                  <c:v>1.282902</c:v>
                </c:pt>
                <c:pt idx="2575">
                  <c:v>1.2887829999999987</c:v>
                </c:pt>
                <c:pt idx="2576">
                  <c:v>1.2812579999999976</c:v>
                </c:pt>
                <c:pt idx="2577">
                  <c:v>1.2587119999999992</c:v>
                </c:pt>
                <c:pt idx="2578">
                  <c:v>1.2650599999999983</c:v>
                </c:pt>
                <c:pt idx="2579">
                  <c:v>1.2781929999999981</c:v>
                </c:pt>
                <c:pt idx="2580">
                  <c:v>1.3047760000000004</c:v>
                </c:pt>
                <c:pt idx="2581">
                  <c:v>1.259405000000001</c:v>
                </c:pt>
                <c:pt idx="2582">
                  <c:v>1.2619849999999992</c:v>
                </c:pt>
                <c:pt idx="2583">
                  <c:v>1.2304980000000008</c:v>
                </c:pt>
                <c:pt idx="2584">
                  <c:v>1.2791670000000011</c:v>
                </c:pt>
                <c:pt idx="2585">
                  <c:v>1.2972549999999998</c:v>
                </c:pt>
                <c:pt idx="2586">
                  <c:v>1.2667059999999992</c:v>
                </c:pt>
                <c:pt idx="2587">
                  <c:v>1.2944289999999974</c:v>
                </c:pt>
                <c:pt idx="2588">
                  <c:v>1.255434000000001</c:v>
                </c:pt>
                <c:pt idx="2589">
                  <c:v>1.2963300000000011</c:v>
                </c:pt>
                <c:pt idx="2590">
                  <c:v>1.2737549999999978</c:v>
                </c:pt>
                <c:pt idx="2591">
                  <c:v>1.257322000000002</c:v>
                </c:pt>
                <c:pt idx="2592">
                  <c:v>1.2485980000000012</c:v>
                </c:pt>
                <c:pt idx="2593">
                  <c:v>1.2566239999999986</c:v>
                </c:pt>
                <c:pt idx="2594">
                  <c:v>1.2422800000000009</c:v>
                </c:pt>
                <c:pt idx="2595">
                  <c:v>1.253343000000001</c:v>
                </c:pt>
                <c:pt idx="2596">
                  <c:v>1.2575410000000034</c:v>
                </c:pt>
                <c:pt idx="2597">
                  <c:v>1.2587289999999989</c:v>
                </c:pt>
                <c:pt idx="2598">
                  <c:v>1.227958000000001</c:v>
                </c:pt>
                <c:pt idx="2599">
                  <c:v>1.2326359999999994</c:v>
                </c:pt>
                <c:pt idx="2600">
                  <c:v>1.2190220000000025</c:v>
                </c:pt>
                <c:pt idx="2601">
                  <c:v>1.2427279999999996</c:v>
                </c:pt>
                <c:pt idx="2602">
                  <c:v>1.3106439999999999</c:v>
                </c:pt>
                <c:pt idx="2603">
                  <c:v>1.2497959999999999</c:v>
                </c:pt>
                <c:pt idx="2604">
                  <c:v>1.2028049999999979</c:v>
                </c:pt>
                <c:pt idx="2605">
                  <c:v>1.2429750000000013</c:v>
                </c:pt>
                <c:pt idx="2606">
                  <c:v>1.2610780000000013</c:v>
                </c:pt>
                <c:pt idx="2607">
                  <c:v>1.2244160000000015</c:v>
                </c:pt>
                <c:pt idx="2608">
                  <c:v>1.2279310000000017</c:v>
                </c:pt>
                <c:pt idx="2609">
                  <c:v>1.249098</c:v>
                </c:pt>
                <c:pt idx="2610">
                  <c:v>1.229101</c:v>
                </c:pt>
                <c:pt idx="2611">
                  <c:v>1.2444160000000011</c:v>
                </c:pt>
                <c:pt idx="2612">
                  <c:v>1.228669</c:v>
                </c:pt>
                <c:pt idx="2613">
                  <c:v>1.2230229999999978</c:v>
                </c:pt>
                <c:pt idx="2614">
                  <c:v>1.2453339999999997</c:v>
                </c:pt>
                <c:pt idx="2615">
                  <c:v>1.2117230000000028</c:v>
                </c:pt>
                <c:pt idx="2616">
                  <c:v>1.259203000000003</c:v>
                </c:pt>
                <c:pt idx="2617">
                  <c:v>1.2389800000000015</c:v>
                </c:pt>
                <c:pt idx="2618">
                  <c:v>1.2423020000000022</c:v>
                </c:pt>
                <c:pt idx="2619">
                  <c:v>1.2404149999999987</c:v>
                </c:pt>
                <c:pt idx="2620">
                  <c:v>1.2178559999999976</c:v>
                </c:pt>
                <c:pt idx="2621">
                  <c:v>1.2836540000000021</c:v>
                </c:pt>
                <c:pt idx="2622">
                  <c:v>1.2166670000000011</c:v>
                </c:pt>
                <c:pt idx="2623">
                  <c:v>1.2418320000000023</c:v>
                </c:pt>
                <c:pt idx="2624">
                  <c:v>1.2368759999999988</c:v>
                </c:pt>
                <c:pt idx="2625">
                  <c:v>1.2049340000000015</c:v>
                </c:pt>
                <c:pt idx="2626">
                  <c:v>1.2072639999999986</c:v>
                </c:pt>
                <c:pt idx="2627">
                  <c:v>1.245359999999998</c:v>
                </c:pt>
                <c:pt idx="2628">
                  <c:v>1.213394000000001</c:v>
                </c:pt>
                <c:pt idx="2629">
                  <c:v>1.2643969999999989</c:v>
                </c:pt>
                <c:pt idx="2630">
                  <c:v>1.1999829999999996</c:v>
                </c:pt>
                <c:pt idx="2631">
                  <c:v>1.2216020000000007</c:v>
                </c:pt>
                <c:pt idx="2632">
                  <c:v>1.2072719999999997</c:v>
                </c:pt>
                <c:pt idx="2633">
                  <c:v>1.1976669999999991</c:v>
                </c:pt>
                <c:pt idx="2634">
                  <c:v>1.2183279999999996</c:v>
                </c:pt>
                <c:pt idx="2635">
                  <c:v>1.1990559999999988</c:v>
                </c:pt>
                <c:pt idx="2636">
                  <c:v>1.211276999999999</c:v>
                </c:pt>
                <c:pt idx="2637">
                  <c:v>1.2129219999999989</c:v>
                </c:pt>
                <c:pt idx="2638">
                  <c:v>1.2159820000000003</c:v>
                </c:pt>
                <c:pt idx="2639">
                  <c:v>1.2054019999999994</c:v>
                </c:pt>
                <c:pt idx="2640">
                  <c:v>1.1786080000000005</c:v>
                </c:pt>
                <c:pt idx="2641">
                  <c:v>1.1830630000000006</c:v>
                </c:pt>
                <c:pt idx="2642">
                  <c:v>1.1866120000000002</c:v>
                </c:pt>
                <c:pt idx="2643">
                  <c:v>1.1840209999999978</c:v>
                </c:pt>
                <c:pt idx="2644">
                  <c:v>1.1927009999999996</c:v>
                </c:pt>
                <c:pt idx="2645">
                  <c:v>1.2221119999999992</c:v>
                </c:pt>
                <c:pt idx="2646">
                  <c:v>1.2469900000000003</c:v>
                </c:pt>
                <c:pt idx="2647">
                  <c:v>1.2268089999999994</c:v>
                </c:pt>
                <c:pt idx="2648">
                  <c:v>1.1663890000000023</c:v>
                </c:pt>
                <c:pt idx="2649">
                  <c:v>1.1786379999999994</c:v>
                </c:pt>
                <c:pt idx="2650">
                  <c:v>1.1847530000000006</c:v>
                </c:pt>
                <c:pt idx="2651">
                  <c:v>1.2082680000000003</c:v>
                </c:pt>
                <c:pt idx="2652">
                  <c:v>1.2044710000000016</c:v>
                </c:pt>
                <c:pt idx="2653">
                  <c:v>1.1715710000000001</c:v>
                </c:pt>
                <c:pt idx="2654">
                  <c:v>1.202376000000001</c:v>
                </c:pt>
                <c:pt idx="2655">
                  <c:v>1.1729979999999998</c:v>
                </c:pt>
                <c:pt idx="2656">
                  <c:v>1.180021</c:v>
                </c:pt>
                <c:pt idx="2657">
                  <c:v>1.2028280000000002</c:v>
                </c:pt>
                <c:pt idx="2658">
                  <c:v>1.1990650000000009</c:v>
                </c:pt>
                <c:pt idx="2659">
                  <c:v>1.2157520000000019</c:v>
                </c:pt>
                <c:pt idx="2660">
                  <c:v>1.1774459999999998</c:v>
                </c:pt>
                <c:pt idx="2661">
                  <c:v>1.1824059999999967</c:v>
                </c:pt>
                <c:pt idx="2662">
                  <c:v>1.1741729999999997</c:v>
                </c:pt>
                <c:pt idx="2663">
                  <c:v>1.2058919999999986</c:v>
                </c:pt>
                <c:pt idx="2664">
                  <c:v>1.1845159999999986</c:v>
                </c:pt>
                <c:pt idx="2665">
                  <c:v>1.194860000000002</c:v>
                </c:pt>
                <c:pt idx="2666">
                  <c:v>1.1793430000000029</c:v>
                </c:pt>
                <c:pt idx="2667">
                  <c:v>1.1438590000000026</c:v>
                </c:pt>
                <c:pt idx="2668">
                  <c:v>1.1635869999999997</c:v>
                </c:pt>
                <c:pt idx="2669">
                  <c:v>1.1795790000000004</c:v>
                </c:pt>
                <c:pt idx="2670">
                  <c:v>1.1690250000000013</c:v>
                </c:pt>
                <c:pt idx="2671">
                  <c:v>1.1412600000000026</c:v>
                </c:pt>
                <c:pt idx="2672">
                  <c:v>1.1461970000000008</c:v>
                </c:pt>
                <c:pt idx="2673">
                  <c:v>1.154204</c:v>
                </c:pt>
                <c:pt idx="2674">
                  <c:v>1.1490169999999971</c:v>
                </c:pt>
                <c:pt idx="2675">
                  <c:v>1.1849849999999975</c:v>
                </c:pt>
                <c:pt idx="2676">
                  <c:v>1.1983910000000009</c:v>
                </c:pt>
                <c:pt idx="2677">
                  <c:v>1.1575020000000009</c:v>
                </c:pt>
                <c:pt idx="2678">
                  <c:v>1.179822999999999</c:v>
                </c:pt>
                <c:pt idx="2679">
                  <c:v>1.1755889999999987</c:v>
                </c:pt>
                <c:pt idx="2680">
                  <c:v>1.177937</c:v>
                </c:pt>
                <c:pt idx="2681">
                  <c:v>1.1725400000000015</c:v>
                </c:pt>
                <c:pt idx="2682">
                  <c:v>1.1603130000000021</c:v>
                </c:pt>
                <c:pt idx="2683">
                  <c:v>1.1471410000000013</c:v>
                </c:pt>
                <c:pt idx="2684">
                  <c:v>1.1697109999999995</c:v>
                </c:pt>
                <c:pt idx="2685">
                  <c:v>1.1690339999999999</c:v>
                </c:pt>
                <c:pt idx="2686">
                  <c:v>1.1652570000000004</c:v>
                </c:pt>
                <c:pt idx="2687">
                  <c:v>1.1459709999999994</c:v>
                </c:pt>
                <c:pt idx="2688">
                  <c:v>1.2016779999999976</c:v>
                </c:pt>
                <c:pt idx="2689">
                  <c:v>1.1206119999999977</c:v>
                </c:pt>
                <c:pt idx="2690">
                  <c:v>1.1509189999999982</c:v>
                </c:pt>
                <c:pt idx="2691">
                  <c:v>1.1516139999999986</c:v>
                </c:pt>
                <c:pt idx="2692">
                  <c:v>1.1523440000000029</c:v>
                </c:pt>
                <c:pt idx="2693">
                  <c:v>1.1802840000000003</c:v>
                </c:pt>
                <c:pt idx="2694">
                  <c:v>1.1591430000000003</c:v>
                </c:pt>
                <c:pt idx="2695">
                  <c:v>1.1598569999999988</c:v>
                </c:pt>
                <c:pt idx="2696">
                  <c:v>1.1497470000000014</c:v>
                </c:pt>
                <c:pt idx="2697">
                  <c:v>1.1269649999999984</c:v>
                </c:pt>
                <c:pt idx="2698">
                  <c:v>1.1530440000000013</c:v>
                </c:pt>
                <c:pt idx="2699">
                  <c:v>1.1299920000000014</c:v>
                </c:pt>
                <c:pt idx="2700">
                  <c:v>1.1485859999999981</c:v>
                </c:pt>
                <c:pt idx="2701">
                  <c:v>1.1422290000000004</c:v>
                </c:pt>
                <c:pt idx="2702">
                  <c:v>1.1278849999999991</c:v>
                </c:pt>
                <c:pt idx="2703">
                  <c:v>1.1236719999999991</c:v>
                </c:pt>
                <c:pt idx="2704">
                  <c:v>1.0902989999999981</c:v>
                </c:pt>
                <c:pt idx="2705">
                  <c:v>1.1563239999999979</c:v>
                </c:pt>
                <c:pt idx="2706">
                  <c:v>1.1535150000000023</c:v>
                </c:pt>
                <c:pt idx="2707">
                  <c:v>1.1276539999999997</c:v>
                </c:pt>
                <c:pt idx="2708">
                  <c:v>1.1986360000000005</c:v>
                </c:pt>
                <c:pt idx="2709">
                  <c:v>1.1445949999999989</c:v>
                </c:pt>
                <c:pt idx="2710">
                  <c:v>1.1224910000000001</c:v>
                </c:pt>
                <c:pt idx="2711">
                  <c:v>1.1201419999999978</c:v>
                </c:pt>
                <c:pt idx="2712">
                  <c:v>1.1288289999999996</c:v>
                </c:pt>
                <c:pt idx="2713">
                  <c:v>1.137754000000001</c:v>
                </c:pt>
                <c:pt idx="2714">
                  <c:v>1.125786999999999</c:v>
                </c:pt>
                <c:pt idx="2715">
                  <c:v>1.1363380000000021</c:v>
                </c:pt>
                <c:pt idx="2716">
                  <c:v>1.1502340000000011</c:v>
                </c:pt>
                <c:pt idx="2717">
                  <c:v>1.1055830000000029</c:v>
                </c:pt>
                <c:pt idx="2718">
                  <c:v>1.1281469999999985</c:v>
                </c:pt>
                <c:pt idx="2719">
                  <c:v>1.1180100000000017</c:v>
                </c:pt>
                <c:pt idx="2720">
                  <c:v>1.1319040000000022</c:v>
                </c:pt>
                <c:pt idx="2721">
                  <c:v>1.1168680000000002</c:v>
                </c:pt>
                <c:pt idx="2722">
                  <c:v>1.1584739999999982</c:v>
                </c:pt>
                <c:pt idx="2723">
                  <c:v>1.1255559999999996</c:v>
                </c:pt>
                <c:pt idx="2724">
                  <c:v>1.1173450000000003</c:v>
                </c:pt>
                <c:pt idx="2725">
                  <c:v>1.1135909999999996</c:v>
                </c:pt>
                <c:pt idx="2726">
                  <c:v>1.1488460000000025</c:v>
                </c:pt>
                <c:pt idx="2727">
                  <c:v>1.0975889999999993</c:v>
                </c:pt>
                <c:pt idx="2728">
                  <c:v>1.0799580000000013</c:v>
                </c:pt>
                <c:pt idx="2729">
                  <c:v>1.1612740000000024</c:v>
                </c:pt>
                <c:pt idx="2730">
                  <c:v>1.1032449999999976</c:v>
                </c:pt>
                <c:pt idx="2731">
                  <c:v>1.1182790000000011</c:v>
                </c:pt>
                <c:pt idx="2732">
                  <c:v>1.0806699999999978</c:v>
                </c:pt>
                <c:pt idx="2733">
                  <c:v>1.097602000000002</c:v>
                </c:pt>
                <c:pt idx="2734">
                  <c:v>1.1114469999999983</c:v>
                </c:pt>
                <c:pt idx="2735">
                  <c:v>1.0905479999999983</c:v>
                </c:pt>
                <c:pt idx="2736">
                  <c:v>1.1079209999999975</c:v>
                </c:pt>
                <c:pt idx="2737">
                  <c:v>1.1008950000000013</c:v>
                </c:pt>
                <c:pt idx="2738">
                  <c:v>1.1130809999999975</c:v>
                </c:pt>
                <c:pt idx="2739">
                  <c:v>1.1140609999999995</c:v>
                </c:pt>
                <c:pt idx="2740">
                  <c:v>1.0994819999999983</c:v>
                </c:pt>
                <c:pt idx="2741">
                  <c:v>1.0898430000000019</c:v>
                </c:pt>
                <c:pt idx="2742">
                  <c:v>1.0882079999999981</c:v>
                </c:pt>
                <c:pt idx="2743">
                  <c:v>1.0825759999999995</c:v>
                </c:pt>
                <c:pt idx="2744">
                  <c:v>1.0787999999999975</c:v>
                </c:pt>
                <c:pt idx="2745">
                  <c:v>1.0686880000000016</c:v>
                </c:pt>
                <c:pt idx="2746">
                  <c:v>1.0917250000000003</c:v>
                </c:pt>
                <c:pt idx="2747">
                  <c:v>1.1424929999999982</c:v>
                </c:pt>
                <c:pt idx="2748">
                  <c:v>1.0731479999999998</c:v>
                </c:pt>
                <c:pt idx="2749">
                  <c:v>1.1074829999999984</c:v>
                </c:pt>
                <c:pt idx="2750">
                  <c:v>1.1121860000000012</c:v>
                </c:pt>
                <c:pt idx="2751">
                  <c:v>1.0844500000000004</c:v>
                </c:pt>
                <c:pt idx="2752">
                  <c:v>1.1016210000000015</c:v>
                </c:pt>
                <c:pt idx="2753">
                  <c:v>1.1182839999999992</c:v>
                </c:pt>
                <c:pt idx="2754">
                  <c:v>1.1225269999999981</c:v>
                </c:pt>
                <c:pt idx="2755">
                  <c:v>1.0804539999999996</c:v>
                </c:pt>
                <c:pt idx="2756">
                  <c:v>1.0807000000000002</c:v>
                </c:pt>
                <c:pt idx="2757">
                  <c:v>1.0764519999999997</c:v>
                </c:pt>
                <c:pt idx="2758">
                  <c:v>1.110555999999999</c:v>
                </c:pt>
                <c:pt idx="2759">
                  <c:v>1.064703999999999</c:v>
                </c:pt>
                <c:pt idx="2760">
                  <c:v>1.115475</c:v>
                </c:pt>
                <c:pt idx="2761">
                  <c:v>1.093868999999998</c:v>
                </c:pt>
                <c:pt idx="2762">
                  <c:v>1.1117050000000006</c:v>
                </c:pt>
                <c:pt idx="2763">
                  <c:v>1.080449999999999</c:v>
                </c:pt>
                <c:pt idx="2764">
                  <c:v>1.0501499999999986</c:v>
                </c:pt>
                <c:pt idx="2765">
                  <c:v>1.0484609999999996</c:v>
                </c:pt>
                <c:pt idx="2766">
                  <c:v>1.0900990000000021</c:v>
                </c:pt>
                <c:pt idx="2767">
                  <c:v>1.0915120000000016</c:v>
                </c:pt>
                <c:pt idx="2768">
                  <c:v>1.0600139999999989</c:v>
                </c:pt>
                <c:pt idx="2769">
                  <c:v>1.082812999999998</c:v>
                </c:pt>
                <c:pt idx="2770">
                  <c:v>1.1319200000000009</c:v>
                </c:pt>
                <c:pt idx="2771">
                  <c:v>1.0886890000000022</c:v>
                </c:pt>
                <c:pt idx="2772">
                  <c:v>1.0517919999999989</c:v>
                </c:pt>
                <c:pt idx="2773">
                  <c:v>1.0461469999999977</c:v>
                </c:pt>
                <c:pt idx="2774">
                  <c:v>1.0431069999999991</c:v>
                </c:pt>
                <c:pt idx="2775">
                  <c:v>1.0830459999999995</c:v>
                </c:pt>
                <c:pt idx="2776">
                  <c:v>1.0762420000000006</c:v>
                </c:pt>
                <c:pt idx="2777">
                  <c:v>1.0485170000000004</c:v>
                </c:pt>
                <c:pt idx="2778">
                  <c:v>1.0670909999999978</c:v>
                </c:pt>
                <c:pt idx="2779">
                  <c:v>1.0649429999999995</c:v>
                </c:pt>
                <c:pt idx="2780">
                  <c:v>1.0590830000000011</c:v>
                </c:pt>
                <c:pt idx="2781">
                  <c:v>1.0708209999999987</c:v>
                </c:pt>
                <c:pt idx="2782">
                  <c:v>1.0412210000000002</c:v>
                </c:pt>
                <c:pt idx="2783">
                  <c:v>1.071313</c:v>
                </c:pt>
                <c:pt idx="2784">
                  <c:v>1.0767199999999981</c:v>
                </c:pt>
                <c:pt idx="2785">
                  <c:v>1.0920069999999988</c:v>
                </c:pt>
                <c:pt idx="2786">
                  <c:v>1.0633069999999982</c:v>
                </c:pt>
                <c:pt idx="2787">
                  <c:v>1.0910530000000023</c:v>
                </c:pt>
                <c:pt idx="2788">
                  <c:v>1.0675560000000033</c:v>
                </c:pt>
                <c:pt idx="2789">
                  <c:v>1.0752930000000021</c:v>
                </c:pt>
                <c:pt idx="2790">
                  <c:v>1.0578900000000004</c:v>
                </c:pt>
                <c:pt idx="2791">
                  <c:v>1.0884680000000024</c:v>
                </c:pt>
                <c:pt idx="2792">
                  <c:v>1.0717740000000013</c:v>
                </c:pt>
                <c:pt idx="2793">
                  <c:v>1.0431039999999996</c:v>
                </c:pt>
                <c:pt idx="2794">
                  <c:v>1.0757779999999997</c:v>
                </c:pt>
                <c:pt idx="2795">
                  <c:v>1.0433400000000006</c:v>
                </c:pt>
                <c:pt idx="2796">
                  <c:v>1.0233710000000009</c:v>
                </c:pt>
                <c:pt idx="2797">
                  <c:v>1.045693</c:v>
                </c:pt>
                <c:pt idx="2798">
                  <c:v>1.0322990000000019</c:v>
                </c:pt>
                <c:pt idx="2799">
                  <c:v>1.0012560000000015</c:v>
                </c:pt>
                <c:pt idx="2800">
                  <c:v>1.0630820000000014</c:v>
                </c:pt>
                <c:pt idx="2801">
                  <c:v>1.0703810000000011</c:v>
                </c:pt>
                <c:pt idx="2802">
                  <c:v>1.0318259999999988</c:v>
                </c:pt>
                <c:pt idx="2803">
                  <c:v>1.0701360000000015</c:v>
                </c:pt>
                <c:pt idx="2804">
                  <c:v>1.0574469999999998</c:v>
                </c:pt>
                <c:pt idx="2805">
                  <c:v>1.0574510000000004</c:v>
                </c:pt>
                <c:pt idx="2806">
                  <c:v>1.0090439999999994</c:v>
                </c:pt>
                <c:pt idx="2807">
                  <c:v>1.059819000000001</c:v>
                </c:pt>
                <c:pt idx="2808">
                  <c:v>1.0572359999999996</c:v>
                </c:pt>
                <c:pt idx="2809">
                  <c:v>1.0609999999999999</c:v>
                </c:pt>
                <c:pt idx="2810">
                  <c:v>1.0384160000000016</c:v>
                </c:pt>
                <c:pt idx="2811">
                  <c:v>1.0363019999999992</c:v>
                </c:pt>
                <c:pt idx="2812">
                  <c:v>1.0692400000000006</c:v>
                </c:pt>
                <c:pt idx="2813">
                  <c:v>1.0574560000000019</c:v>
                </c:pt>
                <c:pt idx="2814">
                  <c:v>1.0416949999999972</c:v>
                </c:pt>
                <c:pt idx="2815">
                  <c:v>1.0388950000000001</c:v>
                </c:pt>
                <c:pt idx="2816">
                  <c:v>1.0283219999999993</c:v>
                </c:pt>
                <c:pt idx="2817">
                  <c:v>1.0398509999999987</c:v>
                </c:pt>
                <c:pt idx="2818">
                  <c:v>1.0038729999999987</c:v>
                </c:pt>
                <c:pt idx="2819">
                  <c:v>1.0431230000000014</c:v>
                </c:pt>
                <c:pt idx="2820">
                  <c:v>1.0473570000000016</c:v>
                </c:pt>
                <c:pt idx="2821">
                  <c:v>1.0167880000000018</c:v>
                </c:pt>
                <c:pt idx="2822">
                  <c:v>1.0088079999999984</c:v>
                </c:pt>
                <c:pt idx="2823">
                  <c:v>1.0388970000000022</c:v>
                </c:pt>
                <c:pt idx="2824">
                  <c:v>1.0560559999999981</c:v>
                </c:pt>
                <c:pt idx="2825">
                  <c:v>1.0478260000000006</c:v>
                </c:pt>
                <c:pt idx="2826">
                  <c:v>1.0292550000000027</c:v>
                </c:pt>
                <c:pt idx="2827">
                  <c:v>1.0403200000000012</c:v>
                </c:pt>
                <c:pt idx="2828">
                  <c:v>1.0074059999999996</c:v>
                </c:pt>
                <c:pt idx="2829">
                  <c:v>1.0196149999999982</c:v>
                </c:pt>
                <c:pt idx="2830">
                  <c:v>1.0287919999999993</c:v>
                </c:pt>
                <c:pt idx="2831">
                  <c:v>1.0358499999999999</c:v>
                </c:pt>
                <c:pt idx="2832">
                  <c:v>0.99846300000000099</c:v>
                </c:pt>
                <c:pt idx="2833">
                  <c:v>1.0530080000000019</c:v>
                </c:pt>
                <c:pt idx="2834">
                  <c:v>1.0367879999999978</c:v>
                </c:pt>
                <c:pt idx="2835">
                  <c:v>1.016566000000001</c:v>
                </c:pt>
                <c:pt idx="2836">
                  <c:v>1.0374929999999978</c:v>
                </c:pt>
                <c:pt idx="2837">
                  <c:v>1.0337330000000016</c:v>
                </c:pt>
                <c:pt idx="2838">
                  <c:v>1.003423999999999</c:v>
                </c:pt>
                <c:pt idx="2839">
                  <c:v>1.0548739999999981</c:v>
                </c:pt>
                <c:pt idx="2840">
                  <c:v>0.95336299999999952</c:v>
                </c:pt>
                <c:pt idx="2841">
                  <c:v>1.0156419999999997</c:v>
                </c:pt>
                <c:pt idx="2842">
                  <c:v>1.0297339999999977</c:v>
                </c:pt>
                <c:pt idx="2843">
                  <c:v>1.0450119999999998</c:v>
                </c:pt>
                <c:pt idx="2844">
                  <c:v>1.0069529999999993</c:v>
                </c:pt>
                <c:pt idx="2845">
                  <c:v>1.0226939999999978</c:v>
                </c:pt>
                <c:pt idx="2846">
                  <c:v>1.0257380000000005</c:v>
                </c:pt>
                <c:pt idx="2847">
                  <c:v>1.0010690000000011</c:v>
                </c:pt>
                <c:pt idx="2848">
                  <c:v>0.99449399999999955</c:v>
                </c:pt>
                <c:pt idx="2849">
                  <c:v>0.96934200000000104</c:v>
                </c:pt>
                <c:pt idx="2850">
                  <c:v>1.0332679999999996</c:v>
                </c:pt>
                <c:pt idx="2851">
                  <c:v>1.0022690000000019</c:v>
                </c:pt>
                <c:pt idx="2852">
                  <c:v>1.0424459999999982</c:v>
                </c:pt>
                <c:pt idx="2853">
                  <c:v>0.99495600000000195</c:v>
                </c:pt>
                <c:pt idx="2854">
                  <c:v>0.99285199999999918</c:v>
                </c:pt>
                <c:pt idx="2855">
                  <c:v>1.0085729999999984</c:v>
                </c:pt>
                <c:pt idx="2856">
                  <c:v>0.99988000000000099</c:v>
                </c:pt>
                <c:pt idx="2857">
                  <c:v>1.028098</c:v>
                </c:pt>
                <c:pt idx="2858">
                  <c:v>1.0234090000000009</c:v>
                </c:pt>
                <c:pt idx="2859">
                  <c:v>0.99025999999999925</c:v>
                </c:pt>
                <c:pt idx="2860">
                  <c:v>1.0095439999999982</c:v>
                </c:pt>
                <c:pt idx="2861">
                  <c:v>1.000629</c:v>
                </c:pt>
                <c:pt idx="2862">
                  <c:v>0.98814999999999742</c:v>
                </c:pt>
                <c:pt idx="2863">
                  <c:v>1.0114160000000005</c:v>
                </c:pt>
                <c:pt idx="2864">
                  <c:v>1.028334000000001</c:v>
                </c:pt>
                <c:pt idx="2865">
                  <c:v>0.99730999999999881</c:v>
                </c:pt>
                <c:pt idx="2866">
                  <c:v>1.011417999999999</c:v>
                </c:pt>
                <c:pt idx="2867">
                  <c:v>1.0264760000000024</c:v>
                </c:pt>
                <c:pt idx="2868">
                  <c:v>0.99122399999999899</c:v>
                </c:pt>
                <c:pt idx="2869">
                  <c:v>0.99661000000000044</c:v>
                </c:pt>
                <c:pt idx="2870">
                  <c:v>0.98790199999999828</c:v>
                </c:pt>
                <c:pt idx="2871">
                  <c:v>0.96722799999999864</c:v>
                </c:pt>
                <c:pt idx="2872">
                  <c:v>0.9912259999999975</c:v>
                </c:pt>
                <c:pt idx="2873">
                  <c:v>0.99896700000000038</c:v>
                </c:pt>
                <c:pt idx="2874">
                  <c:v>1.0325969999999991</c:v>
                </c:pt>
                <c:pt idx="2875">
                  <c:v>0.98767599999999689</c:v>
                </c:pt>
                <c:pt idx="2876">
                  <c:v>0.9893250000000009</c:v>
                </c:pt>
                <c:pt idx="2877">
                  <c:v>0.98979699999999937</c:v>
                </c:pt>
                <c:pt idx="2878">
                  <c:v>0.98298700000000139</c:v>
                </c:pt>
                <c:pt idx="2879">
                  <c:v>1.0067100000000018</c:v>
                </c:pt>
                <c:pt idx="2880">
                  <c:v>0.97570099999999726</c:v>
                </c:pt>
                <c:pt idx="2881">
                  <c:v>0.97030799999999928</c:v>
                </c:pt>
                <c:pt idx="2882">
                  <c:v>0.99969500000000266</c:v>
                </c:pt>
                <c:pt idx="2883">
                  <c:v>0.99076200000000014</c:v>
                </c:pt>
                <c:pt idx="2884">
                  <c:v>0.99992199999999798</c:v>
                </c:pt>
                <c:pt idx="2885">
                  <c:v>0.95619500000000102</c:v>
                </c:pt>
                <c:pt idx="2886">
                  <c:v>0.99239499999999836</c:v>
                </c:pt>
                <c:pt idx="2887">
                  <c:v>0.99450500000000019</c:v>
                </c:pt>
                <c:pt idx="2888">
                  <c:v>0.98040999999999912</c:v>
                </c:pt>
                <c:pt idx="2889">
                  <c:v>1.0048570000000012</c:v>
                </c:pt>
                <c:pt idx="2890">
                  <c:v>0.99519499999999894</c:v>
                </c:pt>
                <c:pt idx="2891">
                  <c:v>0.94538800000000123</c:v>
                </c:pt>
                <c:pt idx="2892">
                  <c:v>0.96371999999999858</c:v>
                </c:pt>
                <c:pt idx="2893">
                  <c:v>0.99448699999999945</c:v>
                </c:pt>
                <c:pt idx="2894">
                  <c:v>0.96301799999999815</c:v>
                </c:pt>
                <c:pt idx="2895">
                  <c:v>1.0006170000000019</c:v>
                </c:pt>
                <c:pt idx="2896">
                  <c:v>1.0079069999999994</c:v>
                </c:pt>
                <c:pt idx="2897">
                  <c:v>0.96842200000000034</c:v>
                </c:pt>
                <c:pt idx="2898">
                  <c:v>0.9585480000000004</c:v>
                </c:pt>
                <c:pt idx="2899">
                  <c:v>0.94726999999999961</c:v>
                </c:pt>
                <c:pt idx="2900">
                  <c:v>1.0029989999999991</c:v>
                </c:pt>
                <c:pt idx="2901">
                  <c:v>0.98676999999999992</c:v>
                </c:pt>
                <c:pt idx="2902">
                  <c:v>0.94187900000000013</c:v>
                </c:pt>
                <c:pt idx="2903">
                  <c:v>0.9522049999999993</c:v>
                </c:pt>
                <c:pt idx="2904">
                  <c:v>0.96819400000000044</c:v>
                </c:pt>
                <c:pt idx="2905">
                  <c:v>0.93928900000000226</c:v>
                </c:pt>
                <c:pt idx="2906">
                  <c:v>0.9665379999999999</c:v>
                </c:pt>
                <c:pt idx="2907">
                  <c:v>0.97101100000000073</c:v>
                </c:pt>
                <c:pt idx="2908">
                  <c:v>0.9771339999999995</c:v>
                </c:pt>
                <c:pt idx="2909">
                  <c:v>0.940688999999999</c:v>
                </c:pt>
                <c:pt idx="2910">
                  <c:v>0.97664500000000132</c:v>
                </c:pt>
                <c:pt idx="2911">
                  <c:v>0.98675899999999928</c:v>
                </c:pt>
                <c:pt idx="2912">
                  <c:v>0.94163400000000053</c:v>
                </c:pt>
                <c:pt idx="2913">
                  <c:v>0.99356799999999978</c:v>
                </c:pt>
                <c:pt idx="2914">
                  <c:v>0.92400100000000052</c:v>
                </c:pt>
                <c:pt idx="2915">
                  <c:v>0.96867199999999798</c:v>
                </c:pt>
                <c:pt idx="2916">
                  <c:v>0.97620000000000218</c:v>
                </c:pt>
                <c:pt idx="2917">
                  <c:v>0.94492599999999882</c:v>
                </c:pt>
                <c:pt idx="2918">
                  <c:v>0.93999999999999773</c:v>
                </c:pt>
                <c:pt idx="2919">
                  <c:v>0.94915700000000314</c:v>
                </c:pt>
                <c:pt idx="2920">
                  <c:v>0.96890199999999993</c:v>
                </c:pt>
                <c:pt idx="2921">
                  <c:v>0.98137499999999989</c:v>
                </c:pt>
                <c:pt idx="2922">
                  <c:v>0.99076900000000023</c:v>
                </c:pt>
                <c:pt idx="2923">
                  <c:v>0.93602000000000274</c:v>
                </c:pt>
                <c:pt idx="2924">
                  <c:v>0.94845899999999972</c:v>
                </c:pt>
                <c:pt idx="2925">
                  <c:v>0.94399600000000206</c:v>
                </c:pt>
                <c:pt idx="2926">
                  <c:v>0.93859600000000043</c:v>
                </c:pt>
                <c:pt idx="2927">
                  <c:v>0.95787900000000192</c:v>
                </c:pt>
                <c:pt idx="2928">
                  <c:v>0.97971700000000084</c:v>
                </c:pt>
                <c:pt idx="2929">
                  <c:v>0.94374900000000039</c:v>
                </c:pt>
                <c:pt idx="2930">
                  <c:v>0.95152099999999962</c:v>
                </c:pt>
                <c:pt idx="2931">
                  <c:v>0.92072699999999941</c:v>
                </c:pt>
                <c:pt idx="2932">
                  <c:v>0.97197099999999992</c:v>
                </c:pt>
                <c:pt idx="2933">
                  <c:v>0.93013499999999993</c:v>
                </c:pt>
                <c:pt idx="2934">
                  <c:v>0.92048899999999989</c:v>
                </c:pt>
                <c:pt idx="2935">
                  <c:v>0.91436799999999963</c:v>
                </c:pt>
                <c:pt idx="2936">
                  <c:v>0.92637000000000214</c:v>
                </c:pt>
                <c:pt idx="2937">
                  <c:v>0.9042829999999995</c:v>
                </c:pt>
                <c:pt idx="2938">
                  <c:v>0.93813600000000008</c:v>
                </c:pt>
                <c:pt idx="2939">
                  <c:v>0.94755099999999715</c:v>
                </c:pt>
                <c:pt idx="2940">
                  <c:v>0.96164200000000122</c:v>
                </c:pt>
                <c:pt idx="2941">
                  <c:v>0.92144700000000057</c:v>
                </c:pt>
                <c:pt idx="2942">
                  <c:v>0.91674300000000031</c:v>
                </c:pt>
                <c:pt idx="2943">
                  <c:v>0.91886599999999774</c:v>
                </c:pt>
                <c:pt idx="2944">
                  <c:v>0.95622200000000035</c:v>
                </c:pt>
                <c:pt idx="2945">
                  <c:v>0.91533900000000301</c:v>
                </c:pt>
                <c:pt idx="2946">
                  <c:v>0.94096100000000149</c:v>
                </c:pt>
                <c:pt idx="2947">
                  <c:v>0.92237699999999734</c:v>
                </c:pt>
                <c:pt idx="2948">
                  <c:v>0.90828300000000084</c:v>
                </c:pt>
                <c:pt idx="2949">
                  <c:v>0.93131400000000042</c:v>
                </c:pt>
                <c:pt idx="2950">
                  <c:v>0.91767700000000119</c:v>
                </c:pt>
                <c:pt idx="2951">
                  <c:v>0.91697699999999926</c:v>
                </c:pt>
                <c:pt idx="2952">
                  <c:v>0.90452399999999855</c:v>
                </c:pt>
                <c:pt idx="2953">
                  <c:v>0.93768499999999833</c:v>
                </c:pt>
                <c:pt idx="2954">
                  <c:v>0.93436100000000266</c:v>
                </c:pt>
                <c:pt idx="2955">
                  <c:v>0.91766500000000306</c:v>
                </c:pt>
                <c:pt idx="2956">
                  <c:v>0.93107799999999941</c:v>
                </c:pt>
                <c:pt idx="2957">
                  <c:v>0.93131299999999939</c:v>
                </c:pt>
                <c:pt idx="2958">
                  <c:v>0.93718900000000005</c:v>
                </c:pt>
                <c:pt idx="2959">
                  <c:v>0.93837500000000063</c:v>
                </c:pt>
                <c:pt idx="2960">
                  <c:v>0.93813700000000111</c:v>
                </c:pt>
                <c:pt idx="2961">
                  <c:v>0.95976300000000236</c:v>
                </c:pt>
                <c:pt idx="2962">
                  <c:v>0.92638399999999876</c:v>
                </c:pt>
                <c:pt idx="2963">
                  <c:v>0.93766199999999955</c:v>
                </c:pt>
                <c:pt idx="2964">
                  <c:v>0.92497599999999736</c:v>
                </c:pt>
                <c:pt idx="2965">
                  <c:v>0.94190800000000152</c:v>
                </c:pt>
                <c:pt idx="2966">
                  <c:v>0.90970900000000299</c:v>
                </c:pt>
                <c:pt idx="2967">
                  <c:v>0.93744900000000086</c:v>
                </c:pt>
                <c:pt idx="2968">
                  <c:v>0.91062499999999957</c:v>
                </c:pt>
                <c:pt idx="2969">
                  <c:v>0.89816199999999924</c:v>
                </c:pt>
                <c:pt idx="2970">
                  <c:v>0.91393500000000216</c:v>
                </c:pt>
                <c:pt idx="2971">
                  <c:v>0.89750700000000094</c:v>
                </c:pt>
                <c:pt idx="2972">
                  <c:v>0.90265099999999876</c:v>
                </c:pt>
                <c:pt idx="2973">
                  <c:v>0.91253299999999982</c:v>
                </c:pt>
                <c:pt idx="2974">
                  <c:v>0.9313299999999991</c:v>
                </c:pt>
                <c:pt idx="2975">
                  <c:v>0.9118239999999993</c:v>
                </c:pt>
                <c:pt idx="2976">
                  <c:v>0.92004100000000122</c:v>
                </c:pt>
                <c:pt idx="2977">
                  <c:v>0.9108780000000003</c:v>
                </c:pt>
                <c:pt idx="2978">
                  <c:v>0.8774860000000011</c:v>
                </c:pt>
                <c:pt idx="2979">
                  <c:v>0.90569900000000203</c:v>
                </c:pt>
                <c:pt idx="2980">
                  <c:v>0.9205280000000009</c:v>
                </c:pt>
                <c:pt idx="2981">
                  <c:v>0.9000799999999991</c:v>
                </c:pt>
                <c:pt idx="2982">
                  <c:v>0.89160500000000198</c:v>
                </c:pt>
                <c:pt idx="2983">
                  <c:v>0.9038209999999971</c:v>
                </c:pt>
                <c:pt idx="2984">
                  <c:v>0.9120519999999992</c:v>
                </c:pt>
                <c:pt idx="2985">
                  <c:v>0.94308700000000201</c:v>
                </c:pt>
                <c:pt idx="2986">
                  <c:v>0.9181650000000019</c:v>
                </c:pt>
                <c:pt idx="2987">
                  <c:v>0.92051999999999978</c:v>
                </c:pt>
                <c:pt idx="2988">
                  <c:v>0.89208200000000204</c:v>
                </c:pt>
                <c:pt idx="2989">
                  <c:v>0.897706000000003</c:v>
                </c:pt>
                <c:pt idx="2990">
                  <c:v>0.93087099999999978</c:v>
                </c:pt>
                <c:pt idx="2991">
                  <c:v>0.90170700000000181</c:v>
                </c:pt>
                <c:pt idx="2992">
                  <c:v>0.87868300000000232</c:v>
                </c:pt>
                <c:pt idx="2993">
                  <c:v>0.89161400000000057</c:v>
                </c:pt>
                <c:pt idx="2994">
                  <c:v>0.91982199999999992</c:v>
                </c:pt>
                <c:pt idx="2995">
                  <c:v>0.90924499999999853</c:v>
                </c:pt>
                <c:pt idx="2996">
                  <c:v>0.86764400000000208</c:v>
                </c:pt>
                <c:pt idx="2997">
                  <c:v>0.87985800000000225</c:v>
                </c:pt>
                <c:pt idx="2998">
                  <c:v>0.8265020000000014</c:v>
                </c:pt>
                <c:pt idx="2999">
                  <c:v>0.89090000000000202</c:v>
                </c:pt>
                <c:pt idx="3000">
                  <c:v>0.88197899999999763</c:v>
                </c:pt>
                <c:pt idx="3001">
                  <c:v>0.9106609999999975</c:v>
                </c:pt>
                <c:pt idx="3002">
                  <c:v>0.88527300000000153</c:v>
                </c:pt>
                <c:pt idx="3003">
                  <c:v>0.88904499999999942</c:v>
                </c:pt>
                <c:pt idx="3004">
                  <c:v>0.90220000000000056</c:v>
                </c:pt>
                <c:pt idx="3005">
                  <c:v>0.91395899999999841</c:v>
                </c:pt>
                <c:pt idx="3006">
                  <c:v>0.90712900000000118</c:v>
                </c:pt>
                <c:pt idx="3007">
                  <c:v>0.89984899999999968</c:v>
                </c:pt>
                <c:pt idx="3008">
                  <c:v>0.86599700000000013</c:v>
                </c:pt>
                <c:pt idx="3009">
                  <c:v>0.88103900000000124</c:v>
                </c:pt>
                <c:pt idx="3010">
                  <c:v>0.90314300000000003</c:v>
                </c:pt>
                <c:pt idx="3011">
                  <c:v>0.89680800000000005</c:v>
                </c:pt>
                <c:pt idx="3012">
                  <c:v>0.87915999999999883</c:v>
                </c:pt>
                <c:pt idx="3013">
                  <c:v>0.87068899999999871</c:v>
                </c:pt>
                <c:pt idx="3014">
                  <c:v>0.86693599999999904</c:v>
                </c:pt>
                <c:pt idx="3015">
                  <c:v>0.85942599999999914</c:v>
                </c:pt>
                <c:pt idx="3016">
                  <c:v>0.88762499999999989</c:v>
                </c:pt>
                <c:pt idx="3017">
                  <c:v>0.86790099999999981</c:v>
                </c:pt>
                <c:pt idx="3018">
                  <c:v>0.90947699999999898</c:v>
                </c:pt>
                <c:pt idx="3019">
                  <c:v>0.87165499999999696</c:v>
                </c:pt>
                <c:pt idx="3020">
                  <c:v>0.87916500000000042</c:v>
                </c:pt>
                <c:pt idx="3021">
                  <c:v>0.90171700000000143</c:v>
                </c:pt>
                <c:pt idx="3022">
                  <c:v>0.86648500000000084</c:v>
                </c:pt>
                <c:pt idx="3023">
                  <c:v>0.89209400000000016</c:v>
                </c:pt>
                <c:pt idx="3024">
                  <c:v>0.85590200000000038</c:v>
                </c:pt>
                <c:pt idx="3025">
                  <c:v>0.92336799999999997</c:v>
                </c:pt>
                <c:pt idx="3026">
                  <c:v>0.86671699999999774</c:v>
                </c:pt>
                <c:pt idx="3027">
                  <c:v>0.87258900000000139</c:v>
                </c:pt>
                <c:pt idx="3028">
                  <c:v>0.86576300000000117</c:v>
                </c:pt>
                <c:pt idx="3029">
                  <c:v>0.87236200000000252</c:v>
                </c:pt>
                <c:pt idx="3030">
                  <c:v>0.87893700000000052</c:v>
                </c:pt>
                <c:pt idx="3031">
                  <c:v>0.83075700000000197</c:v>
                </c:pt>
                <c:pt idx="3032">
                  <c:v>0.85003500000000187</c:v>
                </c:pt>
                <c:pt idx="3033">
                  <c:v>0.87940499999999844</c:v>
                </c:pt>
                <c:pt idx="3034">
                  <c:v>0.87164399999999986</c:v>
                </c:pt>
                <c:pt idx="3035">
                  <c:v>0.87848199999999821</c:v>
                </c:pt>
                <c:pt idx="3036">
                  <c:v>0.83920799999999929</c:v>
                </c:pt>
                <c:pt idx="3037">
                  <c:v>0.87143800000000127</c:v>
                </c:pt>
                <c:pt idx="3038">
                  <c:v>0.86271899999999846</c:v>
                </c:pt>
                <c:pt idx="3039">
                  <c:v>0.87163300000000277</c:v>
                </c:pt>
                <c:pt idx="3040">
                  <c:v>0.86906300000000059</c:v>
                </c:pt>
                <c:pt idx="3041">
                  <c:v>0.87096000000000018</c:v>
                </c:pt>
                <c:pt idx="3042">
                  <c:v>0.84766199999999969</c:v>
                </c:pt>
                <c:pt idx="3043">
                  <c:v>0.8897619999999975</c:v>
                </c:pt>
                <c:pt idx="3044">
                  <c:v>0.87800499999999815</c:v>
                </c:pt>
                <c:pt idx="3045">
                  <c:v>0.86460800000000049</c:v>
                </c:pt>
                <c:pt idx="3046">
                  <c:v>0.8801230000000011</c:v>
                </c:pt>
                <c:pt idx="3047">
                  <c:v>0.84132299999999915</c:v>
                </c:pt>
                <c:pt idx="3048">
                  <c:v>0.88412300000000243</c:v>
                </c:pt>
                <c:pt idx="3049">
                  <c:v>0.87353300000000189</c:v>
                </c:pt>
                <c:pt idx="3050">
                  <c:v>0.87118699999999905</c:v>
                </c:pt>
                <c:pt idx="3051">
                  <c:v>0.84181600000000145</c:v>
                </c:pt>
                <c:pt idx="3052">
                  <c:v>0.84320400000000006</c:v>
                </c:pt>
                <c:pt idx="3053">
                  <c:v>0.82254299999999958</c:v>
                </c:pt>
                <c:pt idx="3054">
                  <c:v>0.86673199999999895</c:v>
                </c:pt>
                <c:pt idx="3055">
                  <c:v>0.86014499999999927</c:v>
                </c:pt>
                <c:pt idx="3056">
                  <c:v>0.86202700000000121</c:v>
                </c:pt>
                <c:pt idx="3057">
                  <c:v>0.8874139999999997</c:v>
                </c:pt>
                <c:pt idx="3058">
                  <c:v>0.8135949999999994</c:v>
                </c:pt>
                <c:pt idx="3059">
                  <c:v>0.77387599999999779</c:v>
                </c:pt>
                <c:pt idx="3060">
                  <c:v>0.8526270000000018</c:v>
                </c:pt>
                <c:pt idx="3061">
                  <c:v>0.83805300000000216</c:v>
                </c:pt>
                <c:pt idx="3062">
                  <c:v>0.81948599999999772</c:v>
                </c:pt>
                <c:pt idx="3063">
                  <c:v>0.84253499999999804</c:v>
                </c:pt>
                <c:pt idx="3064">
                  <c:v>0.85261400000000265</c:v>
                </c:pt>
                <c:pt idx="3065">
                  <c:v>0.813365000000001</c:v>
                </c:pt>
                <c:pt idx="3066">
                  <c:v>0.8291170000000001</c:v>
                </c:pt>
                <c:pt idx="3067">
                  <c:v>0.82206800000000158</c:v>
                </c:pt>
                <c:pt idx="3068">
                  <c:v>0.8277000000000001</c:v>
                </c:pt>
                <c:pt idx="3069">
                  <c:v>0.83828600000000009</c:v>
                </c:pt>
                <c:pt idx="3070">
                  <c:v>0.79855099999999979</c:v>
                </c:pt>
                <c:pt idx="3071">
                  <c:v>0.82888400000000217</c:v>
                </c:pt>
                <c:pt idx="3072">
                  <c:v>0.80984399999999823</c:v>
                </c:pt>
                <c:pt idx="3073">
                  <c:v>0.8237029999999983</c:v>
                </c:pt>
                <c:pt idx="3074">
                  <c:v>0.83100199999999802</c:v>
                </c:pt>
                <c:pt idx="3075">
                  <c:v>0.82276799999999994</c:v>
                </c:pt>
                <c:pt idx="3076">
                  <c:v>0.80794599999999761</c:v>
                </c:pt>
                <c:pt idx="3077">
                  <c:v>0.82912200000000169</c:v>
                </c:pt>
                <c:pt idx="3078">
                  <c:v>0.83830700000000036</c:v>
                </c:pt>
                <c:pt idx="3079">
                  <c:v>0.8512340000000016</c:v>
                </c:pt>
                <c:pt idx="3080">
                  <c:v>0.86837500000000034</c:v>
                </c:pt>
                <c:pt idx="3081">
                  <c:v>0.89141500000000207</c:v>
                </c:pt>
                <c:pt idx="3082">
                  <c:v>0.86155600000000021</c:v>
                </c:pt>
                <c:pt idx="3083">
                  <c:v>0.83146100000000089</c:v>
                </c:pt>
                <c:pt idx="3084">
                  <c:v>0.84229900000000058</c:v>
                </c:pt>
                <c:pt idx="3085">
                  <c:v>0.84135699999999858</c:v>
                </c:pt>
                <c:pt idx="3086">
                  <c:v>0.84958100000000059</c:v>
                </c:pt>
                <c:pt idx="3087">
                  <c:v>0.80445500000000081</c:v>
                </c:pt>
                <c:pt idx="3088">
                  <c:v>0.83548800000000156</c:v>
                </c:pt>
                <c:pt idx="3089">
                  <c:v>0.83550800000000081</c:v>
                </c:pt>
                <c:pt idx="3090">
                  <c:v>0.82441099999999778</c:v>
                </c:pt>
                <c:pt idx="3091">
                  <c:v>0.81009700000000251</c:v>
                </c:pt>
                <c:pt idx="3092">
                  <c:v>0.81549599999999955</c:v>
                </c:pt>
                <c:pt idx="3093">
                  <c:v>0.76166399999999967</c:v>
                </c:pt>
                <c:pt idx="3094">
                  <c:v>0.85099999999999909</c:v>
                </c:pt>
                <c:pt idx="3095">
                  <c:v>0.85709999999999908</c:v>
                </c:pt>
                <c:pt idx="3096">
                  <c:v>0.85124199999999917</c:v>
                </c:pt>
                <c:pt idx="3097">
                  <c:v>0.84488400000000041</c:v>
                </c:pt>
                <c:pt idx="3098">
                  <c:v>0.81738500000000158</c:v>
                </c:pt>
                <c:pt idx="3099">
                  <c:v>0.82632199999999756</c:v>
                </c:pt>
                <c:pt idx="3100">
                  <c:v>0.78565599999999947</c:v>
                </c:pt>
                <c:pt idx="3101">
                  <c:v>0.81315700000000035</c:v>
                </c:pt>
                <c:pt idx="3102">
                  <c:v>0.82538499999999715</c:v>
                </c:pt>
                <c:pt idx="3103">
                  <c:v>0.83055300000000187</c:v>
                </c:pt>
                <c:pt idx="3104">
                  <c:v>0.84793900000000022</c:v>
                </c:pt>
                <c:pt idx="3105">
                  <c:v>0.80068800000000095</c:v>
                </c:pt>
                <c:pt idx="3106">
                  <c:v>0.82984899999999939</c:v>
                </c:pt>
                <c:pt idx="3107">
                  <c:v>0.81407900000000311</c:v>
                </c:pt>
                <c:pt idx="3108">
                  <c:v>0.81244799999999984</c:v>
                </c:pt>
                <c:pt idx="3109">
                  <c:v>0.8554739999999974</c:v>
                </c:pt>
                <c:pt idx="3110">
                  <c:v>0.79291800000000023</c:v>
                </c:pt>
                <c:pt idx="3111">
                  <c:v>0.80468600000000023</c:v>
                </c:pt>
                <c:pt idx="3112">
                  <c:v>0.79930000000000234</c:v>
                </c:pt>
                <c:pt idx="3113">
                  <c:v>0.79528400000000232</c:v>
                </c:pt>
                <c:pt idx="3114">
                  <c:v>0.80702700000000149</c:v>
                </c:pt>
                <c:pt idx="3115">
                  <c:v>0.84372000000000114</c:v>
                </c:pt>
                <c:pt idx="3116">
                  <c:v>0.83101699999999923</c:v>
                </c:pt>
                <c:pt idx="3117">
                  <c:v>0.80609600000000015</c:v>
                </c:pt>
                <c:pt idx="3118">
                  <c:v>0.78165900000000121</c:v>
                </c:pt>
                <c:pt idx="3119">
                  <c:v>0.80915900000000107</c:v>
                </c:pt>
                <c:pt idx="3120">
                  <c:v>0.81504500000000135</c:v>
                </c:pt>
                <c:pt idx="3121">
                  <c:v>0.82679600000000164</c:v>
                </c:pt>
                <c:pt idx="3122">
                  <c:v>0.82654999999999745</c:v>
                </c:pt>
                <c:pt idx="3123">
                  <c:v>0.80962999999999852</c:v>
                </c:pt>
                <c:pt idx="3124">
                  <c:v>0.82069199999999753</c:v>
                </c:pt>
                <c:pt idx="3125">
                  <c:v>0.83455599999999919</c:v>
                </c:pt>
                <c:pt idx="3126">
                  <c:v>0.80352500000000049</c:v>
                </c:pt>
                <c:pt idx="3127">
                  <c:v>0.84585000000000221</c:v>
                </c:pt>
                <c:pt idx="3128">
                  <c:v>0.78942999999999941</c:v>
                </c:pt>
                <c:pt idx="3129">
                  <c:v>0.80892899999999912</c:v>
                </c:pt>
                <c:pt idx="3130">
                  <c:v>0.83690700000000007</c:v>
                </c:pt>
                <c:pt idx="3131">
                  <c:v>0.77389699999999806</c:v>
                </c:pt>
                <c:pt idx="3132">
                  <c:v>0.80634399999999928</c:v>
                </c:pt>
                <c:pt idx="3133">
                  <c:v>0.79317800000000105</c:v>
                </c:pt>
                <c:pt idx="3134">
                  <c:v>0.83104399999999856</c:v>
                </c:pt>
                <c:pt idx="3135">
                  <c:v>0.82397399999999976</c:v>
                </c:pt>
                <c:pt idx="3136">
                  <c:v>0.83761000000000152</c:v>
                </c:pt>
                <c:pt idx="3137">
                  <c:v>0.81833699999999965</c:v>
                </c:pt>
                <c:pt idx="3138">
                  <c:v>0.81176999999999921</c:v>
                </c:pt>
                <c:pt idx="3139">
                  <c:v>0.78119699999999881</c:v>
                </c:pt>
                <c:pt idx="3140">
                  <c:v>0.77954800000000191</c:v>
                </c:pt>
                <c:pt idx="3141">
                  <c:v>0.8434940000000033</c:v>
                </c:pt>
                <c:pt idx="3142">
                  <c:v>0.77908499999999847</c:v>
                </c:pt>
                <c:pt idx="3143">
                  <c:v>0.78260900000000078</c:v>
                </c:pt>
                <c:pt idx="3144">
                  <c:v>0.83385700000000185</c:v>
                </c:pt>
                <c:pt idx="3145">
                  <c:v>0.78214900000000043</c:v>
                </c:pt>
                <c:pt idx="3146">
                  <c:v>0.78895699999999991</c:v>
                </c:pt>
                <c:pt idx="3147">
                  <c:v>0.78356199999999987</c:v>
                </c:pt>
                <c:pt idx="3148">
                  <c:v>0.77321099999999987</c:v>
                </c:pt>
                <c:pt idx="3149">
                  <c:v>0.80494200000000049</c:v>
                </c:pt>
                <c:pt idx="3150">
                  <c:v>0.80095400000000083</c:v>
                </c:pt>
                <c:pt idx="3151">
                  <c:v>0.76381299999999896</c:v>
                </c:pt>
                <c:pt idx="3152">
                  <c:v>0.82233899999999949</c:v>
                </c:pt>
                <c:pt idx="3153">
                  <c:v>0.79813500000000204</c:v>
                </c:pt>
                <c:pt idx="3154">
                  <c:v>0.7748589999999993</c:v>
                </c:pt>
                <c:pt idx="3155">
                  <c:v>0.78143500000000188</c:v>
                </c:pt>
                <c:pt idx="3156">
                  <c:v>0.77884300000000195</c:v>
                </c:pt>
                <c:pt idx="3157">
                  <c:v>0.8000070000000008</c:v>
                </c:pt>
                <c:pt idx="3158">
                  <c:v>0.76921600000000012</c:v>
                </c:pt>
                <c:pt idx="3159">
                  <c:v>0.81388400000000161</c:v>
                </c:pt>
                <c:pt idx="3160">
                  <c:v>0.76756899999999817</c:v>
                </c:pt>
                <c:pt idx="3161">
                  <c:v>0.80988400000000027</c:v>
                </c:pt>
                <c:pt idx="3162">
                  <c:v>0.78848999999999947</c:v>
                </c:pt>
                <c:pt idx="3163">
                  <c:v>0.81176999999999921</c:v>
                </c:pt>
                <c:pt idx="3164">
                  <c:v>0.77745399999999876</c:v>
                </c:pt>
                <c:pt idx="3165">
                  <c:v>0.78848800000000097</c:v>
                </c:pt>
                <c:pt idx="3166">
                  <c:v>0.77768599999999921</c:v>
                </c:pt>
                <c:pt idx="3167">
                  <c:v>0.79553999999999903</c:v>
                </c:pt>
                <c:pt idx="3168">
                  <c:v>0.79955500000000157</c:v>
                </c:pt>
                <c:pt idx="3169">
                  <c:v>0.7946060000000017</c:v>
                </c:pt>
                <c:pt idx="3170">
                  <c:v>0.77815899999999871</c:v>
                </c:pt>
                <c:pt idx="3171">
                  <c:v>0.78143799999999786</c:v>
                </c:pt>
                <c:pt idx="3172">
                  <c:v>0.80001999999999995</c:v>
                </c:pt>
                <c:pt idx="3173">
                  <c:v>0.81623599999999996</c:v>
                </c:pt>
                <c:pt idx="3174">
                  <c:v>0.81504999999999939</c:v>
                </c:pt>
                <c:pt idx="3175">
                  <c:v>0.77040400000000275</c:v>
                </c:pt>
                <c:pt idx="3176">
                  <c:v>0.77227400000000301</c:v>
                </c:pt>
                <c:pt idx="3177">
                  <c:v>0.77792600000000078</c:v>
                </c:pt>
                <c:pt idx="3178">
                  <c:v>0.78685899999999975</c:v>
                </c:pt>
                <c:pt idx="3179">
                  <c:v>0.76686600000000027</c:v>
                </c:pt>
                <c:pt idx="3180">
                  <c:v>0.76780199999999965</c:v>
                </c:pt>
                <c:pt idx="3181">
                  <c:v>0.76122300000000109</c:v>
                </c:pt>
                <c:pt idx="3182">
                  <c:v>0.75816599999999923</c:v>
                </c:pt>
                <c:pt idx="3183">
                  <c:v>0.80072299999999785</c:v>
                </c:pt>
                <c:pt idx="3184">
                  <c:v>0.74124400000000179</c:v>
                </c:pt>
                <c:pt idx="3185">
                  <c:v>0.79720000000000013</c:v>
                </c:pt>
                <c:pt idx="3186">
                  <c:v>0.76992500000000064</c:v>
                </c:pt>
                <c:pt idx="3187">
                  <c:v>0.8018970000000003</c:v>
                </c:pt>
                <c:pt idx="3188">
                  <c:v>0.76545500000000288</c:v>
                </c:pt>
                <c:pt idx="3189">
                  <c:v>0.78121200000000002</c:v>
                </c:pt>
                <c:pt idx="3190">
                  <c:v>0.80072700000000196</c:v>
                </c:pt>
                <c:pt idx="3191">
                  <c:v>0.75864099999999723</c:v>
                </c:pt>
                <c:pt idx="3192">
                  <c:v>0.75653199999999998</c:v>
                </c:pt>
                <c:pt idx="3193">
                  <c:v>0.74620400000000231</c:v>
                </c:pt>
                <c:pt idx="3194">
                  <c:v>0.79344599999999943</c:v>
                </c:pt>
                <c:pt idx="3195">
                  <c:v>0.76710199999999773</c:v>
                </c:pt>
                <c:pt idx="3196">
                  <c:v>0.74971999999999994</c:v>
                </c:pt>
                <c:pt idx="3197">
                  <c:v>0.75677499999999753</c:v>
                </c:pt>
                <c:pt idx="3198">
                  <c:v>0.76664200000000093</c:v>
                </c:pt>
                <c:pt idx="3199">
                  <c:v>0.75889199999999946</c:v>
                </c:pt>
                <c:pt idx="3200">
                  <c:v>0.75842499999999902</c:v>
                </c:pt>
                <c:pt idx="3201">
                  <c:v>0.75417500000000004</c:v>
                </c:pt>
                <c:pt idx="3202">
                  <c:v>0.74572099999999963</c:v>
                </c:pt>
                <c:pt idx="3203">
                  <c:v>0.75278099999999881</c:v>
                </c:pt>
                <c:pt idx="3204">
                  <c:v>0.76335399999999964</c:v>
                </c:pt>
                <c:pt idx="3205">
                  <c:v>0.81789199999999695</c:v>
                </c:pt>
                <c:pt idx="3206">
                  <c:v>0.76145999999999958</c:v>
                </c:pt>
                <c:pt idx="3207">
                  <c:v>0.821159999999999</c:v>
                </c:pt>
                <c:pt idx="3208">
                  <c:v>0.75653900000000007</c:v>
                </c:pt>
                <c:pt idx="3209">
                  <c:v>0.79181200000000018</c:v>
                </c:pt>
                <c:pt idx="3210">
                  <c:v>0.7654759999999996</c:v>
                </c:pt>
                <c:pt idx="3211">
                  <c:v>0.76876700000000042</c:v>
                </c:pt>
                <c:pt idx="3212">
                  <c:v>0.77324100000000229</c:v>
                </c:pt>
                <c:pt idx="3213">
                  <c:v>0.76616399999999985</c:v>
                </c:pt>
                <c:pt idx="3214">
                  <c:v>0.7654740000000011</c:v>
                </c:pt>
                <c:pt idx="3215">
                  <c:v>0.74549599999999927</c:v>
                </c:pt>
                <c:pt idx="3216">
                  <c:v>0.74899499999999719</c:v>
                </c:pt>
                <c:pt idx="3217">
                  <c:v>0.73161800000000099</c:v>
                </c:pt>
                <c:pt idx="3218">
                  <c:v>0.74571299999999852</c:v>
                </c:pt>
                <c:pt idx="3219">
                  <c:v>0.78240399999999966</c:v>
                </c:pt>
                <c:pt idx="3220">
                  <c:v>0.73351500000000058</c:v>
                </c:pt>
                <c:pt idx="3221">
                  <c:v>0.75701099999999855</c:v>
                </c:pt>
                <c:pt idx="3222">
                  <c:v>0.73279700000000147</c:v>
                </c:pt>
                <c:pt idx="3223">
                  <c:v>0.76312599999999975</c:v>
                </c:pt>
                <c:pt idx="3224">
                  <c:v>0.757714</c:v>
                </c:pt>
                <c:pt idx="3225">
                  <c:v>0.74456100000000092</c:v>
                </c:pt>
                <c:pt idx="3226">
                  <c:v>0.7386700000000026</c:v>
                </c:pt>
                <c:pt idx="3227">
                  <c:v>0.70294899999999672</c:v>
                </c:pt>
                <c:pt idx="3228">
                  <c:v>0.772316</c:v>
                </c:pt>
                <c:pt idx="3229">
                  <c:v>0.73915799999999976</c:v>
                </c:pt>
                <c:pt idx="3230">
                  <c:v>0.73185199999999995</c:v>
                </c:pt>
                <c:pt idx="3231">
                  <c:v>0.71446299999999852</c:v>
                </c:pt>
                <c:pt idx="3232">
                  <c:v>0.76547700000000063</c:v>
                </c:pt>
                <c:pt idx="3233">
                  <c:v>0.73069699999999926</c:v>
                </c:pt>
                <c:pt idx="3234">
                  <c:v>0.75303299999999851</c:v>
                </c:pt>
                <c:pt idx="3235">
                  <c:v>0.74949000000000154</c:v>
                </c:pt>
                <c:pt idx="3236">
                  <c:v>0.74948900000000052</c:v>
                </c:pt>
                <c:pt idx="3237">
                  <c:v>0.73751000000000033</c:v>
                </c:pt>
                <c:pt idx="3238">
                  <c:v>0.74879699999999971</c:v>
                </c:pt>
                <c:pt idx="3239">
                  <c:v>0.73305100000000323</c:v>
                </c:pt>
                <c:pt idx="3240">
                  <c:v>0.71351800000000054</c:v>
                </c:pt>
                <c:pt idx="3241">
                  <c:v>0.75818300000000249</c:v>
                </c:pt>
                <c:pt idx="3242">
                  <c:v>0.72151900000000069</c:v>
                </c:pt>
                <c:pt idx="3243">
                  <c:v>0.7697139999999969</c:v>
                </c:pt>
                <c:pt idx="3244">
                  <c:v>0.73845899999999887</c:v>
                </c:pt>
                <c:pt idx="3245">
                  <c:v>0.73258200000000073</c:v>
                </c:pt>
                <c:pt idx="3246">
                  <c:v>0.71752599999999944</c:v>
                </c:pt>
                <c:pt idx="3247">
                  <c:v>0.7088239999999999</c:v>
                </c:pt>
                <c:pt idx="3248">
                  <c:v>0.75819399999999959</c:v>
                </c:pt>
                <c:pt idx="3249">
                  <c:v>0.74361800000000144</c:v>
                </c:pt>
                <c:pt idx="3250">
                  <c:v>0.73328800000000172</c:v>
                </c:pt>
                <c:pt idx="3251">
                  <c:v>0.73869200000000035</c:v>
                </c:pt>
                <c:pt idx="3252">
                  <c:v>0.74245099999999908</c:v>
                </c:pt>
                <c:pt idx="3253">
                  <c:v>0.73375000000000057</c:v>
                </c:pt>
                <c:pt idx="3254">
                  <c:v>0.72105699999999828</c:v>
                </c:pt>
                <c:pt idx="3255">
                  <c:v>0.75373400000000146</c:v>
                </c:pt>
                <c:pt idx="3256">
                  <c:v>0.75068800000000024</c:v>
                </c:pt>
                <c:pt idx="3257">
                  <c:v>0.71634000000000242</c:v>
                </c:pt>
                <c:pt idx="3258">
                  <c:v>0.71025099999999952</c:v>
                </c:pt>
                <c:pt idx="3259">
                  <c:v>0.72342099999999832</c:v>
                </c:pt>
                <c:pt idx="3260">
                  <c:v>0.76056099999999915</c:v>
                </c:pt>
                <c:pt idx="3261">
                  <c:v>0.68884800000000013</c:v>
                </c:pt>
                <c:pt idx="3262">
                  <c:v>0.74199500000000285</c:v>
                </c:pt>
                <c:pt idx="3263">
                  <c:v>0.72858099999999837</c:v>
                </c:pt>
                <c:pt idx="3264">
                  <c:v>0.71518799999999771</c:v>
                </c:pt>
                <c:pt idx="3265">
                  <c:v>0.72999499999999884</c:v>
                </c:pt>
                <c:pt idx="3266">
                  <c:v>0.7151890000000023</c:v>
                </c:pt>
                <c:pt idx="3267">
                  <c:v>0.69472699999999676</c:v>
                </c:pt>
                <c:pt idx="3268">
                  <c:v>0.74340899999999976</c:v>
                </c:pt>
                <c:pt idx="3269">
                  <c:v>0.69237500000000196</c:v>
                </c:pt>
                <c:pt idx="3270">
                  <c:v>0.70318899999999829</c:v>
                </c:pt>
                <c:pt idx="3271">
                  <c:v>0.72223100000000073</c:v>
                </c:pt>
                <c:pt idx="3272">
                  <c:v>0.70507900000000134</c:v>
                </c:pt>
                <c:pt idx="3273">
                  <c:v>0.72412000000000276</c:v>
                </c:pt>
                <c:pt idx="3274">
                  <c:v>0.70036999999999949</c:v>
                </c:pt>
                <c:pt idx="3275">
                  <c:v>0.71190300000000306</c:v>
                </c:pt>
                <c:pt idx="3276">
                  <c:v>0.73400099999999924</c:v>
                </c:pt>
                <c:pt idx="3277">
                  <c:v>0.71918799999999905</c:v>
                </c:pt>
                <c:pt idx="3278">
                  <c:v>0.72410800000000108</c:v>
                </c:pt>
                <c:pt idx="3279">
                  <c:v>0.69895299999999949</c:v>
                </c:pt>
                <c:pt idx="3280">
                  <c:v>0.68086599999999819</c:v>
                </c:pt>
                <c:pt idx="3281">
                  <c:v>0.74529800000000179</c:v>
                </c:pt>
                <c:pt idx="3282">
                  <c:v>0.68462800000000001</c:v>
                </c:pt>
                <c:pt idx="3283">
                  <c:v>0.71072599999999753</c:v>
                </c:pt>
                <c:pt idx="3284">
                  <c:v>0.71072300000000155</c:v>
                </c:pt>
                <c:pt idx="3285">
                  <c:v>0.71378400000000042</c:v>
                </c:pt>
                <c:pt idx="3286">
                  <c:v>0.7093190000000007</c:v>
                </c:pt>
                <c:pt idx="3287">
                  <c:v>0.66982299999999739</c:v>
                </c:pt>
                <c:pt idx="3288">
                  <c:v>0.70930800000000005</c:v>
                </c:pt>
                <c:pt idx="3289">
                  <c:v>0.72389100000000184</c:v>
                </c:pt>
                <c:pt idx="3290">
                  <c:v>0.7227339999999991</c:v>
                </c:pt>
                <c:pt idx="3291">
                  <c:v>0.69732199999999978</c:v>
                </c:pt>
                <c:pt idx="3292">
                  <c:v>0.73023600000000144</c:v>
                </c:pt>
                <c:pt idx="3293">
                  <c:v>0.72177299999999889</c:v>
                </c:pt>
                <c:pt idx="3294">
                  <c:v>0.71355000000000146</c:v>
                </c:pt>
                <c:pt idx="3295">
                  <c:v>0.72648099999999971</c:v>
                </c:pt>
                <c:pt idx="3296">
                  <c:v>0.74011199999999988</c:v>
                </c:pt>
                <c:pt idx="3297">
                  <c:v>0.72296000000000049</c:v>
                </c:pt>
                <c:pt idx="3298">
                  <c:v>0.74223199999999778</c:v>
                </c:pt>
                <c:pt idx="3299">
                  <c:v>0.71472000000000335</c:v>
                </c:pt>
                <c:pt idx="3300">
                  <c:v>0.68557600000000107</c:v>
                </c:pt>
                <c:pt idx="3301">
                  <c:v>0.74480900000000005</c:v>
                </c:pt>
                <c:pt idx="3302">
                  <c:v>0.68063500000000232</c:v>
                </c:pt>
                <c:pt idx="3303">
                  <c:v>0.71026799999999923</c:v>
                </c:pt>
                <c:pt idx="3304">
                  <c:v>0.69779300000000077</c:v>
                </c:pt>
                <c:pt idx="3305">
                  <c:v>0.68299799999999777</c:v>
                </c:pt>
                <c:pt idx="3306">
                  <c:v>0.69615300000000246</c:v>
                </c:pt>
                <c:pt idx="3307">
                  <c:v>0.71472599999999886</c:v>
                </c:pt>
                <c:pt idx="3308">
                  <c:v>0.72625299999999982</c:v>
                </c:pt>
                <c:pt idx="3309">
                  <c:v>0.67735700000000065</c:v>
                </c:pt>
                <c:pt idx="3310">
                  <c:v>0.69191899999999862</c:v>
                </c:pt>
                <c:pt idx="3311">
                  <c:v>0.65382699999999971</c:v>
                </c:pt>
                <c:pt idx="3312">
                  <c:v>0.70131299999999896</c:v>
                </c:pt>
                <c:pt idx="3313">
                  <c:v>0.73282500000000184</c:v>
                </c:pt>
                <c:pt idx="3314">
                  <c:v>0.70861999999999981</c:v>
                </c:pt>
                <c:pt idx="3315">
                  <c:v>0.69075099999999878</c:v>
                </c:pt>
                <c:pt idx="3316">
                  <c:v>0.66630599999999873</c:v>
                </c:pt>
                <c:pt idx="3317">
                  <c:v>0.6909869999999998</c:v>
                </c:pt>
                <c:pt idx="3318">
                  <c:v>0.68746600000000058</c:v>
                </c:pt>
                <c:pt idx="3319">
                  <c:v>0.72907300000000319</c:v>
                </c:pt>
                <c:pt idx="3320">
                  <c:v>0.68534700000000015</c:v>
                </c:pt>
                <c:pt idx="3321">
                  <c:v>0.6966290000000015</c:v>
                </c:pt>
                <c:pt idx="3322">
                  <c:v>0.7104929999999996</c:v>
                </c:pt>
                <c:pt idx="3323">
                  <c:v>0.70156399999999763</c:v>
                </c:pt>
                <c:pt idx="3324">
                  <c:v>0.68841000000000108</c:v>
                </c:pt>
                <c:pt idx="3325">
                  <c:v>0.70109899999999925</c:v>
                </c:pt>
                <c:pt idx="3326">
                  <c:v>0.67429600000000178</c:v>
                </c:pt>
                <c:pt idx="3327">
                  <c:v>0.69521800000000056</c:v>
                </c:pt>
                <c:pt idx="3328">
                  <c:v>0.67171499999999895</c:v>
                </c:pt>
                <c:pt idx="3329">
                  <c:v>0.71215099999999865</c:v>
                </c:pt>
                <c:pt idx="3330">
                  <c:v>0.66865599999999858</c:v>
                </c:pt>
                <c:pt idx="3331">
                  <c:v>0.67525300000000144</c:v>
                </c:pt>
                <c:pt idx="3332">
                  <c:v>0.7189670000000028</c:v>
                </c:pt>
                <c:pt idx="3333">
                  <c:v>0.69287100000000024</c:v>
                </c:pt>
                <c:pt idx="3334">
                  <c:v>0.66089899999999702</c:v>
                </c:pt>
                <c:pt idx="3335">
                  <c:v>0.70321799999999968</c:v>
                </c:pt>
                <c:pt idx="3336">
                  <c:v>0.68982700000000108</c:v>
                </c:pt>
                <c:pt idx="3337">
                  <c:v>0.68863800000000097</c:v>
                </c:pt>
                <c:pt idx="3338">
                  <c:v>0.67383900000000096</c:v>
                </c:pt>
                <c:pt idx="3339">
                  <c:v>0.70321300000000164</c:v>
                </c:pt>
                <c:pt idx="3340">
                  <c:v>0.66842899999999972</c:v>
                </c:pt>
                <c:pt idx="3341">
                  <c:v>0.66394999999999982</c:v>
                </c:pt>
                <c:pt idx="3342">
                  <c:v>0.67031300000000016</c:v>
                </c:pt>
                <c:pt idx="3343">
                  <c:v>0.65150099999999966</c:v>
                </c:pt>
                <c:pt idx="3344">
                  <c:v>0.68183099999999897</c:v>
                </c:pt>
                <c:pt idx="3345">
                  <c:v>0.69006700000000265</c:v>
                </c:pt>
                <c:pt idx="3346">
                  <c:v>0.65713600000000127</c:v>
                </c:pt>
                <c:pt idx="3347">
                  <c:v>0.68864499999999751</c:v>
                </c:pt>
                <c:pt idx="3348">
                  <c:v>0.7173349999999985</c:v>
                </c:pt>
                <c:pt idx="3349">
                  <c:v>0.67383999999999844</c:v>
                </c:pt>
                <c:pt idx="3350">
                  <c:v>0.69523699999999877</c:v>
                </c:pt>
                <c:pt idx="3351">
                  <c:v>0.6618479999999991</c:v>
                </c:pt>
                <c:pt idx="3352">
                  <c:v>0.68089000000000155</c:v>
                </c:pt>
                <c:pt idx="3353">
                  <c:v>0.64867899999999779</c:v>
                </c:pt>
                <c:pt idx="3354">
                  <c:v>0.68135699999999844</c:v>
                </c:pt>
                <c:pt idx="3355">
                  <c:v>0.67478200000000044</c:v>
                </c:pt>
                <c:pt idx="3356">
                  <c:v>0.66232099999999861</c:v>
                </c:pt>
                <c:pt idx="3357">
                  <c:v>0.64750700000000094</c:v>
                </c:pt>
                <c:pt idx="3358">
                  <c:v>0.63739500000000149</c:v>
                </c:pt>
                <c:pt idx="3359">
                  <c:v>0.68605799999999917</c:v>
                </c:pt>
                <c:pt idx="3360">
                  <c:v>0.70981700000000103</c:v>
                </c:pt>
                <c:pt idx="3361">
                  <c:v>0.66655199999999937</c:v>
                </c:pt>
                <c:pt idx="3362">
                  <c:v>0.63386900000000068</c:v>
                </c:pt>
                <c:pt idx="3363">
                  <c:v>0.67618999999999829</c:v>
                </c:pt>
                <c:pt idx="3364">
                  <c:v>0.67407599999999945</c:v>
                </c:pt>
                <c:pt idx="3365">
                  <c:v>0.66185700000000125</c:v>
                </c:pt>
                <c:pt idx="3366">
                  <c:v>0.63998399999999833</c:v>
                </c:pt>
                <c:pt idx="3367">
                  <c:v>0.67877599999999916</c:v>
                </c:pt>
                <c:pt idx="3368">
                  <c:v>0.66678600000000188</c:v>
                </c:pt>
                <c:pt idx="3369">
                  <c:v>0.6651399999999974</c:v>
                </c:pt>
                <c:pt idx="3370">
                  <c:v>0.65032800000000179</c:v>
                </c:pt>
                <c:pt idx="3371">
                  <c:v>0.69663699999999906</c:v>
                </c:pt>
                <c:pt idx="3372">
                  <c:v>0.65597899999999854</c:v>
                </c:pt>
                <c:pt idx="3373">
                  <c:v>0.68230199999999996</c:v>
                </c:pt>
                <c:pt idx="3374">
                  <c:v>0.65244799999999969</c:v>
                </c:pt>
                <c:pt idx="3375">
                  <c:v>0.65362800000000121</c:v>
                </c:pt>
                <c:pt idx="3376">
                  <c:v>0.66820500000000038</c:v>
                </c:pt>
                <c:pt idx="3377">
                  <c:v>0.65690500000000185</c:v>
                </c:pt>
                <c:pt idx="3378">
                  <c:v>0.66985000000000028</c:v>
                </c:pt>
                <c:pt idx="3379">
                  <c:v>0.66726199999999736</c:v>
                </c:pt>
                <c:pt idx="3380">
                  <c:v>0.66349900000000162</c:v>
                </c:pt>
                <c:pt idx="3381">
                  <c:v>0.65691400000000044</c:v>
                </c:pt>
                <c:pt idx="3382">
                  <c:v>0.67291600000000074</c:v>
                </c:pt>
                <c:pt idx="3383">
                  <c:v>0.65927200000000141</c:v>
                </c:pt>
                <c:pt idx="3384">
                  <c:v>0.63716099999999898</c:v>
                </c:pt>
                <c:pt idx="3385">
                  <c:v>0.67619799999999941</c:v>
                </c:pt>
                <c:pt idx="3386">
                  <c:v>0.68113000000000312</c:v>
                </c:pt>
                <c:pt idx="3387">
                  <c:v>0.58309400000000267</c:v>
                </c:pt>
                <c:pt idx="3388">
                  <c:v>0.66727699999999857</c:v>
                </c:pt>
                <c:pt idx="3389">
                  <c:v>0.63975800000000049</c:v>
                </c:pt>
                <c:pt idx="3390">
                  <c:v>0.66586599999999763</c:v>
                </c:pt>
                <c:pt idx="3391">
                  <c:v>0.64822600000000108</c:v>
                </c:pt>
                <c:pt idx="3392">
                  <c:v>0.65762600000000049</c:v>
                </c:pt>
                <c:pt idx="3393">
                  <c:v>0.68702599999999947</c:v>
                </c:pt>
                <c:pt idx="3394">
                  <c:v>0.66209699999999927</c:v>
                </c:pt>
                <c:pt idx="3395">
                  <c:v>0.6639860000000013</c:v>
                </c:pt>
                <c:pt idx="3396">
                  <c:v>0.67925800000000081</c:v>
                </c:pt>
                <c:pt idx="3397">
                  <c:v>0.69078700000000026</c:v>
                </c:pt>
                <c:pt idx="3398">
                  <c:v>0.67385300000000115</c:v>
                </c:pt>
                <c:pt idx="3399">
                  <c:v>0.67149399999999915</c:v>
                </c:pt>
                <c:pt idx="3400">
                  <c:v>0.6390570000000011</c:v>
                </c:pt>
                <c:pt idx="3401">
                  <c:v>0.63693699999999964</c:v>
                </c:pt>
                <c:pt idx="3402">
                  <c:v>0.64187899999999942</c:v>
                </c:pt>
                <c:pt idx="3403">
                  <c:v>0.62306600000000145</c:v>
                </c:pt>
                <c:pt idx="3404">
                  <c:v>0.57250400000000212</c:v>
                </c:pt>
                <c:pt idx="3405">
                  <c:v>0.6087290000000003</c:v>
                </c:pt>
                <c:pt idx="3406">
                  <c:v>0.66445200000000071</c:v>
                </c:pt>
                <c:pt idx="3407">
                  <c:v>0.62236800000000159</c:v>
                </c:pt>
                <c:pt idx="3408">
                  <c:v>0.70160299999999864</c:v>
                </c:pt>
                <c:pt idx="3409">
                  <c:v>0.65622000000000114</c:v>
                </c:pt>
                <c:pt idx="3410">
                  <c:v>0.65058000000000149</c:v>
                </c:pt>
                <c:pt idx="3411">
                  <c:v>0.6160180000000004</c:v>
                </c:pt>
                <c:pt idx="3412">
                  <c:v>0.64118700000000217</c:v>
                </c:pt>
                <c:pt idx="3413">
                  <c:v>0.62355200000000011</c:v>
                </c:pt>
                <c:pt idx="3414">
                  <c:v>0.69784200000000141</c:v>
                </c:pt>
                <c:pt idx="3415">
                  <c:v>0.64940900000000212</c:v>
                </c:pt>
                <c:pt idx="3416">
                  <c:v>0.63012399999999857</c:v>
                </c:pt>
                <c:pt idx="3417">
                  <c:v>0.66939600000000254</c:v>
                </c:pt>
                <c:pt idx="3418">
                  <c:v>0.62588799999999978</c:v>
                </c:pt>
                <c:pt idx="3419">
                  <c:v>0.65646100000000018</c:v>
                </c:pt>
                <c:pt idx="3420">
                  <c:v>0.64987499999999798</c:v>
                </c:pt>
                <c:pt idx="3421">
                  <c:v>0.64494399999999885</c:v>
                </c:pt>
                <c:pt idx="3422">
                  <c:v>0.64141500000000207</c:v>
                </c:pt>
                <c:pt idx="3423">
                  <c:v>0.61837399999999931</c:v>
                </c:pt>
                <c:pt idx="3424">
                  <c:v>0.65599100000000021</c:v>
                </c:pt>
                <c:pt idx="3425">
                  <c:v>0.64635200000000026</c:v>
                </c:pt>
                <c:pt idx="3426">
                  <c:v>0.68233000000000033</c:v>
                </c:pt>
                <c:pt idx="3427">
                  <c:v>0.63389300000000048</c:v>
                </c:pt>
                <c:pt idx="3428">
                  <c:v>0.62472299999999947</c:v>
                </c:pt>
                <c:pt idx="3429">
                  <c:v>0.65951599999999999</c:v>
                </c:pt>
                <c:pt idx="3430">
                  <c:v>0.6719799999999978</c:v>
                </c:pt>
                <c:pt idx="3431">
                  <c:v>0.68068099999999987</c:v>
                </c:pt>
                <c:pt idx="3432">
                  <c:v>0.61508400000000307</c:v>
                </c:pt>
                <c:pt idx="3433">
                  <c:v>0.65693500000000071</c:v>
                </c:pt>
                <c:pt idx="3434">
                  <c:v>0.61719999999999686</c:v>
                </c:pt>
                <c:pt idx="3435">
                  <c:v>0.62050100000000086</c:v>
                </c:pt>
                <c:pt idx="3436">
                  <c:v>0.63671300000000031</c:v>
                </c:pt>
                <c:pt idx="3437">
                  <c:v>0.64142599999999916</c:v>
                </c:pt>
                <c:pt idx="3438">
                  <c:v>0.57840200000000053</c:v>
                </c:pt>
                <c:pt idx="3439">
                  <c:v>0.64071799999999968</c:v>
                </c:pt>
                <c:pt idx="3440">
                  <c:v>0.66586500000000015</c:v>
                </c:pt>
                <c:pt idx="3441">
                  <c:v>0.65929399999999916</c:v>
                </c:pt>
                <c:pt idx="3442">
                  <c:v>0.63296200000000269</c:v>
                </c:pt>
                <c:pt idx="3443">
                  <c:v>0.61650400000000261</c:v>
                </c:pt>
                <c:pt idx="3444">
                  <c:v>0.66352400000000245</c:v>
                </c:pt>
                <c:pt idx="3445">
                  <c:v>0.60310300000000083</c:v>
                </c:pt>
                <c:pt idx="3446">
                  <c:v>0.63954400000000078</c:v>
                </c:pt>
                <c:pt idx="3447">
                  <c:v>0.63295399999999802</c:v>
                </c:pt>
                <c:pt idx="3448">
                  <c:v>0.64942800000000034</c:v>
                </c:pt>
                <c:pt idx="3449">
                  <c:v>0.62848299999999924</c:v>
                </c:pt>
                <c:pt idx="3450">
                  <c:v>0.64377299999999948</c:v>
                </c:pt>
                <c:pt idx="3451">
                  <c:v>0.65224700000000269</c:v>
                </c:pt>
                <c:pt idx="3452">
                  <c:v>0.65341300000000047</c:v>
                </c:pt>
                <c:pt idx="3453">
                  <c:v>0.62732500000000258</c:v>
                </c:pt>
                <c:pt idx="3454">
                  <c:v>0.62332699999999974</c:v>
                </c:pt>
                <c:pt idx="3455">
                  <c:v>0.65412099999999995</c:v>
                </c:pt>
                <c:pt idx="3456">
                  <c:v>0.61933000000000149</c:v>
                </c:pt>
                <c:pt idx="3457">
                  <c:v>0.63343200000000266</c:v>
                </c:pt>
                <c:pt idx="3458">
                  <c:v>0.62684699999999793</c:v>
                </c:pt>
                <c:pt idx="3459">
                  <c:v>0.6367219999999989</c:v>
                </c:pt>
                <c:pt idx="3460">
                  <c:v>0.60238899999999873</c:v>
                </c:pt>
                <c:pt idx="3461">
                  <c:v>0.62473599999999863</c:v>
                </c:pt>
                <c:pt idx="3462">
                  <c:v>0.66023600000000116</c:v>
                </c:pt>
                <c:pt idx="3463">
                  <c:v>0.68139300000000347</c:v>
                </c:pt>
                <c:pt idx="3464">
                  <c:v>0.64659899999999837</c:v>
                </c:pt>
                <c:pt idx="3465">
                  <c:v>0.64096299999999928</c:v>
                </c:pt>
                <c:pt idx="3466">
                  <c:v>0.61181600000000103</c:v>
                </c:pt>
                <c:pt idx="3467">
                  <c:v>0.63673499999999805</c:v>
                </c:pt>
                <c:pt idx="3468">
                  <c:v>0.65812999999999988</c:v>
                </c:pt>
                <c:pt idx="3469">
                  <c:v>0.62216300000000047</c:v>
                </c:pt>
                <c:pt idx="3470">
                  <c:v>0.64260600000000068</c:v>
                </c:pt>
                <c:pt idx="3471">
                  <c:v>0.60734100000000169</c:v>
                </c:pt>
                <c:pt idx="3472">
                  <c:v>0.66024300000000125</c:v>
                </c:pt>
                <c:pt idx="3473">
                  <c:v>0.64425600000000216</c:v>
                </c:pt>
                <c:pt idx="3474">
                  <c:v>0.62519600000000253</c:v>
                </c:pt>
                <c:pt idx="3475">
                  <c:v>0.60545600000000022</c:v>
                </c:pt>
                <c:pt idx="3476">
                  <c:v>0.65059499999999915</c:v>
                </c:pt>
                <c:pt idx="3477">
                  <c:v>0.62757099999999966</c:v>
                </c:pt>
                <c:pt idx="3478">
                  <c:v>0.63062100000000143</c:v>
                </c:pt>
                <c:pt idx="3479">
                  <c:v>0.60099800000000059</c:v>
                </c:pt>
                <c:pt idx="3480">
                  <c:v>0.64753899999999831</c:v>
                </c:pt>
                <c:pt idx="3481">
                  <c:v>0.6360209999999995</c:v>
                </c:pt>
                <c:pt idx="3482">
                  <c:v>0.60639899999999969</c:v>
                </c:pt>
                <c:pt idx="3483">
                  <c:v>0.63015299999999996</c:v>
                </c:pt>
                <c:pt idx="3484">
                  <c:v>0.63673999999999964</c:v>
                </c:pt>
                <c:pt idx="3485">
                  <c:v>0.61745799999999917</c:v>
                </c:pt>
                <c:pt idx="3486">
                  <c:v>0.60334699999999941</c:v>
                </c:pt>
                <c:pt idx="3487">
                  <c:v>0.62827700000000064</c:v>
                </c:pt>
                <c:pt idx="3488">
                  <c:v>0.6317939999999993</c:v>
                </c:pt>
                <c:pt idx="3489">
                  <c:v>0.61627899999999869</c:v>
                </c:pt>
                <c:pt idx="3490">
                  <c:v>0.63414200000000065</c:v>
                </c:pt>
                <c:pt idx="3491">
                  <c:v>0.64073600000000042</c:v>
                </c:pt>
                <c:pt idx="3492">
                  <c:v>0.61745499999999964</c:v>
                </c:pt>
                <c:pt idx="3493">
                  <c:v>0.58571999999999846</c:v>
                </c:pt>
                <c:pt idx="3494">
                  <c:v>0.61604700000000179</c:v>
                </c:pt>
                <c:pt idx="3495">
                  <c:v>0.59370600000000096</c:v>
                </c:pt>
                <c:pt idx="3496">
                  <c:v>0.6101719999999986</c:v>
                </c:pt>
                <c:pt idx="3497">
                  <c:v>0.6285129999999981</c:v>
                </c:pt>
                <c:pt idx="3498">
                  <c:v>0.6014620000000015</c:v>
                </c:pt>
                <c:pt idx="3499">
                  <c:v>0.61579800000000162</c:v>
                </c:pt>
                <c:pt idx="3500">
                  <c:v>0.62545300000000026</c:v>
                </c:pt>
                <c:pt idx="3501">
                  <c:v>0.6071169999999988</c:v>
                </c:pt>
                <c:pt idx="3502">
                  <c:v>0.61299500000000151</c:v>
                </c:pt>
                <c:pt idx="3503">
                  <c:v>0.61440899999999843</c:v>
                </c:pt>
                <c:pt idx="3504">
                  <c:v>0.61487200000000186</c:v>
                </c:pt>
                <c:pt idx="3505">
                  <c:v>0.62075899999999962</c:v>
                </c:pt>
                <c:pt idx="3506">
                  <c:v>0.68000699999999981</c:v>
                </c:pt>
                <c:pt idx="3507">
                  <c:v>0.62029899999999927</c:v>
                </c:pt>
                <c:pt idx="3508">
                  <c:v>0.59747199999999978</c:v>
                </c:pt>
                <c:pt idx="3509">
                  <c:v>0.60099400000000003</c:v>
                </c:pt>
                <c:pt idx="3510">
                  <c:v>0.60923299999999969</c:v>
                </c:pt>
                <c:pt idx="3511">
                  <c:v>0.61017299999999963</c:v>
                </c:pt>
                <c:pt idx="3512">
                  <c:v>0.63766999999999996</c:v>
                </c:pt>
                <c:pt idx="3513">
                  <c:v>0.6640209999999982</c:v>
                </c:pt>
                <c:pt idx="3514">
                  <c:v>0.59817599999999871</c:v>
                </c:pt>
                <c:pt idx="3515">
                  <c:v>0.61274500000000032</c:v>
                </c:pt>
                <c:pt idx="3516">
                  <c:v>0.6282790000000027</c:v>
                </c:pt>
                <c:pt idx="3517">
                  <c:v>0.6186310000000006</c:v>
                </c:pt>
                <c:pt idx="3518">
                  <c:v>0.6348540000000007</c:v>
                </c:pt>
                <c:pt idx="3519">
                  <c:v>0.6132300000000015</c:v>
                </c:pt>
                <c:pt idx="3520">
                  <c:v>0.59701300000000046</c:v>
                </c:pt>
                <c:pt idx="3521">
                  <c:v>0.59136399999999867</c:v>
                </c:pt>
                <c:pt idx="3522">
                  <c:v>0.596777000000003</c:v>
                </c:pt>
                <c:pt idx="3523">
                  <c:v>0.60805799999999977</c:v>
                </c:pt>
                <c:pt idx="3524">
                  <c:v>0.58971299999999971</c:v>
                </c:pt>
                <c:pt idx="3525">
                  <c:v>0.63204999999999956</c:v>
                </c:pt>
                <c:pt idx="3526">
                  <c:v>0.61277400000000171</c:v>
                </c:pt>
                <c:pt idx="3527">
                  <c:v>0.56785800000000108</c:v>
                </c:pt>
                <c:pt idx="3528">
                  <c:v>0.58996000000000137</c:v>
                </c:pt>
                <c:pt idx="3529">
                  <c:v>0.5814850000000007</c:v>
                </c:pt>
                <c:pt idx="3530">
                  <c:v>0.60242099999999965</c:v>
                </c:pt>
                <c:pt idx="3531">
                  <c:v>0.56526699999999863</c:v>
                </c:pt>
                <c:pt idx="3532">
                  <c:v>0.60265300000000011</c:v>
                </c:pt>
                <c:pt idx="3533">
                  <c:v>0.58972500000000139</c:v>
                </c:pt>
                <c:pt idx="3534">
                  <c:v>0.61441100000000048</c:v>
                </c:pt>
                <c:pt idx="3535">
                  <c:v>0.64426699999999926</c:v>
                </c:pt>
                <c:pt idx="3536">
                  <c:v>0.5807859999999998</c:v>
                </c:pt>
                <c:pt idx="3537">
                  <c:v>0.62452599999999947</c:v>
                </c:pt>
                <c:pt idx="3538">
                  <c:v>0.57843100000000192</c:v>
                </c:pt>
                <c:pt idx="3539">
                  <c:v>0.61112699999999975</c:v>
                </c:pt>
                <c:pt idx="3540">
                  <c:v>0.6054719999999989</c:v>
                </c:pt>
                <c:pt idx="3541">
                  <c:v>0.55893100000000118</c:v>
                </c:pt>
                <c:pt idx="3542">
                  <c:v>0.57209500000000091</c:v>
                </c:pt>
                <c:pt idx="3543">
                  <c:v>0.60759200000000035</c:v>
                </c:pt>
                <c:pt idx="3544">
                  <c:v>0.5640900000000002</c:v>
                </c:pt>
                <c:pt idx="3545">
                  <c:v>0.56691899999999862</c:v>
                </c:pt>
                <c:pt idx="3546">
                  <c:v>0.55727700000000269</c:v>
                </c:pt>
                <c:pt idx="3547">
                  <c:v>0.60736399999999691</c:v>
                </c:pt>
                <c:pt idx="3548">
                  <c:v>0.58150499999999994</c:v>
                </c:pt>
                <c:pt idx="3549">
                  <c:v>0.6033629999999981</c:v>
                </c:pt>
                <c:pt idx="3550">
                  <c:v>0.57538999999999874</c:v>
                </c:pt>
                <c:pt idx="3551">
                  <c:v>0.56269100000000094</c:v>
                </c:pt>
                <c:pt idx="3552">
                  <c:v>0.60711200000000076</c:v>
                </c:pt>
                <c:pt idx="3553">
                  <c:v>0.61465400000000159</c:v>
                </c:pt>
                <c:pt idx="3554">
                  <c:v>0.56056699999999893</c:v>
                </c:pt>
                <c:pt idx="3555">
                  <c:v>0.60454100000000111</c:v>
                </c:pt>
                <c:pt idx="3556">
                  <c:v>0.6057239999999986</c:v>
                </c:pt>
                <c:pt idx="3557">
                  <c:v>0.55776099999999929</c:v>
                </c:pt>
                <c:pt idx="3558">
                  <c:v>0.59137099999999876</c:v>
                </c:pt>
                <c:pt idx="3559">
                  <c:v>0.6162959999999984</c:v>
                </c:pt>
                <c:pt idx="3560">
                  <c:v>0.59254899999999822</c:v>
                </c:pt>
                <c:pt idx="3561">
                  <c:v>0.62217400000000112</c:v>
                </c:pt>
                <c:pt idx="3562">
                  <c:v>0.59020200000000145</c:v>
                </c:pt>
                <c:pt idx="3563">
                  <c:v>0.60195399999999921</c:v>
                </c:pt>
                <c:pt idx="3564">
                  <c:v>0.59865900000000138</c:v>
                </c:pt>
                <c:pt idx="3565">
                  <c:v>0.54505100000000084</c:v>
                </c:pt>
                <c:pt idx="3566">
                  <c:v>0.6029049999999998</c:v>
                </c:pt>
                <c:pt idx="3567">
                  <c:v>0.56010299999999802</c:v>
                </c:pt>
                <c:pt idx="3568">
                  <c:v>0.55116499999999746</c:v>
                </c:pt>
                <c:pt idx="3569">
                  <c:v>0.59515100000000132</c:v>
                </c:pt>
                <c:pt idx="3570">
                  <c:v>0.55681200000000075</c:v>
                </c:pt>
                <c:pt idx="3571">
                  <c:v>0.59326799999999835</c:v>
                </c:pt>
                <c:pt idx="3572">
                  <c:v>0.58855700000000155</c:v>
                </c:pt>
                <c:pt idx="3573">
                  <c:v>0.6139589999999977</c:v>
                </c:pt>
                <c:pt idx="3574">
                  <c:v>0.56409700000000029</c:v>
                </c:pt>
                <c:pt idx="3575">
                  <c:v>0.53588599999999786</c:v>
                </c:pt>
                <c:pt idx="3576">
                  <c:v>0.56481700000000146</c:v>
                </c:pt>
                <c:pt idx="3577">
                  <c:v>0.5718740000000011</c:v>
                </c:pt>
                <c:pt idx="3578">
                  <c:v>0.57092899999999958</c:v>
                </c:pt>
                <c:pt idx="3579">
                  <c:v>0.61349099999999979</c:v>
                </c:pt>
                <c:pt idx="3580">
                  <c:v>0.53942599999999885</c:v>
                </c:pt>
                <c:pt idx="3581">
                  <c:v>0.55116699999999952</c:v>
                </c:pt>
                <c:pt idx="3582">
                  <c:v>0.58174800000000104</c:v>
                </c:pt>
                <c:pt idx="3583">
                  <c:v>0.56833699999999965</c:v>
                </c:pt>
                <c:pt idx="3584">
                  <c:v>0.5746910000000014</c:v>
                </c:pt>
                <c:pt idx="3585">
                  <c:v>0.56763600000000025</c:v>
                </c:pt>
                <c:pt idx="3586">
                  <c:v>0.57515799999999828</c:v>
                </c:pt>
                <c:pt idx="3587">
                  <c:v>0.5965580000000017</c:v>
                </c:pt>
                <c:pt idx="3588">
                  <c:v>0.55610300000000024</c:v>
                </c:pt>
                <c:pt idx="3589">
                  <c:v>0.57233599999999996</c:v>
                </c:pt>
                <c:pt idx="3590">
                  <c:v>0.56457200000000185</c:v>
                </c:pt>
                <c:pt idx="3591">
                  <c:v>0.55000399999999772</c:v>
                </c:pt>
                <c:pt idx="3592">
                  <c:v>0.56975700000000273</c:v>
                </c:pt>
                <c:pt idx="3593">
                  <c:v>0.56739499999999765</c:v>
                </c:pt>
                <c:pt idx="3594">
                  <c:v>0.55870200000000025</c:v>
                </c:pt>
                <c:pt idx="3595">
                  <c:v>0.59889599999999987</c:v>
                </c:pt>
                <c:pt idx="3596">
                  <c:v>0.58197200000000038</c:v>
                </c:pt>
                <c:pt idx="3597">
                  <c:v>0.58103499999999997</c:v>
                </c:pt>
                <c:pt idx="3598">
                  <c:v>0.57915700000000214</c:v>
                </c:pt>
                <c:pt idx="3599">
                  <c:v>0.56622699999999782</c:v>
                </c:pt>
                <c:pt idx="3600">
                  <c:v>0.58997900000000314</c:v>
                </c:pt>
                <c:pt idx="3601">
                  <c:v>0.57610500000000187</c:v>
                </c:pt>
                <c:pt idx="3602">
                  <c:v>0.60126200000000196</c:v>
                </c:pt>
                <c:pt idx="3603">
                  <c:v>0.5413010000000007</c:v>
                </c:pt>
                <c:pt idx="3604">
                  <c:v>0.54341499999999954</c:v>
                </c:pt>
                <c:pt idx="3605">
                  <c:v>0.57398900000000097</c:v>
                </c:pt>
                <c:pt idx="3606">
                  <c:v>0.54905599999999666</c:v>
                </c:pt>
                <c:pt idx="3607">
                  <c:v>0.53613299999999953</c:v>
                </c:pt>
                <c:pt idx="3608">
                  <c:v>0.60008000000000195</c:v>
                </c:pt>
                <c:pt idx="3609">
                  <c:v>0.59303699999999893</c:v>
                </c:pt>
                <c:pt idx="3610">
                  <c:v>0.56835699999999889</c:v>
                </c:pt>
                <c:pt idx="3611">
                  <c:v>0.57093499999999864</c:v>
                </c:pt>
                <c:pt idx="3612">
                  <c:v>0.56999300000000019</c:v>
                </c:pt>
                <c:pt idx="3613">
                  <c:v>0.58575400000000144</c:v>
                </c:pt>
                <c:pt idx="3614">
                  <c:v>0.54766399999999749</c:v>
                </c:pt>
                <c:pt idx="3615">
                  <c:v>0.54577399999999798</c:v>
                </c:pt>
                <c:pt idx="3616">
                  <c:v>0.57564299999999946</c:v>
                </c:pt>
                <c:pt idx="3617">
                  <c:v>0.56835099999999983</c:v>
                </c:pt>
                <c:pt idx="3618">
                  <c:v>0.5577690000000004</c:v>
                </c:pt>
                <c:pt idx="3619">
                  <c:v>0.5572960000000009</c:v>
                </c:pt>
                <c:pt idx="3620">
                  <c:v>0.56577700000000064</c:v>
                </c:pt>
                <c:pt idx="3621">
                  <c:v>0.60832699999999917</c:v>
                </c:pt>
                <c:pt idx="3622">
                  <c:v>0.54741200000000134</c:v>
                </c:pt>
                <c:pt idx="3623">
                  <c:v>0.58269400000000005</c:v>
                </c:pt>
                <c:pt idx="3624">
                  <c:v>0.5794019999999982</c:v>
                </c:pt>
                <c:pt idx="3625">
                  <c:v>0.54435999999999751</c:v>
                </c:pt>
                <c:pt idx="3626">
                  <c:v>0.58032900000000254</c:v>
                </c:pt>
                <c:pt idx="3627">
                  <c:v>0.54883700000000246</c:v>
                </c:pt>
                <c:pt idx="3628">
                  <c:v>0.55611400000000089</c:v>
                </c:pt>
                <c:pt idx="3629">
                  <c:v>0.57751900000000234</c:v>
                </c:pt>
                <c:pt idx="3630">
                  <c:v>0.57751599999999925</c:v>
                </c:pt>
                <c:pt idx="3631">
                  <c:v>0.54671800000000204</c:v>
                </c:pt>
                <c:pt idx="3632">
                  <c:v>0.58457500000000095</c:v>
                </c:pt>
                <c:pt idx="3633">
                  <c:v>0.57798999999999978</c:v>
                </c:pt>
                <c:pt idx="3634">
                  <c:v>0.58974500000000063</c:v>
                </c:pt>
                <c:pt idx="3635">
                  <c:v>0.53638099999999866</c:v>
                </c:pt>
                <c:pt idx="3636">
                  <c:v>0.59328000000000003</c:v>
                </c:pt>
                <c:pt idx="3637">
                  <c:v>0.53143500000000188</c:v>
                </c:pt>
                <c:pt idx="3638">
                  <c:v>0.57775900000000036</c:v>
                </c:pt>
                <c:pt idx="3639">
                  <c:v>0.55919400000000152</c:v>
                </c:pt>
                <c:pt idx="3640">
                  <c:v>0.5436639999999997</c:v>
                </c:pt>
                <c:pt idx="3641">
                  <c:v>0.53872499999999945</c:v>
                </c:pt>
                <c:pt idx="3642">
                  <c:v>0.56271999999999878</c:v>
                </c:pt>
                <c:pt idx="3643">
                  <c:v>0.55965600000000038</c:v>
                </c:pt>
                <c:pt idx="3644">
                  <c:v>0.5852889999999995</c:v>
                </c:pt>
                <c:pt idx="3645">
                  <c:v>0.53567299999999918</c:v>
                </c:pt>
                <c:pt idx="3646">
                  <c:v>0.56905800000000184</c:v>
                </c:pt>
                <c:pt idx="3647">
                  <c:v>0.49922099999999858</c:v>
                </c:pt>
                <c:pt idx="3648">
                  <c:v>0.56341199999999958</c:v>
                </c:pt>
                <c:pt idx="3649">
                  <c:v>0.53708200000000161</c:v>
                </c:pt>
                <c:pt idx="3650">
                  <c:v>0.53426899999999833</c:v>
                </c:pt>
                <c:pt idx="3651">
                  <c:v>0.54343799999999831</c:v>
                </c:pt>
                <c:pt idx="3652">
                  <c:v>0.55001600000000295</c:v>
                </c:pt>
                <c:pt idx="3653">
                  <c:v>0.5342679999999973</c:v>
                </c:pt>
                <c:pt idx="3654">
                  <c:v>0.55002599999999902</c:v>
                </c:pt>
                <c:pt idx="3655">
                  <c:v>0.55848600000000204</c:v>
                </c:pt>
                <c:pt idx="3656">
                  <c:v>0.55707200000000157</c:v>
                </c:pt>
                <c:pt idx="3657">
                  <c:v>0.54554500000000061</c:v>
                </c:pt>
                <c:pt idx="3658">
                  <c:v>0.60128400000000326</c:v>
                </c:pt>
                <c:pt idx="3659">
                  <c:v>0.55353799999999964</c:v>
                </c:pt>
                <c:pt idx="3660">
                  <c:v>0.54271799999999715</c:v>
                </c:pt>
                <c:pt idx="3661">
                  <c:v>0.52721700000000027</c:v>
                </c:pt>
                <c:pt idx="3662">
                  <c:v>0.56694900000000104</c:v>
                </c:pt>
                <c:pt idx="3663">
                  <c:v>0.5361450000000012</c:v>
                </c:pt>
                <c:pt idx="3664">
                  <c:v>0.57024999999999793</c:v>
                </c:pt>
                <c:pt idx="3665">
                  <c:v>0.52438899999999933</c:v>
                </c:pt>
                <c:pt idx="3666">
                  <c:v>0.55825499999999906</c:v>
                </c:pt>
                <c:pt idx="3667">
                  <c:v>0.53449300000000122</c:v>
                </c:pt>
                <c:pt idx="3668">
                  <c:v>0.52744700000000222</c:v>
                </c:pt>
                <c:pt idx="3669">
                  <c:v>0.55565700000000007</c:v>
                </c:pt>
                <c:pt idx="3670">
                  <c:v>0.52604300000000137</c:v>
                </c:pt>
                <c:pt idx="3671">
                  <c:v>0.53567599999999871</c:v>
                </c:pt>
                <c:pt idx="3672">
                  <c:v>0.51874300000000062</c:v>
                </c:pt>
                <c:pt idx="3673">
                  <c:v>0.55377700000000019</c:v>
                </c:pt>
                <c:pt idx="3674">
                  <c:v>0.54697399999999874</c:v>
                </c:pt>
                <c:pt idx="3675">
                  <c:v>0.50063700000000111</c:v>
                </c:pt>
                <c:pt idx="3676">
                  <c:v>0.5276949999999978</c:v>
                </c:pt>
                <c:pt idx="3677">
                  <c:v>0.53426299999999927</c:v>
                </c:pt>
                <c:pt idx="3678">
                  <c:v>0.50651200000000074</c:v>
                </c:pt>
                <c:pt idx="3679">
                  <c:v>0.54250000000000043</c:v>
                </c:pt>
                <c:pt idx="3680">
                  <c:v>0.53897200000000112</c:v>
                </c:pt>
                <c:pt idx="3681">
                  <c:v>0.54037800000000047</c:v>
                </c:pt>
                <c:pt idx="3682">
                  <c:v>0.54437599999999975</c:v>
                </c:pt>
                <c:pt idx="3683">
                  <c:v>0.5476700000000001</c:v>
                </c:pt>
                <c:pt idx="3684">
                  <c:v>0.55755000000000265</c:v>
                </c:pt>
                <c:pt idx="3685">
                  <c:v>0.55190899999999843</c:v>
                </c:pt>
                <c:pt idx="3686">
                  <c:v>0.54202099999999831</c:v>
                </c:pt>
                <c:pt idx="3687">
                  <c:v>0.54743500000000012</c:v>
                </c:pt>
                <c:pt idx="3688">
                  <c:v>0.51545799999999886</c:v>
                </c:pt>
                <c:pt idx="3689">
                  <c:v>0.53121400000000207</c:v>
                </c:pt>
                <c:pt idx="3690">
                  <c:v>0.51734799999999836</c:v>
                </c:pt>
                <c:pt idx="3691">
                  <c:v>0.52533100000000132</c:v>
                </c:pt>
                <c:pt idx="3692">
                  <c:v>0.50652799999999942</c:v>
                </c:pt>
                <c:pt idx="3693">
                  <c:v>0.52909800000000118</c:v>
                </c:pt>
                <c:pt idx="3694">
                  <c:v>0.52157300000000006</c:v>
                </c:pt>
                <c:pt idx="3695">
                  <c:v>0.52556699999999879</c:v>
                </c:pt>
                <c:pt idx="3696">
                  <c:v>0.54908999999999963</c:v>
                </c:pt>
                <c:pt idx="3697">
                  <c:v>0.53874400000000122</c:v>
                </c:pt>
                <c:pt idx="3698">
                  <c:v>0.4813679999999998</c:v>
                </c:pt>
                <c:pt idx="3699">
                  <c:v>0.49523599999999846</c:v>
                </c:pt>
                <c:pt idx="3700">
                  <c:v>0.55732099999999818</c:v>
                </c:pt>
                <c:pt idx="3701">
                  <c:v>0.52392899999999898</c:v>
                </c:pt>
                <c:pt idx="3702">
                  <c:v>0.51946299999999823</c:v>
                </c:pt>
                <c:pt idx="3703">
                  <c:v>0.51380600000000243</c:v>
                </c:pt>
                <c:pt idx="3704">
                  <c:v>0.54368200000000044</c:v>
                </c:pt>
                <c:pt idx="3705">
                  <c:v>0.53239000000000303</c:v>
                </c:pt>
                <c:pt idx="3706">
                  <c:v>0.5178130000000003</c:v>
                </c:pt>
                <c:pt idx="3707">
                  <c:v>0.50629199999999841</c:v>
                </c:pt>
                <c:pt idx="3708">
                  <c:v>0.56484599999999929</c:v>
                </c:pt>
                <c:pt idx="3709">
                  <c:v>0.52980799999999917</c:v>
                </c:pt>
                <c:pt idx="3710">
                  <c:v>0.52016199999999913</c:v>
                </c:pt>
                <c:pt idx="3711">
                  <c:v>0.51992800000000017</c:v>
                </c:pt>
                <c:pt idx="3712">
                  <c:v>0.52980600000000067</c:v>
                </c:pt>
                <c:pt idx="3713">
                  <c:v>0.52345899999999901</c:v>
                </c:pt>
                <c:pt idx="3714">
                  <c:v>0.5100510000000007</c:v>
                </c:pt>
                <c:pt idx="3715">
                  <c:v>0.50369099999999989</c:v>
                </c:pt>
                <c:pt idx="3716">
                  <c:v>0.51099900000000176</c:v>
                </c:pt>
                <c:pt idx="3717">
                  <c:v>0.5269919999999999</c:v>
                </c:pt>
                <c:pt idx="3718">
                  <c:v>0.52628499999999789</c:v>
                </c:pt>
                <c:pt idx="3719">
                  <c:v>0.53309300000000093</c:v>
                </c:pt>
                <c:pt idx="3720">
                  <c:v>0.54839100000000229</c:v>
                </c:pt>
                <c:pt idx="3721">
                  <c:v>0.53426999999999936</c:v>
                </c:pt>
                <c:pt idx="3722">
                  <c:v>0.50182400000000271</c:v>
                </c:pt>
                <c:pt idx="3723">
                  <c:v>0.49713099999999955</c:v>
                </c:pt>
                <c:pt idx="3724">
                  <c:v>0.48278200000000027</c:v>
                </c:pt>
                <c:pt idx="3725">
                  <c:v>0.55357099999999804</c:v>
                </c:pt>
                <c:pt idx="3726">
                  <c:v>0.52063499999999863</c:v>
                </c:pt>
                <c:pt idx="3727">
                  <c:v>0.5363989999999994</c:v>
                </c:pt>
                <c:pt idx="3728">
                  <c:v>0.54368799999999951</c:v>
                </c:pt>
                <c:pt idx="3729">
                  <c:v>0.52063800000000171</c:v>
                </c:pt>
                <c:pt idx="3730">
                  <c:v>0.54016400000000075</c:v>
                </c:pt>
                <c:pt idx="3731">
                  <c:v>0.48960700000000301</c:v>
                </c:pt>
                <c:pt idx="3732">
                  <c:v>0.47361000000000075</c:v>
                </c:pt>
                <c:pt idx="3733">
                  <c:v>0.51782199999999889</c:v>
                </c:pt>
                <c:pt idx="3734">
                  <c:v>0.53357399999999799</c:v>
                </c:pt>
                <c:pt idx="3735">
                  <c:v>0.51993799999999979</c:v>
                </c:pt>
                <c:pt idx="3736">
                  <c:v>0.50864900000000191</c:v>
                </c:pt>
                <c:pt idx="3737">
                  <c:v>0.50770500000000141</c:v>
                </c:pt>
                <c:pt idx="3738">
                  <c:v>0.5093519999999998</c:v>
                </c:pt>
                <c:pt idx="3739">
                  <c:v>0.50019599999999897</c:v>
                </c:pt>
                <c:pt idx="3740">
                  <c:v>0.48935799999999929</c:v>
                </c:pt>
                <c:pt idx="3741">
                  <c:v>0.51853099999999941</c:v>
                </c:pt>
                <c:pt idx="3742">
                  <c:v>0.551677999999999</c:v>
                </c:pt>
                <c:pt idx="3743">
                  <c:v>0.50442500000000123</c:v>
                </c:pt>
                <c:pt idx="3744">
                  <c:v>0.52416499999999999</c:v>
                </c:pt>
                <c:pt idx="3745">
                  <c:v>0.49007699999999943</c:v>
                </c:pt>
                <c:pt idx="3746">
                  <c:v>0.50182900000000075</c:v>
                </c:pt>
                <c:pt idx="3747">
                  <c:v>0.51524099999999962</c:v>
                </c:pt>
                <c:pt idx="3748">
                  <c:v>0.53663999999999845</c:v>
                </c:pt>
                <c:pt idx="3749">
                  <c:v>0.48018899999999931</c:v>
                </c:pt>
                <c:pt idx="3750">
                  <c:v>0.49878</c:v>
                </c:pt>
                <c:pt idx="3751">
                  <c:v>0.51923599999999936</c:v>
                </c:pt>
                <c:pt idx="3752">
                  <c:v>0.51124099999999828</c:v>
                </c:pt>
                <c:pt idx="3753">
                  <c:v>0.52887099999999876</c:v>
                </c:pt>
                <c:pt idx="3754">
                  <c:v>0.57286000000000215</c:v>
                </c:pt>
                <c:pt idx="3755">
                  <c:v>0.50818900000000156</c:v>
                </c:pt>
                <c:pt idx="3756">
                  <c:v>0.47903499999999966</c:v>
                </c:pt>
                <c:pt idx="3757">
                  <c:v>0.49877200000000244</c:v>
                </c:pt>
                <c:pt idx="3758">
                  <c:v>0.48937200000000303</c:v>
                </c:pt>
                <c:pt idx="3759">
                  <c:v>0.49454499999999868</c:v>
                </c:pt>
                <c:pt idx="3760">
                  <c:v>0.47360899999999972</c:v>
                </c:pt>
                <c:pt idx="3761">
                  <c:v>0.50301699999999983</c:v>
                </c:pt>
                <c:pt idx="3762">
                  <c:v>0.55826899999999924</c:v>
                </c:pt>
                <c:pt idx="3763">
                  <c:v>0.48890200000000306</c:v>
                </c:pt>
                <c:pt idx="3764">
                  <c:v>0.53734400000000093</c:v>
                </c:pt>
                <c:pt idx="3765">
                  <c:v>0.50842100000000201</c:v>
                </c:pt>
                <c:pt idx="3766">
                  <c:v>0.53782899999999856</c:v>
                </c:pt>
                <c:pt idx="3767">
                  <c:v>0.52511399999999853</c:v>
                </c:pt>
                <c:pt idx="3768">
                  <c:v>0.49878</c:v>
                </c:pt>
                <c:pt idx="3769">
                  <c:v>0.53922800000000137</c:v>
                </c:pt>
                <c:pt idx="3770">
                  <c:v>0.51500099999999804</c:v>
                </c:pt>
                <c:pt idx="3771">
                  <c:v>0.49172499999999886</c:v>
                </c:pt>
                <c:pt idx="3772">
                  <c:v>0.50842799999999855</c:v>
                </c:pt>
                <c:pt idx="3773">
                  <c:v>0.51995799999999903</c:v>
                </c:pt>
                <c:pt idx="3774">
                  <c:v>0.51171599999999984</c:v>
                </c:pt>
                <c:pt idx="3775">
                  <c:v>0.53005999999999887</c:v>
                </c:pt>
                <c:pt idx="3776">
                  <c:v>0.49031799999999848</c:v>
                </c:pt>
                <c:pt idx="3777">
                  <c:v>0.53148200000000045</c:v>
                </c:pt>
                <c:pt idx="3778">
                  <c:v>0.49408800000000141</c:v>
                </c:pt>
                <c:pt idx="3779">
                  <c:v>0.49925700000000006</c:v>
                </c:pt>
                <c:pt idx="3780">
                  <c:v>0.47856600000000071</c:v>
                </c:pt>
                <c:pt idx="3781">
                  <c:v>0.51501100000000122</c:v>
                </c:pt>
                <c:pt idx="3782">
                  <c:v>0.5004289999999969</c:v>
                </c:pt>
                <c:pt idx="3783">
                  <c:v>0.5420519999999982</c:v>
                </c:pt>
                <c:pt idx="3784">
                  <c:v>0.5131280000000018</c:v>
                </c:pt>
                <c:pt idx="3785">
                  <c:v>0.47362000000000037</c:v>
                </c:pt>
                <c:pt idx="3786">
                  <c:v>0.48796900000000321</c:v>
                </c:pt>
                <c:pt idx="3787">
                  <c:v>0.49432099999999934</c:v>
                </c:pt>
                <c:pt idx="3788">
                  <c:v>0.51195500000000038</c:v>
                </c:pt>
                <c:pt idx="3789">
                  <c:v>0.48750099999999819</c:v>
                </c:pt>
                <c:pt idx="3790">
                  <c:v>0.49408500000000188</c:v>
                </c:pt>
                <c:pt idx="3791">
                  <c:v>0.52511900000000011</c:v>
                </c:pt>
                <c:pt idx="3792">
                  <c:v>0.48067400000000049</c:v>
                </c:pt>
                <c:pt idx="3793">
                  <c:v>0.49666900000000069</c:v>
                </c:pt>
                <c:pt idx="3794">
                  <c:v>0.5112400000000008</c:v>
                </c:pt>
                <c:pt idx="3795">
                  <c:v>0.53147200000000083</c:v>
                </c:pt>
                <c:pt idx="3796">
                  <c:v>0.48396599999999879</c:v>
                </c:pt>
                <c:pt idx="3797">
                  <c:v>0.48961399999999955</c:v>
                </c:pt>
                <c:pt idx="3798">
                  <c:v>0.53500700000000023</c:v>
                </c:pt>
                <c:pt idx="3799">
                  <c:v>0.52889000000000053</c:v>
                </c:pt>
                <c:pt idx="3800">
                  <c:v>0.53641599999999912</c:v>
                </c:pt>
                <c:pt idx="3801">
                  <c:v>0.49784800000000118</c:v>
                </c:pt>
                <c:pt idx="3802">
                  <c:v>0.51737500000000125</c:v>
                </c:pt>
                <c:pt idx="3803">
                  <c:v>0.50067200000000156</c:v>
                </c:pt>
                <c:pt idx="3804">
                  <c:v>0.51759700000000208</c:v>
                </c:pt>
                <c:pt idx="3805">
                  <c:v>0.47975600000000185</c:v>
                </c:pt>
                <c:pt idx="3806">
                  <c:v>0.52441800000000072</c:v>
                </c:pt>
                <c:pt idx="3807">
                  <c:v>0.49926200000000165</c:v>
                </c:pt>
                <c:pt idx="3808">
                  <c:v>0.50655000000000072</c:v>
                </c:pt>
                <c:pt idx="3809">
                  <c:v>0.48538599999999832</c:v>
                </c:pt>
                <c:pt idx="3810">
                  <c:v>0.49926100000000062</c:v>
                </c:pt>
                <c:pt idx="3811">
                  <c:v>0.51571300000000164</c:v>
                </c:pt>
                <c:pt idx="3812">
                  <c:v>0.4959680000000013</c:v>
                </c:pt>
                <c:pt idx="3813">
                  <c:v>0.52324899999999985</c:v>
                </c:pt>
                <c:pt idx="3814">
                  <c:v>0.52044000000000068</c:v>
                </c:pt>
                <c:pt idx="3815">
                  <c:v>0.49526999999999788</c:v>
                </c:pt>
                <c:pt idx="3816">
                  <c:v>0.48516100000000151</c:v>
                </c:pt>
                <c:pt idx="3817">
                  <c:v>0.51220500000000158</c:v>
                </c:pt>
                <c:pt idx="3818">
                  <c:v>0.46657799999999838</c:v>
                </c:pt>
                <c:pt idx="3819">
                  <c:v>0.51784200000000169</c:v>
                </c:pt>
                <c:pt idx="3820">
                  <c:v>0.49620900000000034</c:v>
                </c:pt>
                <c:pt idx="3821">
                  <c:v>0.49549999999999983</c:v>
                </c:pt>
                <c:pt idx="3822">
                  <c:v>0.47950100000000262</c:v>
                </c:pt>
                <c:pt idx="3823">
                  <c:v>0.51619099999999918</c:v>
                </c:pt>
                <c:pt idx="3824">
                  <c:v>0.52395399999999981</c:v>
                </c:pt>
                <c:pt idx="3825">
                  <c:v>0.50584600000000179</c:v>
                </c:pt>
                <c:pt idx="3826">
                  <c:v>0.4971350000000001</c:v>
                </c:pt>
                <c:pt idx="3827">
                  <c:v>0.44940099999999816</c:v>
                </c:pt>
                <c:pt idx="3828">
                  <c:v>0.49056799999999967</c:v>
                </c:pt>
                <c:pt idx="3829">
                  <c:v>0.51313800000000143</c:v>
                </c:pt>
                <c:pt idx="3830">
                  <c:v>0.47174599999999955</c:v>
                </c:pt>
                <c:pt idx="3831">
                  <c:v>0.49573699999999832</c:v>
                </c:pt>
                <c:pt idx="3832">
                  <c:v>0.4583510000000004</c:v>
                </c:pt>
                <c:pt idx="3833">
                  <c:v>0.4964429999999993</c:v>
                </c:pt>
                <c:pt idx="3834">
                  <c:v>0.48186199999999957</c:v>
                </c:pt>
                <c:pt idx="3835">
                  <c:v>0.46046600000000026</c:v>
                </c:pt>
                <c:pt idx="3836">
                  <c:v>0.49080700000000022</c:v>
                </c:pt>
                <c:pt idx="3837">
                  <c:v>0.50466899999999981</c:v>
                </c:pt>
                <c:pt idx="3838">
                  <c:v>0.45975699999999975</c:v>
                </c:pt>
                <c:pt idx="3839">
                  <c:v>0.48046300000000031</c:v>
                </c:pt>
                <c:pt idx="3840">
                  <c:v>0.5303059999999995</c:v>
                </c:pt>
                <c:pt idx="3841">
                  <c:v>0.48679999999999879</c:v>
                </c:pt>
                <c:pt idx="3842">
                  <c:v>0.46846499999999835</c:v>
                </c:pt>
                <c:pt idx="3843">
                  <c:v>0.49526799999999938</c:v>
                </c:pt>
                <c:pt idx="3844">
                  <c:v>0.48632600000000181</c:v>
                </c:pt>
                <c:pt idx="3845">
                  <c:v>0.47386299999999792</c:v>
                </c:pt>
                <c:pt idx="3846">
                  <c:v>0.51571999999999818</c:v>
                </c:pt>
                <c:pt idx="3847">
                  <c:v>0.50115200000000115</c:v>
                </c:pt>
                <c:pt idx="3848">
                  <c:v>0.47763600000000039</c:v>
                </c:pt>
                <c:pt idx="3849">
                  <c:v>0.49479900000000043</c:v>
                </c:pt>
                <c:pt idx="3850">
                  <c:v>0.48634799999999956</c:v>
                </c:pt>
                <c:pt idx="3851">
                  <c:v>0.49856799999999879</c:v>
                </c:pt>
                <c:pt idx="3852">
                  <c:v>0.46070500000000081</c:v>
                </c:pt>
                <c:pt idx="3853">
                  <c:v>0.49692100000000039</c:v>
                </c:pt>
                <c:pt idx="3854">
                  <c:v>0.48492200000000096</c:v>
                </c:pt>
                <c:pt idx="3855">
                  <c:v>0.44542100000000318</c:v>
                </c:pt>
                <c:pt idx="3856">
                  <c:v>0.43930899999999795</c:v>
                </c:pt>
                <c:pt idx="3857">
                  <c:v>0.43224100000000121</c:v>
                </c:pt>
                <c:pt idx="3858">
                  <c:v>0.5006920000000008</c:v>
                </c:pt>
                <c:pt idx="3859">
                  <c:v>0.4275410000000015</c:v>
                </c:pt>
                <c:pt idx="3860">
                  <c:v>0.49856499999999926</c:v>
                </c:pt>
                <c:pt idx="3861">
                  <c:v>0.49527600000000049</c:v>
                </c:pt>
                <c:pt idx="3862">
                  <c:v>0.49127500000000168</c:v>
                </c:pt>
                <c:pt idx="3863">
                  <c:v>0.51080100000000073</c:v>
                </c:pt>
                <c:pt idx="3864">
                  <c:v>0.46517400000000109</c:v>
                </c:pt>
                <c:pt idx="3865">
                  <c:v>0.49057400000000229</c:v>
                </c:pt>
                <c:pt idx="3866">
                  <c:v>0.44965099999999936</c:v>
                </c:pt>
                <c:pt idx="3867">
                  <c:v>0.48987299999999934</c:v>
                </c:pt>
                <c:pt idx="3868">
                  <c:v>0.48164500000000032</c:v>
                </c:pt>
                <c:pt idx="3869">
                  <c:v>0.47034700000000029</c:v>
                </c:pt>
                <c:pt idx="3870">
                  <c:v>0.43788500000000141</c:v>
                </c:pt>
                <c:pt idx="3871">
                  <c:v>0.47081599999999924</c:v>
                </c:pt>
                <c:pt idx="3872">
                  <c:v>0.47364599999999868</c:v>
                </c:pt>
                <c:pt idx="3873">
                  <c:v>0.5204500000000003</c:v>
                </c:pt>
                <c:pt idx="3874">
                  <c:v>0.49222100000000069</c:v>
                </c:pt>
                <c:pt idx="3875">
                  <c:v>0.4411839999999998</c:v>
                </c:pt>
                <c:pt idx="3876">
                  <c:v>0.48492900000000105</c:v>
                </c:pt>
                <c:pt idx="3877">
                  <c:v>0.44636500000000012</c:v>
                </c:pt>
                <c:pt idx="3878">
                  <c:v>0.45953300000000041</c:v>
                </c:pt>
                <c:pt idx="3879">
                  <c:v>0.43625399999999814</c:v>
                </c:pt>
                <c:pt idx="3880">
                  <c:v>0.49409899999999851</c:v>
                </c:pt>
                <c:pt idx="3881">
                  <c:v>0.44213099999999983</c:v>
                </c:pt>
                <c:pt idx="3882">
                  <c:v>0.44825200000000009</c:v>
                </c:pt>
                <c:pt idx="3883">
                  <c:v>0.44166200000000089</c:v>
                </c:pt>
                <c:pt idx="3884">
                  <c:v>0.45153800000000288</c:v>
                </c:pt>
                <c:pt idx="3885">
                  <c:v>0.43248699999999829</c:v>
                </c:pt>
                <c:pt idx="3886">
                  <c:v>0.43836399999999998</c:v>
                </c:pt>
                <c:pt idx="3887">
                  <c:v>0.48000100000000145</c:v>
                </c:pt>
                <c:pt idx="3888">
                  <c:v>0.45271400000000028</c:v>
                </c:pt>
                <c:pt idx="3889">
                  <c:v>0.43460200000000171</c:v>
                </c:pt>
                <c:pt idx="3890">
                  <c:v>0.47152599999999723</c:v>
                </c:pt>
                <c:pt idx="3891">
                  <c:v>0.47811599999999999</c:v>
                </c:pt>
                <c:pt idx="3892">
                  <c:v>0.4529500000000013</c:v>
                </c:pt>
                <c:pt idx="3893">
                  <c:v>0.45365599999999873</c:v>
                </c:pt>
                <c:pt idx="3894">
                  <c:v>0.44965999999999795</c:v>
                </c:pt>
                <c:pt idx="3895">
                  <c:v>0.47295200000000293</c:v>
                </c:pt>
                <c:pt idx="3896">
                  <c:v>0.48635000000000161</c:v>
                </c:pt>
                <c:pt idx="3897">
                  <c:v>0.44472399999999723</c:v>
                </c:pt>
                <c:pt idx="3898">
                  <c:v>0.46448599999999729</c:v>
                </c:pt>
                <c:pt idx="3899">
                  <c:v>0.47035999999999945</c:v>
                </c:pt>
                <c:pt idx="3900">
                  <c:v>0.43860199999999949</c:v>
                </c:pt>
                <c:pt idx="3901">
                  <c:v>0.47529600000000016</c:v>
                </c:pt>
                <c:pt idx="3902">
                  <c:v>0.45765399999999801</c:v>
                </c:pt>
                <c:pt idx="3903">
                  <c:v>0.46447900000000075</c:v>
                </c:pt>
                <c:pt idx="3904">
                  <c:v>0.44660299999999964</c:v>
                </c:pt>
                <c:pt idx="3905">
                  <c:v>0.41085500000000152</c:v>
                </c:pt>
                <c:pt idx="3906">
                  <c:v>0.46471500000000177</c:v>
                </c:pt>
                <c:pt idx="3907">
                  <c:v>0.4628300000000003</c:v>
                </c:pt>
                <c:pt idx="3908">
                  <c:v>0.46071999999999846</c:v>
                </c:pt>
                <c:pt idx="3909">
                  <c:v>0.46047699999999736</c:v>
                </c:pt>
                <c:pt idx="3910">
                  <c:v>0.46212500000000034</c:v>
                </c:pt>
                <c:pt idx="3911">
                  <c:v>0.41532799999999881</c:v>
                </c:pt>
                <c:pt idx="3912">
                  <c:v>0.44519599999999926</c:v>
                </c:pt>
                <c:pt idx="3913">
                  <c:v>0.49457999999999913</c:v>
                </c:pt>
                <c:pt idx="3914">
                  <c:v>0.43650599999999784</c:v>
                </c:pt>
                <c:pt idx="3915">
                  <c:v>0.46048100000000147</c:v>
                </c:pt>
                <c:pt idx="3916">
                  <c:v>0.43671999999999755</c:v>
                </c:pt>
                <c:pt idx="3917">
                  <c:v>0.46259599999999779</c:v>
                </c:pt>
                <c:pt idx="3918">
                  <c:v>0.42778600000000111</c:v>
                </c:pt>
                <c:pt idx="3919">
                  <c:v>0.44260899999999737</c:v>
                </c:pt>
                <c:pt idx="3920">
                  <c:v>0.47459900000000133</c:v>
                </c:pt>
                <c:pt idx="3921">
                  <c:v>0.43108700000000155</c:v>
                </c:pt>
                <c:pt idx="3922">
                  <c:v>0.4795279999999984</c:v>
                </c:pt>
                <c:pt idx="3923">
                  <c:v>0.48353099999999927</c:v>
                </c:pt>
                <c:pt idx="3924">
                  <c:v>0.49787099999999995</c:v>
                </c:pt>
                <c:pt idx="3925">
                  <c:v>0.44238100000000102</c:v>
                </c:pt>
                <c:pt idx="3926">
                  <c:v>0.43601800000000068</c:v>
                </c:pt>
                <c:pt idx="3927">
                  <c:v>0.46095400000000097</c:v>
                </c:pt>
                <c:pt idx="3928">
                  <c:v>0.45789399999999958</c:v>
                </c:pt>
                <c:pt idx="3929">
                  <c:v>0.46754300000000271</c:v>
                </c:pt>
                <c:pt idx="3930">
                  <c:v>0.43344499999999897</c:v>
                </c:pt>
                <c:pt idx="3931">
                  <c:v>0.42637900000000073</c:v>
                </c:pt>
                <c:pt idx="3932">
                  <c:v>0.4468500000000013</c:v>
                </c:pt>
                <c:pt idx="3933">
                  <c:v>0.42709099999999722</c:v>
                </c:pt>
                <c:pt idx="3934">
                  <c:v>0.42615100000000083</c:v>
                </c:pt>
                <c:pt idx="3935">
                  <c:v>0.46166499999999999</c:v>
                </c:pt>
                <c:pt idx="3936">
                  <c:v>0.44426199999999838</c:v>
                </c:pt>
                <c:pt idx="3937">
                  <c:v>0.46447799999999972</c:v>
                </c:pt>
                <c:pt idx="3938">
                  <c:v>0.45202200000000303</c:v>
                </c:pt>
                <c:pt idx="3939">
                  <c:v>0.44519800000000131</c:v>
                </c:pt>
                <c:pt idx="3940">
                  <c:v>0.47883200000000059</c:v>
                </c:pt>
                <c:pt idx="3941">
                  <c:v>0.46189599999999942</c:v>
                </c:pt>
                <c:pt idx="3942">
                  <c:v>0.43038600000000216</c:v>
                </c:pt>
                <c:pt idx="3943">
                  <c:v>0.44966600000000057</c:v>
                </c:pt>
                <c:pt idx="3944">
                  <c:v>0.43885399999999919</c:v>
                </c:pt>
                <c:pt idx="3945">
                  <c:v>0.44731499999999969</c:v>
                </c:pt>
                <c:pt idx="3946">
                  <c:v>0.43603300000000189</c:v>
                </c:pt>
                <c:pt idx="3947">
                  <c:v>0.47131500000000059</c:v>
                </c:pt>
                <c:pt idx="3948">
                  <c:v>0.4400340000000007</c:v>
                </c:pt>
                <c:pt idx="3949">
                  <c:v>0.42568100000000086</c:v>
                </c:pt>
                <c:pt idx="3950">
                  <c:v>0.424037000000002</c:v>
                </c:pt>
                <c:pt idx="3951">
                  <c:v>0.47107600000000005</c:v>
                </c:pt>
                <c:pt idx="3952">
                  <c:v>0.48729799999999912</c:v>
                </c:pt>
                <c:pt idx="3953">
                  <c:v>0.44214999999999804</c:v>
                </c:pt>
                <c:pt idx="3954">
                  <c:v>0.47154300000000049</c:v>
                </c:pt>
                <c:pt idx="3955">
                  <c:v>0.45790900000000079</c:v>
                </c:pt>
                <c:pt idx="3956">
                  <c:v>0.42968099999999865</c:v>
                </c:pt>
                <c:pt idx="3957">
                  <c:v>0.48119399999999857</c:v>
                </c:pt>
                <c:pt idx="3958">
                  <c:v>0.44120399999999904</c:v>
                </c:pt>
                <c:pt idx="3959">
                  <c:v>0.42450200000000038</c:v>
                </c:pt>
                <c:pt idx="3960">
                  <c:v>0.48894900000000163</c:v>
                </c:pt>
                <c:pt idx="3961">
                  <c:v>0.43296799999999891</c:v>
                </c:pt>
                <c:pt idx="3962">
                  <c:v>0.45884700000000223</c:v>
                </c:pt>
                <c:pt idx="3963">
                  <c:v>0.45226299999999853</c:v>
                </c:pt>
                <c:pt idx="3964">
                  <c:v>0.45061400000000162</c:v>
                </c:pt>
                <c:pt idx="3965">
                  <c:v>0.45178399999999996</c:v>
                </c:pt>
                <c:pt idx="3966">
                  <c:v>0.47436100000000181</c:v>
                </c:pt>
                <c:pt idx="3967">
                  <c:v>0.42473800000000139</c:v>
                </c:pt>
                <c:pt idx="3968">
                  <c:v>0.42027799999999971</c:v>
                </c:pt>
                <c:pt idx="3969">
                  <c:v>0.44873899999999978</c:v>
                </c:pt>
                <c:pt idx="3970">
                  <c:v>0.43909799999999777</c:v>
                </c:pt>
                <c:pt idx="3971">
                  <c:v>0.47436399999999779</c:v>
                </c:pt>
                <c:pt idx="3972">
                  <c:v>0.40804100000000076</c:v>
                </c:pt>
                <c:pt idx="3973">
                  <c:v>0.46402299999999741</c:v>
                </c:pt>
                <c:pt idx="3974">
                  <c:v>0.4449729999999974</c:v>
                </c:pt>
                <c:pt idx="3975">
                  <c:v>0.47742799999999974</c:v>
                </c:pt>
                <c:pt idx="3976">
                  <c:v>0.45296599999999998</c:v>
                </c:pt>
                <c:pt idx="3977">
                  <c:v>0.42263699999999815</c:v>
                </c:pt>
                <c:pt idx="3978">
                  <c:v>0.41510499999999695</c:v>
                </c:pt>
                <c:pt idx="3979">
                  <c:v>0.44638499999999937</c:v>
                </c:pt>
                <c:pt idx="3980">
                  <c:v>0.45814199999999872</c:v>
                </c:pt>
                <c:pt idx="3981">
                  <c:v>0.42498700000000156</c:v>
                </c:pt>
                <c:pt idx="3982">
                  <c:v>0.44003100000000117</c:v>
                </c:pt>
                <c:pt idx="3983">
                  <c:v>0.43744800000000339</c:v>
                </c:pt>
                <c:pt idx="3984">
                  <c:v>0.45602899999999735</c:v>
                </c:pt>
                <c:pt idx="3985">
                  <c:v>0.43603099999999984</c:v>
                </c:pt>
                <c:pt idx="3986">
                  <c:v>0.43697399999999931</c:v>
                </c:pt>
                <c:pt idx="3987">
                  <c:v>0.44497900000000001</c:v>
                </c:pt>
                <c:pt idx="3988">
                  <c:v>0.46237400000000051</c:v>
                </c:pt>
                <c:pt idx="3989">
                  <c:v>0.42992399999999975</c:v>
                </c:pt>
                <c:pt idx="3990">
                  <c:v>0.42075300000000126</c:v>
                </c:pt>
                <c:pt idx="3991">
                  <c:v>0.42663399999999996</c:v>
                </c:pt>
                <c:pt idx="3992">
                  <c:v>0.43509799999999998</c:v>
                </c:pt>
                <c:pt idx="3993">
                  <c:v>0.44944199999999768</c:v>
                </c:pt>
                <c:pt idx="3994">
                  <c:v>0.44803399999999982</c:v>
                </c:pt>
                <c:pt idx="3995">
                  <c:v>0.46755900000000139</c:v>
                </c:pt>
                <c:pt idx="3996">
                  <c:v>0.45368500000000012</c:v>
                </c:pt>
                <c:pt idx="3997">
                  <c:v>0.38805900000000193</c:v>
                </c:pt>
                <c:pt idx="3998">
                  <c:v>0.43580399999999742</c:v>
                </c:pt>
                <c:pt idx="3999">
                  <c:v>0.44897900000000135</c:v>
                </c:pt>
                <c:pt idx="4000">
                  <c:v>0.44168100000000265</c:v>
                </c:pt>
                <c:pt idx="4001">
                  <c:v>0.4351040000000026</c:v>
                </c:pt>
                <c:pt idx="4002">
                  <c:v>0.43298200000000264</c:v>
                </c:pt>
                <c:pt idx="4003">
                  <c:v>0.4094629999999988</c:v>
                </c:pt>
                <c:pt idx="4004">
                  <c:v>0.42828000000000088</c:v>
                </c:pt>
                <c:pt idx="4005">
                  <c:v>0.41652700000000209</c:v>
                </c:pt>
                <c:pt idx="4006">
                  <c:v>0.45580100000000101</c:v>
                </c:pt>
                <c:pt idx="4007">
                  <c:v>0.43557200000000051</c:v>
                </c:pt>
                <c:pt idx="4008">
                  <c:v>0.40218399999999832</c:v>
                </c:pt>
                <c:pt idx="4009">
                  <c:v>0.41157699999999764</c:v>
                </c:pt>
                <c:pt idx="4010">
                  <c:v>0.45932299999999771</c:v>
                </c:pt>
                <c:pt idx="4011">
                  <c:v>0.4442830000000022</c:v>
                </c:pt>
                <c:pt idx="4012">
                  <c:v>0.42616599999999849</c:v>
                </c:pt>
                <c:pt idx="4013">
                  <c:v>0.46168099999999868</c:v>
                </c:pt>
                <c:pt idx="4014">
                  <c:v>0.44497600000000048</c:v>
                </c:pt>
                <c:pt idx="4015">
                  <c:v>0.42523100000000014</c:v>
                </c:pt>
                <c:pt idx="4016">
                  <c:v>0.4282749999999993</c:v>
                </c:pt>
                <c:pt idx="4017">
                  <c:v>0.47649499999999989</c:v>
                </c:pt>
                <c:pt idx="4018">
                  <c:v>0.44098400000000026</c:v>
                </c:pt>
                <c:pt idx="4019">
                  <c:v>0.42781400000000147</c:v>
                </c:pt>
                <c:pt idx="4020">
                  <c:v>0.41723400000000055</c:v>
                </c:pt>
                <c:pt idx="4021">
                  <c:v>0.40382999999999925</c:v>
                </c:pt>
                <c:pt idx="4022">
                  <c:v>0.4214589999999987</c:v>
                </c:pt>
                <c:pt idx="4023">
                  <c:v>0.42028200000000027</c:v>
                </c:pt>
                <c:pt idx="4024">
                  <c:v>0.43064100000000138</c:v>
                </c:pt>
                <c:pt idx="4025">
                  <c:v>0.44051699999999983</c:v>
                </c:pt>
                <c:pt idx="4026">
                  <c:v>0.38147899999999879</c:v>
                </c:pt>
                <c:pt idx="4027">
                  <c:v>0.417466000000001</c:v>
                </c:pt>
                <c:pt idx="4028">
                  <c:v>0.42123000000000133</c:v>
                </c:pt>
                <c:pt idx="4029">
                  <c:v>0.46309199999999962</c:v>
                </c:pt>
                <c:pt idx="4030">
                  <c:v>0.42922199999999933</c:v>
                </c:pt>
                <c:pt idx="4031">
                  <c:v>0.41511600000000115</c:v>
                </c:pt>
                <c:pt idx="4032">
                  <c:v>0.42898699999999934</c:v>
                </c:pt>
                <c:pt idx="4033">
                  <c:v>0.44616299999999853</c:v>
                </c:pt>
                <c:pt idx="4034">
                  <c:v>0.42052400000000034</c:v>
                </c:pt>
                <c:pt idx="4035">
                  <c:v>0.45509899999999703</c:v>
                </c:pt>
                <c:pt idx="4036">
                  <c:v>0.47109499999999827</c:v>
                </c:pt>
                <c:pt idx="4037">
                  <c:v>0.41417200000000065</c:v>
                </c:pt>
                <c:pt idx="4038">
                  <c:v>0.42451700000000159</c:v>
                </c:pt>
                <c:pt idx="4039">
                  <c:v>0.43182399999999888</c:v>
                </c:pt>
                <c:pt idx="4040">
                  <c:v>0.40570999999999913</c:v>
                </c:pt>
                <c:pt idx="4041">
                  <c:v>0.39512500000000017</c:v>
                </c:pt>
                <c:pt idx="4042">
                  <c:v>0.40899999999999892</c:v>
                </c:pt>
                <c:pt idx="4043">
                  <c:v>0.35607599999999806</c:v>
                </c:pt>
                <c:pt idx="4044">
                  <c:v>0.40946600000000188</c:v>
                </c:pt>
                <c:pt idx="4045">
                  <c:v>0.46568900000000113</c:v>
                </c:pt>
                <c:pt idx="4046">
                  <c:v>0.40688799999999858</c:v>
                </c:pt>
                <c:pt idx="4047">
                  <c:v>0.46286299999999869</c:v>
                </c:pt>
                <c:pt idx="4048">
                  <c:v>0.4299350000000004</c:v>
                </c:pt>
                <c:pt idx="4049">
                  <c:v>0.4028860000000023</c:v>
                </c:pt>
                <c:pt idx="4050">
                  <c:v>0.40077400000000196</c:v>
                </c:pt>
                <c:pt idx="4051">
                  <c:v>0.38078199999999995</c:v>
                </c:pt>
                <c:pt idx="4052">
                  <c:v>0.43417699999999826</c:v>
                </c:pt>
                <c:pt idx="4053">
                  <c:v>0.42924100000000109</c:v>
                </c:pt>
                <c:pt idx="4054">
                  <c:v>0.42381899999999817</c:v>
                </c:pt>
                <c:pt idx="4055">
                  <c:v>0.39794600000000102</c:v>
                </c:pt>
                <c:pt idx="4056">
                  <c:v>0.43417399999999873</c:v>
                </c:pt>
                <c:pt idx="4057">
                  <c:v>0.42099300000000284</c:v>
                </c:pt>
                <c:pt idx="4058">
                  <c:v>0.39536400000000071</c:v>
                </c:pt>
                <c:pt idx="4059">
                  <c:v>0.43628700000000009</c:v>
                </c:pt>
                <c:pt idx="4060">
                  <c:v>0.38195999999999941</c:v>
                </c:pt>
                <c:pt idx="4061">
                  <c:v>0.38760100000000008</c:v>
                </c:pt>
                <c:pt idx="4062">
                  <c:v>0.39700699999999856</c:v>
                </c:pt>
                <c:pt idx="4063">
                  <c:v>0.41583500000000129</c:v>
                </c:pt>
                <c:pt idx="4064">
                  <c:v>0.39701099999999911</c:v>
                </c:pt>
                <c:pt idx="4065">
                  <c:v>0.42029500000000297</c:v>
                </c:pt>
                <c:pt idx="4066">
                  <c:v>0.41323799999999977</c:v>
                </c:pt>
                <c:pt idx="4067">
                  <c:v>0.42899500000000046</c:v>
                </c:pt>
                <c:pt idx="4068">
                  <c:v>0.41888000000000147</c:v>
                </c:pt>
                <c:pt idx="4069">
                  <c:v>0.4558060000000026</c:v>
                </c:pt>
                <c:pt idx="4070">
                  <c:v>0.42805800000000005</c:v>
                </c:pt>
                <c:pt idx="4071">
                  <c:v>0.37702600000000075</c:v>
                </c:pt>
                <c:pt idx="4072">
                  <c:v>0.41606699999999819</c:v>
                </c:pt>
                <c:pt idx="4073">
                  <c:v>0.43252700000000033</c:v>
                </c:pt>
                <c:pt idx="4074">
                  <c:v>0.42759500000000017</c:v>
                </c:pt>
                <c:pt idx="4075">
                  <c:v>0.40030399999999844</c:v>
                </c:pt>
                <c:pt idx="4076">
                  <c:v>0.40006999999999948</c:v>
                </c:pt>
                <c:pt idx="4077">
                  <c:v>0.41817499999999797</c:v>
                </c:pt>
                <c:pt idx="4078">
                  <c:v>0.40477200000000124</c:v>
                </c:pt>
                <c:pt idx="4079">
                  <c:v>0.44146100000000033</c:v>
                </c:pt>
                <c:pt idx="4080">
                  <c:v>0.40359499999999926</c:v>
                </c:pt>
                <c:pt idx="4081">
                  <c:v>0.42406099999999824</c:v>
                </c:pt>
                <c:pt idx="4082">
                  <c:v>0.39889500000000311</c:v>
                </c:pt>
                <c:pt idx="4083">
                  <c:v>0.42876400000000103</c:v>
                </c:pt>
                <c:pt idx="4084">
                  <c:v>0.39701599999999715</c:v>
                </c:pt>
                <c:pt idx="4085">
                  <c:v>0.41182899999999734</c:v>
                </c:pt>
                <c:pt idx="4086">
                  <c:v>0.39701700000000173</c:v>
                </c:pt>
                <c:pt idx="4087">
                  <c:v>0.40901800000000321</c:v>
                </c:pt>
                <c:pt idx="4088">
                  <c:v>0.43958900000000156</c:v>
                </c:pt>
                <c:pt idx="4089">
                  <c:v>0.43111200000000238</c:v>
                </c:pt>
                <c:pt idx="4090">
                  <c:v>0.43911900000000159</c:v>
                </c:pt>
                <c:pt idx="4091">
                  <c:v>0.41395199999999832</c:v>
                </c:pt>
                <c:pt idx="4092">
                  <c:v>0.4250070000000008</c:v>
                </c:pt>
                <c:pt idx="4093">
                  <c:v>0.43182199999999682</c:v>
                </c:pt>
                <c:pt idx="4094">
                  <c:v>0.44099399999999989</c:v>
                </c:pt>
                <c:pt idx="4095">
                  <c:v>0.40171899999999994</c:v>
                </c:pt>
                <c:pt idx="4096">
                  <c:v>0.3817239999999984</c:v>
                </c:pt>
                <c:pt idx="4097">
                  <c:v>0.38690099999999816</c:v>
                </c:pt>
                <c:pt idx="4098">
                  <c:v>0.40643000000000029</c:v>
                </c:pt>
                <c:pt idx="4099">
                  <c:v>0.41841200000000001</c:v>
                </c:pt>
                <c:pt idx="4100">
                  <c:v>0.39420300000000097</c:v>
                </c:pt>
                <c:pt idx="4101">
                  <c:v>0.42406500000000236</c:v>
                </c:pt>
                <c:pt idx="4102">
                  <c:v>0.44193899999999786</c:v>
                </c:pt>
                <c:pt idx="4103">
                  <c:v>0.42312499999999886</c:v>
                </c:pt>
                <c:pt idx="4104">
                  <c:v>0.39890199999999965</c:v>
                </c:pt>
                <c:pt idx="4105">
                  <c:v>0.40031200000000311</c:v>
                </c:pt>
                <c:pt idx="4106">
                  <c:v>0.41701000000000121</c:v>
                </c:pt>
                <c:pt idx="4107">
                  <c:v>0.38666599999999818</c:v>
                </c:pt>
                <c:pt idx="4108">
                  <c:v>0.41042599999999752</c:v>
                </c:pt>
                <c:pt idx="4109">
                  <c:v>0.40242800000000045</c:v>
                </c:pt>
                <c:pt idx="4110">
                  <c:v>0.39584100000000078</c:v>
                </c:pt>
                <c:pt idx="4111">
                  <c:v>0.44523300000000177</c:v>
                </c:pt>
                <c:pt idx="4112">
                  <c:v>0.38502399999999781</c:v>
                </c:pt>
                <c:pt idx="4113">
                  <c:v>0.40454199999999929</c:v>
                </c:pt>
                <c:pt idx="4114">
                  <c:v>0.40618999999999872</c:v>
                </c:pt>
                <c:pt idx="4115">
                  <c:v>0.42994700000000208</c:v>
                </c:pt>
                <c:pt idx="4116">
                  <c:v>0.40478600000000142</c:v>
                </c:pt>
                <c:pt idx="4117">
                  <c:v>0.4250089999999993</c:v>
                </c:pt>
                <c:pt idx="4118">
                  <c:v>0.41160599999999903</c:v>
                </c:pt>
                <c:pt idx="4119">
                  <c:v>0.41418699999999831</c:v>
                </c:pt>
                <c:pt idx="4120">
                  <c:v>0.43582400000000021</c:v>
                </c:pt>
                <c:pt idx="4121">
                  <c:v>0.38055299999999903</c:v>
                </c:pt>
                <c:pt idx="4122">
                  <c:v>0.43960000000000221</c:v>
                </c:pt>
                <c:pt idx="4123">
                  <c:v>0.45158599999999893</c:v>
                </c:pt>
                <c:pt idx="4124">
                  <c:v>0.38361500000000248</c:v>
                </c:pt>
                <c:pt idx="4125">
                  <c:v>0.3600980000000007</c:v>
                </c:pt>
                <c:pt idx="4126">
                  <c:v>0.4052599999999984</c:v>
                </c:pt>
                <c:pt idx="4127">
                  <c:v>0.40407799999999838</c:v>
                </c:pt>
                <c:pt idx="4128">
                  <c:v>0.43183600000000055</c:v>
                </c:pt>
                <c:pt idx="4129">
                  <c:v>0.38102599999999853</c:v>
                </c:pt>
                <c:pt idx="4130">
                  <c:v>0.39490800000000092</c:v>
                </c:pt>
                <c:pt idx="4131">
                  <c:v>0.42877599999999916</c:v>
                </c:pt>
                <c:pt idx="4132">
                  <c:v>0.4010220000000011</c:v>
                </c:pt>
                <c:pt idx="4133">
                  <c:v>0.40361000000000047</c:v>
                </c:pt>
                <c:pt idx="4134">
                  <c:v>0.40172399999999797</c:v>
                </c:pt>
                <c:pt idx="4135">
                  <c:v>0.37820100000000068</c:v>
                </c:pt>
                <c:pt idx="4136">
                  <c:v>0.40337399999999946</c:v>
                </c:pt>
                <c:pt idx="4137">
                  <c:v>0.35797600000000074</c:v>
                </c:pt>
                <c:pt idx="4138">
                  <c:v>0.37114599999999953</c:v>
                </c:pt>
                <c:pt idx="4139">
                  <c:v>0.41348999999999947</c:v>
                </c:pt>
                <c:pt idx="4140">
                  <c:v>0.42618500000000026</c:v>
                </c:pt>
                <c:pt idx="4141">
                  <c:v>0.35962600000000222</c:v>
                </c:pt>
                <c:pt idx="4142">
                  <c:v>0.41960399999999964</c:v>
                </c:pt>
                <c:pt idx="4143">
                  <c:v>0.4047869999999989</c:v>
                </c:pt>
                <c:pt idx="4144">
                  <c:v>0.39655300000000082</c:v>
                </c:pt>
                <c:pt idx="4145">
                  <c:v>0.4501899999999992</c:v>
                </c:pt>
                <c:pt idx="4146">
                  <c:v>0.38950399999999874</c:v>
                </c:pt>
                <c:pt idx="4147">
                  <c:v>0.36150199999999799</c:v>
                </c:pt>
                <c:pt idx="4148">
                  <c:v>0.42501299999999986</c:v>
                </c:pt>
                <c:pt idx="4149">
                  <c:v>0.38197100000000006</c:v>
                </c:pt>
                <c:pt idx="4150">
                  <c:v>0.42736400000000074</c:v>
                </c:pt>
                <c:pt idx="4151">
                  <c:v>0.41677799999999721</c:v>
                </c:pt>
                <c:pt idx="4152">
                  <c:v>0.43794699999999764</c:v>
                </c:pt>
                <c:pt idx="4153">
                  <c:v>0.38620900000000091</c:v>
                </c:pt>
                <c:pt idx="4154">
                  <c:v>0.40902699999999825</c:v>
                </c:pt>
                <c:pt idx="4155">
                  <c:v>0.41489500000000135</c:v>
                </c:pt>
                <c:pt idx="4156">
                  <c:v>0.39819699999999969</c:v>
                </c:pt>
                <c:pt idx="4157">
                  <c:v>0.44876500000000163</c:v>
                </c:pt>
                <c:pt idx="4158">
                  <c:v>0.42125400000000113</c:v>
                </c:pt>
                <c:pt idx="4159">
                  <c:v>0.39491800000000055</c:v>
                </c:pt>
                <c:pt idx="4160">
                  <c:v>0.41114100000000064</c:v>
                </c:pt>
                <c:pt idx="4161">
                  <c:v>0.38973299999999966</c:v>
                </c:pt>
                <c:pt idx="4162">
                  <c:v>0.37445400000000006</c:v>
                </c:pt>
                <c:pt idx="4163">
                  <c:v>0.38973999999999975</c:v>
                </c:pt>
                <c:pt idx="4164">
                  <c:v>0.44430300000000145</c:v>
                </c:pt>
                <c:pt idx="4165">
                  <c:v>0.36739599999999939</c:v>
                </c:pt>
                <c:pt idx="4166">
                  <c:v>0.38433200000000056</c:v>
                </c:pt>
                <c:pt idx="4167">
                  <c:v>0.41138300000000072</c:v>
                </c:pt>
                <c:pt idx="4168">
                  <c:v>0.37985499999999917</c:v>
                </c:pt>
                <c:pt idx="4169">
                  <c:v>0.37632899999999836</c:v>
                </c:pt>
                <c:pt idx="4170">
                  <c:v>0.37233400000000216</c:v>
                </c:pt>
                <c:pt idx="4171">
                  <c:v>0.35962999999999923</c:v>
                </c:pt>
                <c:pt idx="4172">
                  <c:v>0.39091200000000015</c:v>
                </c:pt>
                <c:pt idx="4173">
                  <c:v>0.3989130000000003</c:v>
                </c:pt>
                <c:pt idx="4174">
                  <c:v>0.41161599999999865</c:v>
                </c:pt>
                <c:pt idx="4175">
                  <c:v>0.36574699999999893</c:v>
                </c:pt>
                <c:pt idx="4176">
                  <c:v>0.41914000000000229</c:v>
                </c:pt>
                <c:pt idx="4177">
                  <c:v>0.38903400000000232</c:v>
                </c:pt>
                <c:pt idx="4178">
                  <c:v>0.41491000000000255</c:v>
                </c:pt>
                <c:pt idx="4179">
                  <c:v>0.364097000000001</c:v>
                </c:pt>
                <c:pt idx="4180">
                  <c:v>0.36927599999999927</c:v>
                </c:pt>
                <c:pt idx="4181">
                  <c:v>0.38809300000000135</c:v>
                </c:pt>
                <c:pt idx="4182">
                  <c:v>0.44783400000000029</c:v>
                </c:pt>
                <c:pt idx="4183">
                  <c:v>0.38057099999999977</c:v>
                </c:pt>
                <c:pt idx="4184">
                  <c:v>0.39209099999999708</c:v>
                </c:pt>
                <c:pt idx="4185">
                  <c:v>0.38386200000000059</c:v>
                </c:pt>
                <c:pt idx="4186">
                  <c:v>0.39796799999999877</c:v>
                </c:pt>
                <c:pt idx="4187">
                  <c:v>0.39115400000000022</c:v>
                </c:pt>
                <c:pt idx="4188">
                  <c:v>0.38221500000000219</c:v>
                </c:pt>
                <c:pt idx="4189">
                  <c:v>0.40479799999999955</c:v>
                </c:pt>
                <c:pt idx="4190">
                  <c:v>0.38221499999999864</c:v>
                </c:pt>
                <c:pt idx="4191">
                  <c:v>0.40219800000000205</c:v>
                </c:pt>
                <c:pt idx="4192">
                  <c:v>0.44783900000000187</c:v>
                </c:pt>
                <c:pt idx="4193">
                  <c:v>0.41044099999999872</c:v>
                </c:pt>
                <c:pt idx="4194">
                  <c:v>0.37750899999999987</c:v>
                </c:pt>
                <c:pt idx="4195">
                  <c:v>0.35258599999999873</c:v>
                </c:pt>
                <c:pt idx="4196">
                  <c:v>0.38386699999999863</c:v>
                </c:pt>
                <c:pt idx="4197">
                  <c:v>0.38879999999999981</c:v>
                </c:pt>
                <c:pt idx="4198">
                  <c:v>0.38573899999999739</c:v>
                </c:pt>
                <c:pt idx="4199">
                  <c:v>0.38997099999999918</c:v>
                </c:pt>
                <c:pt idx="4200">
                  <c:v>0.4087949999999978</c:v>
                </c:pt>
                <c:pt idx="4201">
                  <c:v>0.37610499999999902</c:v>
                </c:pt>
                <c:pt idx="4202">
                  <c:v>0.38809799999999939</c:v>
                </c:pt>
                <c:pt idx="4203">
                  <c:v>0.36810699999999841</c:v>
                </c:pt>
                <c:pt idx="4204">
                  <c:v>0.35422200000000004</c:v>
                </c:pt>
                <c:pt idx="4205">
                  <c:v>0.39539399999999958</c:v>
                </c:pt>
                <c:pt idx="4206">
                  <c:v>0.36692600000000297</c:v>
                </c:pt>
                <c:pt idx="4207">
                  <c:v>0.33940400000000182</c:v>
                </c:pt>
                <c:pt idx="4208">
                  <c:v>0.39139099999999871</c:v>
                </c:pt>
                <c:pt idx="4209">
                  <c:v>0.3690490000000004</c:v>
                </c:pt>
                <c:pt idx="4210">
                  <c:v>0.37680600000000197</c:v>
                </c:pt>
                <c:pt idx="4211">
                  <c:v>0.357289999999999</c:v>
                </c:pt>
                <c:pt idx="4212">
                  <c:v>0.40503200000000206</c:v>
                </c:pt>
                <c:pt idx="4213">
                  <c:v>0.3603430000000003</c:v>
                </c:pt>
                <c:pt idx="4214">
                  <c:v>0.33799799999999891</c:v>
                </c:pt>
                <c:pt idx="4215">
                  <c:v>0.34294200000000075</c:v>
                </c:pt>
                <c:pt idx="4216">
                  <c:v>0.39492399999999961</c:v>
                </c:pt>
                <c:pt idx="4217">
                  <c:v>0.36364000000000019</c:v>
                </c:pt>
                <c:pt idx="4218">
                  <c:v>0.3845690000000026</c:v>
                </c:pt>
                <c:pt idx="4219">
                  <c:v>0.37564000000000064</c:v>
                </c:pt>
                <c:pt idx="4220">
                  <c:v>0.33376099999999909</c:v>
                </c:pt>
                <c:pt idx="4221">
                  <c:v>0.38903799999999933</c:v>
                </c:pt>
                <c:pt idx="4222">
                  <c:v>0.35987799999999837</c:v>
                </c:pt>
                <c:pt idx="4223">
                  <c:v>0.3664650000000016</c:v>
                </c:pt>
                <c:pt idx="4224">
                  <c:v>0.38010999999999839</c:v>
                </c:pt>
                <c:pt idx="4225">
                  <c:v>0.35423300000000069</c:v>
                </c:pt>
                <c:pt idx="4226">
                  <c:v>0.37728099999999998</c:v>
                </c:pt>
                <c:pt idx="4227">
                  <c:v>0.36481099999999955</c:v>
                </c:pt>
                <c:pt idx="4228">
                  <c:v>0.38880400000000037</c:v>
                </c:pt>
                <c:pt idx="4229">
                  <c:v>0.357761</c:v>
                </c:pt>
                <c:pt idx="4230">
                  <c:v>0.39845000000000041</c:v>
                </c:pt>
                <c:pt idx="4231">
                  <c:v>0.41539500000000018</c:v>
                </c:pt>
                <c:pt idx="4232">
                  <c:v>0.36787600000000253</c:v>
                </c:pt>
                <c:pt idx="4233">
                  <c:v>0.3815179999999998</c:v>
                </c:pt>
                <c:pt idx="4234">
                  <c:v>0.39774300000000196</c:v>
                </c:pt>
                <c:pt idx="4235">
                  <c:v>0.37986599999999981</c:v>
                </c:pt>
                <c:pt idx="4236">
                  <c:v>0.37681500000000057</c:v>
                </c:pt>
                <c:pt idx="4237">
                  <c:v>0.37211699999999936</c:v>
                </c:pt>
                <c:pt idx="4238">
                  <c:v>0.36810700000000196</c:v>
                </c:pt>
                <c:pt idx="4239">
                  <c:v>0.3650519999999986</c:v>
                </c:pt>
                <c:pt idx="4240">
                  <c:v>0.35752899999999954</c:v>
                </c:pt>
                <c:pt idx="4241">
                  <c:v>0.36387599999999765</c:v>
                </c:pt>
                <c:pt idx="4242">
                  <c:v>0.32388899999999765</c:v>
                </c:pt>
                <c:pt idx="4243">
                  <c:v>0.38623000000000118</c:v>
                </c:pt>
                <c:pt idx="4244">
                  <c:v>0.38716499999999954</c:v>
                </c:pt>
                <c:pt idx="4245">
                  <c:v>0.36599199999999854</c:v>
                </c:pt>
                <c:pt idx="4246">
                  <c:v>0.37986300000000028</c:v>
                </c:pt>
                <c:pt idx="4247">
                  <c:v>0.39539800000000014</c:v>
                </c:pt>
                <c:pt idx="4248">
                  <c:v>0.40315500000000171</c:v>
                </c:pt>
                <c:pt idx="4249">
                  <c:v>0.39116399999999985</c:v>
                </c:pt>
                <c:pt idx="4250">
                  <c:v>0.38011099999999942</c:v>
                </c:pt>
                <c:pt idx="4251">
                  <c:v>0.35775799999999691</c:v>
                </c:pt>
                <c:pt idx="4252">
                  <c:v>0.36881699999999995</c:v>
                </c:pt>
                <c:pt idx="4253">
                  <c:v>0.35964799999999997</c:v>
                </c:pt>
                <c:pt idx="4254">
                  <c:v>0.32859499999999997</c:v>
                </c:pt>
                <c:pt idx="4255">
                  <c:v>0.39210500000000081</c:v>
                </c:pt>
                <c:pt idx="4256">
                  <c:v>0.32648199999999861</c:v>
                </c:pt>
                <c:pt idx="4257">
                  <c:v>0.36717399999999856</c:v>
                </c:pt>
                <c:pt idx="4258">
                  <c:v>0.38811500000000265</c:v>
                </c:pt>
                <c:pt idx="4259">
                  <c:v>0.36952699999999794</c:v>
                </c:pt>
                <c:pt idx="4260">
                  <c:v>0.3711669999999998</c:v>
                </c:pt>
                <c:pt idx="4261">
                  <c:v>0.36387800000000325</c:v>
                </c:pt>
              </c:numCache>
            </c:numRef>
          </c:val>
        </c:ser>
        <c:marker val="1"/>
        <c:axId val="42565632"/>
        <c:axId val="42567168"/>
      </c:lineChart>
      <c:catAx>
        <c:axId val="42565632"/>
        <c:scaling>
          <c:orientation val="minMax"/>
        </c:scaling>
        <c:axPos val="b"/>
        <c:tickLblPos val="nextTo"/>
        <c:txPr>
          <a:bodyPr/>
          <a:lstStyle/>
          <a:p>
            <a:pPr>
              <a:defRPr sz="2400"/>
            </a:pPr>
            <a:endParaRPr lang="sl-SI"/>
          </a:p>
        </c:txPr>
        <c:crossAx val="42567168"/>
        <c:crosses val="autoZero"/>
        <c:auto val="1"/>
        <c:lblAlgn val="ctr"/>
        <c:lblOffset val="1000"/>
        <c:tickLblSkip val="1000"/>
        <c:tickMarkSkip val="1"/>
      </c:catAx>
      <c:valAx>
        <c:axId val="42567168"/>
        <c:scaling>
          <c:orientation val="minMax"/>
          <c:max val="75"/>
          <c:min val="0"/>
        </c:scaling>
        <c:axPos val="l"/>
        <c:numFmt formatCode="0.00" sourceLinked="1"/>
        <c:tickLblPos val="nextTo"/>
        <c:txPr>
          <a:bodyPr/>
          <a:lstStyle/>
          <a:p>
            <a:pPr>
              <a:defRPr sz="2400"/>
            </a:pPr>
            <a:endParaRPr lang="sl-SI"/>
          </a:p>
        </c:txPr>
        <c:crossAx val="42565632"/>
        <c:crossesAt val="1"/>
        <c:crossBetween val="between"/>
        <c:majorUnit val="25"/>
      </c:valAx>
    </c:plotArea>
    <c:legend>
      <c:legendPos val="r"/>
      <c:layout>
        <c:manualLayout>
          <c:xMode val="edge"/>
          <c:yMode val="edge"/>
          <c:x val="0.7890788020426891"/>
          <c:y val="4.8784824441776134E-2"/>
          <c:w val="0.14677822607770191"/>
          <c:h val="0.59982167203989534"/>
        </c:manualLayout>
      </c:layout>
      <c:txPr>
        <a:bodyPr/>
        <a:lstStyle/>
        <a:p>
          <a:pPr>
            <a:defRPr sz="2400"/>
          </a:pPr>
          <a:endParaRPr lang="sl-SI"/>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25254" y="11185072"/>
            <a:ext cx="22952869" cy="7717518"/>
          </a:xfrm>
        </p:spPr>
        <p:txBody>
          <a:bodyPr/>
          <a:lstStyle/>
          <a:p>
            <a:r>
              <a:rPr lang="en-US" smtClean="0"/>
              <a:t>Click to edit Master title style</a:t>
            </a:r>
            <a:endParaRPr lang="sl-SI"/>
          </a:p>
        </p:txBody>
      </p:sp>
      <p:sp>
        <p:nvSpPr>
          <p:cNvPr id="3" name="Subtitle 2"/>
          <p:cNvSpPr>
            <a:spLocks noGrp="1"/>
          </p:cNvSpPr>
          <p:nvPr>
            <p:ph type="subTitle" idx="1"/>
          </p:nvPr>
        </p:nvSpPr>
        <p:spPr>
          <a:xfrm>
            <a:off x="4050506" y="20402778"/>
            <a:ext cx="18902363" cy="9200696"/>
          </a:xfrm>
        </p:spPr>
        <p:txBody>
          <a:bodyPr/>
          <a:lstStyle>
            <a:lvl1pPr marL="0" indent="0" algn="ctr">
              <a:buNone/>
              <a:defRPr/>
            </a:lvl1pPr>
            <a:lvl2pPr marL="333345" indent="0" algn="ctr">
              <a:buNone/>
              <a:defRPr/>
            </a:lvl2pPr>
            <a:lvl3pPr marL="666689" indent="0" algn="ctr">
              <a:buNone/>
              <a:defRPr/>
            </a:lvl3pPr>
            <a:lvl4pPr marL="1000034" indent="0" algn="ctr">
              <a:buNone/>
              <a:defRPr/>
            </a:lvl4pPr>
            <a:lvl5pPr marL="1333378" indent="0" algn="ctr">
              <a:buNone/>
              <a:defRPr/>
            </a:lvl5pPr>
            <a:lvl6pPr marL="1666723" indent="0" algn="ctr">
              <a:buNone/>
              <a:defRPr/>
            </a:lvl6pPr>
            <a:lvl7pPr marL="2000067" indent="0" algn="ctr">
              <a:buNone/>
              <a:defRPr/>
            </a:lvl7pPr>
            <a:lvl8pPr marL="2333412" indent="0" algn="ctr">
              <a:buNone/>
              <a:defRPr/>
            </a:lvl8pPr>
            <a:lvl9pPr marL="2666756" indent="0" algn="ctr">
              <a:buNone/>
              <a:defRPr/>
            </a:lvl9pPr>
          </a:lstStyle>
          <a:p>
            <a:r>
              <a:rPr lang="en-US" smtClean="0"/>
              <a:t>Click to edit Master subtitle style</a:t>
            </a:r>
            <a:endParaRPr lang="sl-SI"/>
          </a:p>
        </p:txBody>
      </p:sp>
      <p:sp>
        <p:nvSpPr>
          <p:cNvPr id="4" name="Date Placeholder 3"/>
          <p:cNvSpPr>
            <a:spLocks noGrp="1"/>
          </p:cNvSpPr>
          <p:nvPr>
            <p:ph type="dt" sz="half" idx="10"/>
          </p:nvPr>
        </p:nvSpPr>
        <p:spPr/>
        <p:txBody>
          <a:bodyPr/>
          <a:lstStyle>
            <a:lvl1pPr>
              <a:defRPr/>
            </a:lvl1pPr>
          </a:lstStyle>
          <a:p>
            <a:endParaRPr lang="sl-SI"/>
          </a:p>
        </p:txBody>
      </p:sp>
      <p:sp>
        <p:nvSpPr>
          <p:cNvPr id="5" name="Footer Placeholder 4"/>
          <p:cNvSpPr>
            <a:spLocks noGrp="1"/>
          </p:cNvSpPr>
          <p:nvPr>
            <p:ph type="ftr" sz="quarter" idx="11"/>
          </p:nvPr>
        </p:nvSpPr>
        <p:spPr/>
        <p:txBody>
          <a:bodyPr/>
          <a:lstStyle>
            <a:lvl1pPr>
              <a:defRPr/>
            </a:lvl1pPr>
          </a:lstStyle>
          <a:p>
            <a:endParaRPr lang="sl-SI"/>
          </a:p>
        </p:txBody>
      </p:sp>
      <p:sp>
        <p:nvSpPr>
          <p:cNvPr id="6" name="Slide Number Placeholder 5"/>
          <p:cNvSpPr>
            <a:spLocks noGrp="1"/>
          </p:cNvSpPr>
          <p:nvPr>
            <p:ph type="sldNum" sz="quarter" idx="12"/>
          </p:nvPr>
        </p:nvSpPr>
        <p:spPr/>
        <p:txBody>
          <a:bodyPr/>
          <a:lstStyle>
            <a:lvl1pPr>
              <a:defRPr/>
            </a:lvl1pPr>
          </a:lstStyle>
          <a:p>
            <a:fld id="{14954FC2-2532-45A7-BDD3-13E95ED47665}" type="slidenum">
              <a:rPr lang="sl-SI"/>
              <a:pPr/>
              <a:t>‹#›</a:t>
            </a:fld>
            <a:endParaRPr lang="sl-S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lvl1pPr>
              <a:defRPr/>
            </a:lvl1pPr>
          </a:lstStyle>
          <a:p>
            <a:endParaRPr lang="sl-SI"/>
          </a:p>
        </p:txBody>
      </p:sp>
      <p:sp>
        <p:nvSpPr>
          <p:cNvPr id="5" name="Footer Placeholder 4"/>
          <p:cNvSpPr>
            <a:spLocks noGrp="1"/>
          </p:cNvSpPr>
          <p:nvPr>
            <p:ph type="ftr" sz="quarter" idx="11"/>
          </p:nvPr>
        </p:nvSpPr>
        <p:spPr/>
        <p:txBody>
          <a:bodyPr/>
          <a:lstStyle>
            <a:lvl1pPr>
              <a:defRPr/>
            </a:lvl1pPr>
          </a:lstStyle>
          <a:p>
            <a:endParaRPr lang="sl-SI"/>
          </a:p>
        </p:txBody>
      </p:sp>
      <p:sp>
        <p:nvSpPr>
          <p:cNvPr id="6" name="Slide Number Placeholder 5"/>
          <p:cNvSpPr>
            <a:spLocks noGrp="1"/>
          </p:cNvSpPr>
          <p:nvPr>
            <p:ph type="sldNum" sz="quarter" idx="12"/>
          </p:nvPr>
        </p:nvSpPr>
        <p:spPr/>
        <p:txBody>
          <a:bodyPr/>
          <a:lstStyle>
            <a:lvl1pPr>
              <a:defRPr/>
            </a:lvl1pPr>
          </a:lstStyle>
          <a:p>
            <a:fld id="{44055064-5F31-484C-9A73-8C8D217D0D07}" type="slidenum">
              <a:rPr lang="sl-SI"/>
              <a:pPr/>
              <a:t>‹#›</a:t>
            </a:fld>
            <a:endParaRPr lang="sl-S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577447" y="1442357"/>
            <a:ext cx="6075759" cy="30720393"/>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1350169" y="1442357"/>
            <a:ext cx="18112979" cy="307203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lvl1pPr>
              <a:defRPr/>
            </a:lvl1pPr>
          </a:lstStyle>
          <a:p>
            <a:endParaRPr lang="sl-SI"/>
          </a:p>
        </p:txBody>
      </p:sp>
      <p:sp>
        <p:nvSpPr>
          <p:cNvPr id="5" name="Footer Placeholder 4"/>
          <p:cNvSpPr>
            <a:spLocks noGrp="1"/>
          </p:cNvSpPr>
          <p:nvPr>
            <p:ph type="ftr" sz="quarter" idx="11"/>
          </p:nvPr>
        </p:nvSpPr>
        <p:spPr/>
        <p:txBody>
          <a:bodyPr/>
          <a:lstStyle>
            <a:lvl1pPr>
              <a:defRPr/>
            </a:lvl1pPr>
          </a:lstStyle>
          <a:p>
            <a:endParaRPr lang="sl-SI"/>
          </a:p>
        </p:txBody>
      </p:sp>
      <p:sp>
        <p:nvSpPr>
          <p:cNvPr id="6" name="Slide Number Placeholder 5"/>
          <p:cNvSpPr>
            <a:spLocks noGrp="1"/>
          </p:cNvSpPr>
          <p:nvPr>
            <p:ph type="sldNum" sz="quarter" idx="12"/>
          </p:nvPr>
        </p:nvSpPr>
        <p:spPr/>
        <p:txBody>
          <a:bodyPr/>
          <a:lstStyle>
            <a:lvl1pPr>
              <a:defRPr/>
            </a:lvl1pPr>
          </a:lstStyle>
          <a:p>
            <a:fld id="{0C683E2C-0ECB-4073-BE89-168898D36965}" type="slidenum">
              <a:rPr lang="sl-SI"/>
              <a:pPr/>
              <a:t>‹#›</a:t>
            </a:fld>
            <a:endParaRPr lang="sl-S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lvl1pPr>
              <a:defRPr/>
            </a:lvl1pPr>
          </a:lstStyle>
          <a:p>
            <a:endParaRPr lang="sl-SI"/>
          </a:p>
        </p:txBody>
      </p:sp>
      <p:sp>
        <p:nvSpPr>
          <p:cNvPr id="5" name="Footer Placeholder 4"/>
          <p:cNvSpPr>
            <a:spLocks noGrp="1"/>
          </p:cNvSpPr>
          <p:nvPr>
            <p:ph type="ftr" sz="quarter" idx="11"/>
          </p:nvPr>
        </p:nvSpPr>
        <p:spPr/>
        <p:txBody>
          <a:bodyPr/>
          <a:lstStyle>
            <a:lvl1pPr>
              <a:defRPr/>
            </a:lvl1pPr>
          </a:lstStyle>
          <a:p>
            <a:endParaRPr lang="sl-SI"/>
          </a:p>
        </p:txBody>
      </p:sp>
      <p:sp>
        <p:nvSpPr>
          <p:cNvPr id="6" name="Slide Number Placeholder 5"/>
          <p:cNvSpPr>
            <a:spLocks noGrp="1"/>
          </p:cNvSpPr>
          <p:nvPr>
            <p:ph type="sldNum" sz="quarter" idx="12"/>
          </p:nvPr>
        </p:nvSpPr>
        <p:spPr/>
        <p:txBody>
          <a:bodyPr/>
          <a:lstStyle>
            <a:lvl1pPr>
              <a:defRPr/>
            </a:lvl1pPr>
          </a:lstStyle>
          <a:p>
            <a:fld id="{6982B6EA-DE2B-4429-B20E-3287808E5C93}" type="slidenum">
              <a:rPr lang="sl-SI"/>
              <a:pPr/>
              <a:t>‹#›</a:t>
            </a:fld>
            <a:endParaRPr lang="sl-S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3600" y="23136679"/>
            <a:ext cx="22952869" cy="7150554"/>
          </a:xfrm>
        </p:spPr>
        <p:txBody>
          <a:bodyPr anchor="t"/>
          <a:lstStyle>
            <a:lvl1pPr algn="l">
              <a:defRPr sz="2900" b="1" cap="all"/>
            </a:lvl1pPr>
          </a:lstStyle>
          <a:p>
            <a:r>
              <a:rPr lang="en-US" smtClean="0"/>
              <a:t>Click to edit Master title style</a:t>
            </a:r>
            <a:endParaRPr lang="sl-SI"/>
          </a:p>
        </p:txBody>
      </p:sp>
      <p:sp>
        <p:nvSpPr>
          <p:cNvPr id="3" name="Text Placeholder 2"/>
          <p:cNvSpPr>
            <a:spLocks noGrp="1"/>
          </p:cNvSpPr>
          <p:nvPr>
            <p:ph type="body" idx="1"/>
          </p:nvPr>
        </p:nvSpPr>
        <p:spPr>
          <a:xfrm>
            <a:off x="2133600" y="15260411"/>
            <a:ext cx="22952869" cy="7876268"/>
          </a:xfrm>
        </p:spPr>
        <p:txBody>
          <a:bodyPr anchor="b"/>
          <a:lstStyle>
            <a:lvl1pPr marL="0" indent="0">
              <a:buNone/>
              <a:defRPr sz="1500"/>
            </a:lvl1pPr>
            <a:lvl2pPr marL="333345" indent="0">
              <a:buNone/>
              <a:defRPr sz="1300"/>
            </a:lvl2pPr>
            <a:lvl3pPr marL="666689" indent="0">
              <a:buNone/>
              <a:defRPr sz="1200"/>
            </a:lvl3pPr>
            <a:lvl4pPr marL="1000034" indent="0">
              <a:buNone/>
              <a:defRPr sz="1000"/>
            </a:lvl4pPr>
            <a:lvl5pPr marL="1333378" indent="0">
              <a:buNone/>
              <a:defRPr sz="1000"/>
            </a:lvl5pPr>
            <a:lvl6pPr marL="1666723" indent="0">
              <a:buNone/>
              <a:defRPr sz="1000"/>
            </a:lvl6pPr>
            <a:lvl7pPr marL="2000067" indent="0">
              <a:buNone/>
              <a:defRPr sz="1000"/>
            </a:lvl7pPr>
            <a:lvl8pPr marL="2333412" indent="0">
              <a:buNone/>
              <a:defRPr sz="1000"/>
            </a:lvl8pPr>
            <a:lvl9pPr marL="2666756" indent="0">
              <a:buNone/>
              <a:defRPr sz="10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sl-SI"/>
          </a:p>
        </p:txBody>
      </p:sp>
      <p:sp>
        <p:nvSpPr>
          <p:cNvPr id="5" name="Footer Placeholder 4"/>
          <p:cNvSpPr>
            <a:spLocks noGrp="1"/>
          </p:cNvSpPr>
          <p:nvPr>
            <p:ph type="ftr" sz="quarter" idx="11"/>
          </p:nvPr>
        </p:nvSpPr>
        <p:spPr/>
        <p:txBody>
          <a:bodyPr/>
          <a:lstStyle>
            <a:lvl1pPr>
              <a:defRPr/>
            </a:lvl1pPr>
          </a:lstStyle>
          <a:p>
            <a:endParaRPr lang="sl-SI"/>
          </a:p>
        </p:txBody>
      </p:sp>
      <p:sp>
        <p:nvSpPr>
          <p:cNvPr id="6" name="Slide Number Placeholder 5"/>
          <p:cNvSpPr>
            <a:spLocks noGrp="1"/>
          </p:cNvSpPr>
          <p:nvPr>
            <p:ph type="sldNum" sz="quarter" idx="12"/>
          </p:nvPr>
        </p:nvSpPr>
        <p:spPr/>
        <p:txBody>
          <a:bodyPr/>
          <a:lstStyle>
            <a:lvl1pPr>
              <a:defRPr/>
            </a:lvl1pPr>
          </a:lstStyle>
          <a:p>
            <a:fld id="{6830D699-2EE2-4F92-BDC9-C341054C19C3}" type="slidenum">
              <a:rPr lang="sl-SI"/>
              <a:pPr/>
              <a:t>‹#›</a:t>
            </a:fld>
            <a:endParaRPr lang="sl-S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1350169" y="8401277"/>
            <a:ext cx="12094369" cy="23761473"/>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13558838" y="8401277"/>
            <a:ext cx="12094369" cy="23761473"/>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p:txBody>
          <a:bodyPr/>
          <a:lstStyle>
            <a:lvl1pPr>
              <a:defRPr/>
            </a:lvl1pPr>
          </a:lstStyle>
          <a:p>
            <a:endParaRPr lang="sl-SI"/>
          </a:p>
        </p:txBody>
      </p:sp>
      <p:sp>
        <p:nvSpPr>
          <p:cNvPr id="6" name="Footer Placeholder 5"/>
          <p:cNvSpPr>
            <a:spLocks noGrp="1"/>
          </p:cNvSpPr>
          <p:nvPr>
            <p:ph type="ftr" sz="quarter" idx="11"/>
          </p:nvPr>
        </p:nvSpPr>
        <p:spPr/>
        <p:txBody>
          <a:bodyPr/>
          <a:lstStyle>
            <a:lvl1pPr>
              <a:defRPr/>
            </a:lvl1pPr>
          </a:lstStyle>
          <a:p>
            <a:endParaRPr lang="sl-SI"/>
          </a:p>
        </p:txBody>
      </p:sp>
      <p:sp>
        <p:nvSpPr>
          <p:cNvPr id="7" name="Slide Number Placeholder 6"/>
          <p:cNvSpPr>
            <a:spLocks noGrp="1"/>
          </p:cNvSpPr>
          <p:nvPr>
            <p:ph type="sldNum" sz="quarter" idx="12"/>
          </p:nvPr>
        </p:nvSpPr>
        <p:spPr/>
        <p:txBody>
          <a:bodyPr/>
          <a:lstStyle>
            <a:lvl1pPr>
              <a:defRPr/>
            </a:lvl1pPr>
          </a:lstStyle>
          <a:p>
            <a:fld id="{2B536E81-66EC-47C2-A7C9-DC5BBF7355A8}" type="slidenum">
              <a:rPr lang="sl-SI"/>
              <a:pPr/>
              <a:t>‹#›</a:t>
            </a:fld>
            <a:endParaRPr lang="sl-S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l-SI"/>
          </a:p>
        </p:txBody>
      </p:sp>
      <p:sp>
        <p:nvSpPr>
          <p:cNvPr id="3" name="Text Placeholder 2"/>
          <p:cNvSpPr>
            <a:spLocks noGrp="1"/>
          </p:cNvSpPr>
          <p:nvPr>
            <p:ph type="body" idx="1"/>
          </p:nvPr>
        </p:nvSpPr>
        <p:spPr>
          <a:xfrm>
            <a:off x="1350169" y="8058831"/>
            <a:ext cx="11931254" cy="3359830"/>
          </a:xfrm>
        </p:spPr>
        <p:txBody>
          <a:bodyPr anchor="b"/>
          <a:lstStyle>
            <a:lvl1pPr marL="0" indent="0">
              <a:buNone/>
              <a:defRPr sz="1700" b="1"/>
            </a:lvl1pPr>
            <a:lvl2pPr marL="333345" indent="0">
              <a:buNone/>
              <a:defRPr sz="1500" b="1"/>
            </a:lvl2pPr>
            <a:lvl3pPr marL="666689" indent="0">
              <a:buNone/>
              <a:defRPr sz="1300" b="1"/>
            </a:lvl3pPr>
            <a:lvl4pPr marL="1000034" indent="0">
              <a:buNone/>
              <a:defRPr sz="1200" b="1"/>
            </a:lvl4pPr>
            <a:lvl5pPr marL="1333378" indent="0">
              <a:buNone/>
              <a:defRPr sz="1200" b="1"/>
            </a:lvl5pPr>
            <a:lvl6pPr marL="1666723" indent="0">
              <a:buNone/>
              <a:defRPr sz="1200" b="1"/>
            </a:lvl6pPr>
            <a:lvl7pPr marL="2000067" indent="0">
              <a:buNone/>
              <a:defRPr sz="1200" b="1"/>
            </a:lvl7pPr>
            <a:lvl8pPr marL="2333412" indent="0">
              <a:buNone/>
              <a:defRPr sz="1200" b="1"/>
            </a:lvl8pPr>
            <a:lvl9pPr marL="26667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350169" y="11418661"/>
            <a:ext cx="11931254" cy="20744089"/>
          </a:xfrm>
        </p:spPr>
        <p:txBody>
          <a:bodyPr/>
          <a:lstStyle>
            <a:lvl1pPr>
              <a:defRPr sz="17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13717192" y="8058831"/>
            <a:ext cx="11936015" cy="3359830"/>
          </a:xfrm>
        </p:spPr>
        <p:txBody>
          <a:bodyPr anchor="b"/>
          <a:lstStyle>
            <a:lvl1pPr marL="0" indent="0">
              <a:buNone/>
              <a:defRPr sz="1700" b="1"/>
            </a:lvl1pPr>
            <a:lvl2pPr marL="333345" indent="0">
              <a:buNone/>
              <a:defRPr sz="1500" b="1"/>
            </a:lvl2pPr>
            <a:lvl3pPr marL="666689" indent="0">
              <a:buNone/>
              <a:defRPr sz="1300" b="1"/>
            </a:lvl3pPr>
            <a:lvl4pPr marL="1000034" indent="0">
              <a:buNone/>
              <a:defRPr sz="1200" b="1"/>
            </a:lvl4pPr>
            <a:lvl5pPr marL="1333378" indent="0">
              <a:buNone/>
              <a:defRPr sz="1200" b="1"/>
            </a:lvl5pPr>
            <a:lvl6pPr marL="1666723" indent="0">
              <a:buNone/>
              <a:defRPr sz="1200" b="1"/>
            </a:lvl6pPr>
            <a:lvl7pPr marL="2000067" indent="0">
              <a:buNone/>
              <a:defRPr sz="1200" b="1"/>
            </a:lvl7pPr>
            <a:lvl8pPr marL="2333412" indent="0">
              <a:buNone/>
              <a:defRPr sz="1200" b="1"/>
            </a:lvl8pPr>
            <a:lvl9pPr marL="26667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3717192" y="11418661"/>
            <a:ext cx="11936015" cy="20744089"/>
          </a:xfrm>
        </p:spPr>
        <p:txBody>
          <a:bodyPr/>
          <a:lstStyle>
            <a:lvl1pPr>
              <a:defRPr sz="17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Date Placeholder 6"/>
          <p:cNvSpPr>
            <a:spLocks noGrp="1"/>
          </p:cNvSpPr>
          <p:nvPr>
            <p:ph type="dt" sz="half" idx="10"/>
          </p:nvPr>
        </p:nvSpPr>
        <p:spPr/>
        <p:txBody>
          <a:bodyPr/>
          <a:lstStyle>
            <a:lvl1pPr>
              <a:defRPr/>
            </a:lvl1pPr>
          </a:lstStyle>
          <a:p>
            <a:endParaRPr lang="sl-SI"/>
          </a:p>
        </p:txBody>
      </p:sp>
      <p:sp>
        <p:nvSpPr>
          <p:cNvPr id="8" name="Footer Placeholder 7"/>
          <p:cNvSpPr>
            <a:spLocks noGrp="1"/>
          </p:cNvSpPr>
          <p:nvPr>
            <p:ph type="ftr" sz="quarter" idx="11"/>
          </p:nvPr>
        </p:nvSpPr>
        <p:spPr/>
        <p:txBody>
          <a:bodyPr/>
          <a:lstStyle>
            <a:lvl1pPr>
              <a:defRPr/>
            </a:lvl1pPr>
          </a:lstStyle>
          <a:p>
            <a:endParaRPr lang="sl-SI"/>
          </a:p>
        </p:txBody>
      </p:sp>
      <p:sp>
        <p:nvSpPr>
          <p:cNvPr id="9" name="Slide Number Placeholder 8"/>
          <p:cNvSpPr>
            <a:spLocks noGrp="1"/>
          </p:cNvSpPr>
          <p:nvPr>
            <p:ph type="sldNum" sz="quarter" idx="12"/>
          </p:nvPr>
        </p:nvSpPr>
        <p:spPr/>
        <p:txBody>
          <a:bodyPr/>
          <a:lstStyle>
            <a:lvl1pPr>
              <a:defRPr/>
            </a:lvl1pPr>
          </a:lstStyle>
          <a:p>
            <a:fld id="{068AD390-8C92-4D81-BF75-7AC9310082C3}" type="slidenum">
              <a:rPr lang="sl-SI"/>
              <a:pPr/>
              <a:t>‹#›</a:t>
            </a:fld>
            <a:endParaRPr lang="sl-S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Date Placeholder 2"/>
          <p:cNvSpPr>
            <a:spLocks noGrp="1"/>
          </p:cNvSpPr>
          <p:nvPr>
            <p:ph type="dt" sz="half" idx="10"/>
          </p:nvPr>
        </p:nvSpPr>
        <p:spPr/>
        <p:txBody>
          <a:bodyPr/>
          <a:lstStyle>
            <a:lvl1pPr>
              <a:defRPr/>
            </a:lvl1pPr>
          </a:lstStyle>
          <a:p>
            <a:endParaRPr lang="sl-SI"/>
          </a:p>
        </p:txBody>
      </p:sp>
      <p:sp>
        <p:nvSpPr>
          <p:cNvPr id="4" name="Footer Placeholder 3"/>
          <p:cNvSpPr>
            <a:spLocks noGrp="1"/>
          </p:cNvSpPr>
          <p:nvPr>
            <p:ph type="ftr" sz="quarter" idx="11"/>
          </p:nvPr>
        </p:nvSpPr>
        <p:spPr/>
        <p:txBody>
          <a:bodyPr/>
          <a:lstStyle>
            <a:lvl1pPr>
              <a:defRPr/>
            </a:lvl1pPr>
          </a:lstStyle>
          <a:p>
            <a:endParaRPr lang="sl-SI"/>
          </a:p>
        </p:txBody>
      </p:sp>
      <p:sp>
        <p:nvSpPr>
          <p:cNvPr id="5" name="Slide Number Placeholder 4"/>
          <p:cNvSpPr>
            <a:spLocks noGrp="1"/>
          </p:cNvSpPr>
          <p:nvPr>
            <p:ph type="sldNum" sz="quarter" idx="12"/>
          </p:nvPr>
        </p:nvSpPr>
        <p:spPr/>
        <p:txBody>
          <a:bodyPr/>
          <a:lstStyle>
            <a:lvl1pPr>
              <a:defRPr/>
            </a:lvl1pPr>
          </a:lstStyle>
          <a:p>
            <a:fld id="{FB9B2637-CE72-46D0-BCEE-3F9500DA609F}" type="slidenum">
              <a:rPr lang="sl-SI"/>
              <a:pPr/>
              <a:t>‹#›</a:t>
            </a:fld>
            <a:endParaRPr lang="sl-S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sl-SI"/>
          </a:p>
        </p:txBody>
      </p:sp>
      <p:sp>
        <p:nvSpPr>
          <p:cNvPr id="3" name="Footer Placeholder 2"/>
          <p:cNvSpPr>
            <a:spLocks noGrp="1"/>
          </p:cNvSpPr>
          <p:nvPr>
            <p:ph type="ftr" sz="quarter" idx="11"/>
          </p:nvPr>
        </p:nvSpPr>
        <p:spPr/>
        <p:txBody>
          <a:bodyPr/>
          <a:lstStyle>
            <a:lvl1pPr>
              <a:defRPr/>
            </a:lvl1pPr>
          </a:lstStyle>
          <a:p>
            <a:endParaRPr lang="sl-SI"/>
          </a:p>
        </p:txBody>
      </p:sp>
      <p:sp>
        <p:nvSpPr>
          <p:cNvPr id="4" name="Slide Number Placeholder 3"/>
          <p:cNvSpPr>
            <a:spLocks noGrp="1"/>
          </p:cNvSpPr>
          <p:nvPr>
            <p:ph type="sldNum" sz="quarter" idx="12"/>
          </p:nvPr>
        </p:nvSpPr>
        <p:spPr/>
        <p:txBody>
          <a:bodyPr/>
          <a:lstStyle>
            <a:lvl1pPr>
              <a:defRPr/>
            </a:lvl1pPr>
          </a:lstStyle>
          <a:p>
            <a:fld id="{D68DFD99-A8BF-4854-A5EB-23F3B48A7CD3}" type="slidenum">
              <a:rPr lang="sl-SI"/>
              <a:pPr/>
              <a:t>‹#›</a:t>
            </a:fld>
            <a:endParaRPr lang="sl-S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0169" y="1433286"/>
            <a:ext cx="8884444" cy="6100536"/>
          </a:xfrm>
        </p:spPr>
        <p:txBody>
          <a:bodyPr anchor="b"/>
          <a:lstStyle>
            <a:lvl1pPr algn="l">
              <a:defRPr sz="1500" b="1"/>
            </a:lvl1pPr>
          </a:lstStyle>
          <a:p>
            <a:r>
              <a:rPr lang="en-US" smtClean="0"/>
              <a:t>Click to edit Master title style</a:t>
            </a:r>
            <a:endParaRPr lang="sl-SI"/>
          </a:p>
        </p:txBody>
      </p:sp>
      <p:sp>
        <p:nvSpPr>
          <p:cNvPr id="3" name="Content Placeholder 2"/>
          <p:cNvSpPr>
            <a:spLocks noGrp="1"/>
          </p:cNvSpPr>
          <p:nvPr>
            <p:ph idx="1"/>
          </p:nvPr>
        </p:nvSpPr>
        <p:spPr>
          <a:xfrm>
            <a:off x="10557272" y="1433286"/>
            <a:ext cx="15095934" cy="30729464"/>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1350169" y="7533821"/>
            <a:ext cx="8884444" cy="24628929"/>
          </a:xfrm>
        </p:spPr>
        <p:txBody>
          <a:bodyPr/>
          <a:lstStyle>
            <a:lvl1pPr marL="0" indent="0">
              <a:buNone/>
              <a:defRPr sz="1000"/>
            </a:lvl1pPr>
            <a:lvl2pPr marL="333345" indent="0">
              <a:buNone/>
              <a:defRPr sz="900"/>
            </a:lvl2pPr>
            <a:lvl3pPr marL="666689" indent="0">
              <a:buNone/>
              <a:defRPr sz="700"/>
            </a:lvl3pPr>
            <a:lvl4pPr marL="1000034" indent="0">
              <a:buNone/>
              <a:defRPr sz="700"/>
            </a:lvl4pPr>
            <a:lvl5pPr marL="1333378" indent="0">
              <a:buNone/>
              <a:defRPr sz="700"/>
            </a:lvl5pPr>
            <a:lvl6pPr marL="1666723" indent="0">
              <a:buNone/>
              <a:defRPr sz="700"/>
            </a:lvl6pPr>
            <a:lvl7pPr marL="2000067" indent="0">
              <a:buNone/>
              <a:defRPr sz="700"/>
            </a:lvl7pPr>
            <a:lvl8pPr marL="2333412" indent="0">
              <a:buNone/>
              <a:defRPr sz="700"/>
            </a:lvl8pPr>
            <a:lvl9pPr marL="2666756"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l-SI"/>
          </a:p>
        </p:txBody>
      </p:sp>
      <p:sp>
        <p:nvSpPr>
          <p:cNvPr id="6" name="Footer Placeholder 5"/>
          <p:cNvSpPr>
            <a:spLocks noGrp="1"/>
          </p:cNvSpPr>
          <p:nvPr>
            <p:ph type="ftr" sz="quarter" idx="11"/>
          </p:nvPr>
        </p:nvSpPr>
        <p:spPr/>
        <p:txBody>
          <a:bodyPr/>
          <a:lstStyle>
            <a:lvl1pPr>
              <a:defRPr/>
            </a:lvl1pPr>
          </a:lstStyle>
          <a:p>
            <a:endParaRPr lang="sl-SI"/>
          </a:p>
        </p:txBody>
      </p:sp>
      <p:sp>
        <p:nvSpPr>
          <p:cNvPr id="7" name="Slide Number Placeholder 6"/>
          <p:cNvSpPr>
            <a:spLocks noGrp="1"/>
          </p:cNvSpPr>
          <p:nvPr>
            <p:ph type="sldNum" sz="quarter" idx="12"/>
          </p:nvPr>
        </p:nvSpPr>
        <p:spPr/>
        <p:txBody>
          <a:bodyPr/>
          <a:lstStyle>
            <a:lvl1pPr>
              <a:defRPr/>
            </a:lvl1pPr>
          </a:lstStyle>
          <a:p>
            <a:fld id="{0622F011-3780-42C3-AA0B-0B22B6D945F3}" type="slidenum">
              <a:rPr lang="sl-SI"/>
              <a:pPr/>
              <a:t>‹#›</a:t>
            </a:fld>
            <a:endParaRPr lang="sl-S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92329" y="25202696"/>
            <a:ext cx="16202025" cy="2975429"/>
          </a:xfrm>
        </p:spPr>
        <p:txBody>
          <a:bodyPr anchor="b"/>
          <a:lstStyle>
            <a:lvl1pPr algn="l">
              <a:defRPr sz="1500" b="1"/>
            </a:lvl1pPr>
          </a:lstStyle>
          <a:p>
            <a:r>
              <a:rPr lang="en-US" smtClean="0"/>
              <a:t>Click to edit Master title style</a:t>
            </a:r>
            <a:endParaRPr lang="sl-SI"/>
          </a:p>
        </p:txBody>
      </p:sp>
      <p:sp>
        <p:nvSpPr>
          <p:cNvPr id="3" name="Picture Placeholder 2"/>
          <p:cNvSpPr>
            <a:spLocks noGrp="1"/>
          </p:cNvSpPr>
          <p:nvPr>
            <p:ph type="pic" idx="1"/>
          </p:nvPr>
        </p:nvSpPr>
        <p:spPr>
          <a:xfrm>
            <a:off x="5292329" y="3216956"/>
            <a:ext cx="16202025" cy="21602473"/>
          </a:xfrm>
        </p:spPr>
        <p:txBody>
          <a:bodyPr/>
          <a:lstStyle>
            <a:lvl1pPr marL="0" indent="0">
              <a:buNone/>
              <a:defRPr sz="2300"/>
            </a:lvl1pPr>
            <a:lvl2pPr marL="333345" indent="0">
              <a:buNone/>
              <a:defRPr sz="2000"/>
            </a:lvl2pPr>
            <a:lvl3pPr marL="666689" indent="0">
              <a:buNone/>
              <a:defRPr sz="1700"/>
            </a:lvl3pPr>
            <a:lvl4pPr marL="1000034" indent="0">
              <a:buNone/>
              <a:defRPr sz="1500"/>
            </a:lvl4pPr>
            <a:lvl5pPr marL="1333378" indent="0">
              <a:buNone/>
              <a:defRPr sz="1500"/>
            </a:lvl5pPr>
            <a:lvl6pPr marL="1666723" indent="0">
              <a:buNone/>
              <a:defRPr sz="1500"/>
            </a:lvl6pPr>
            <a:lvl7pPr marL="2000067" indent="0">
              <a:buNone/>
              <a:defRPr sz="1500"/>
            </a:lvl7pPr>
            <a:lvl8pPr marL="2333412" indent="0">
              <a:buNone/>
              <a:defRPr sz="1500"/>
            </a:lvl8pPr>
            <a:lvl9pPr marL="2666756" indent="0">
              <a:buNone/>
              <a:defRPr sz="1500"/>
            </a:lvl9pPr>
          </a:lstStyle>
          <a:p>
            <a:endParaRPr lang="sl-SI"/>
          </a:p>
        </p:txBody>
      </p:sp>
      <p:sp>
        <p:nvSpPr>
          <p:cNvPr id="4" name="Text Placeholder 3"/>
          <p:cNvSpPr>
            <a:spLocks noGrp="1"/>
          </p:cNvSpPr>
          <p:nvPr>
            <p:ph type="body" sz="half" idx="2"/>
          </p:nvPr>
        </p:nvSpPr>
        <p:spPr>
          <a:xfrm>
            <a:off x="5292329" y="28178125"/>
            <a:ext cx="16202025" cy="4226152"/>
          </a:xfrm>
        </p:spPr>
        <p:txBody>
          <a:bodyPr/>
          <a:lstStyle>
            <a:lvl1pPr marL="0" indent="0">
              <a:buNone/>
              <a:defRPr sz="1000"/>
            </a:lvl1pPr>
            <a:lvl2pPr marL="333345" indent="0">
              <a:buNone/>
              <a:defRPr sz="900"/>
            </a:lvl2pPr>
            <a:lvl3pPr marL="666689" indent="0">
              <a:buNone/>
              <a:defRPr sz="700"/>
            </a:lvl3pPr>
            <a:lvl4pPr marL="1000034" indent="0">
              <a:buNone/>
              <a:defRPr sz="700"/>
            </a:lvl4pPr>
            <a:lvl5pPr marL="1333378" indent="0">
              <a:buNone/>
              <a:defRPr sz="700"/>
            </a:lvl5pPr>
            <a:lvl6pPr marL="1666723" indent="0">
              <a:buNone/>
              <a:defRPr sz="700"/>
            </a:lvl6pPr>
            <a:lvl7pPr marL="2000067" indent="0">
              <a:buNone/>
              <a:defRPr sz="700"/>
            </a:lvl7pPr>
            <a:lvl8pPr marL="2333412" indent="0">
              <a:buNone/>
              <a:defRPr sz="700"/>
            </a:lvl8pPr>
            <a:lvl9pPr marL="2666756"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l-SI"/>
          </a:p>
        </p:txBody>
      </p:sp>
      <p:sp>
        <p:nvSpPr>
          <p:cNvPr id="6" name="Footer Placeholder 5"/>
          <p:cNvSpPr>
            <a:spLocks noGrp="1"/>
          </p:cNvSpPr>
          <p:nvPr>
            <p:ph type="ftr" sz="quarter" idx="11"/>
          </p:nvPr>
        </p:nvSpPr>
        <p:spPr/>
        <p:txBody>
          <a:bodyPr/>
          <a:lstStyle>
            <a:lvl1pPr>
              <a:defRPr/>
            </a:lvl1pPr>
          </a:lstStyle>
          <a:p>
            <a:endParaRPr lang="sl-SI"/>
          </a:p>
        </p:txBody>
      </p:sp>
      <p:sp>
        <p:nvSpPr>
          <p:cNvPr id="7" name="Slide Number Placeholder 6"/>
          <p:cNvSpPr>
            <a:spLocks noGrp="1"/>
          </p:cNvSpPr>
          <p:nvPr>
            <p:ph type="sldNum" sz="quarter" idx="12"/>
          </p:nvPr>
        </p:nvSpPr>
        <p:spPr/>
        <p:txBody>
          <a:bodyPr/>
          <a:lstStyle>
            <a:lvl1pPr>
              <a:defRPr/>
            </a:lvl1pPr>
          </a:lstStyle>
          <a:p>
            <a:fld id="{B1E052B6-8A39-45E9-AC96-90CB9923FE68}" type="slidenum">
              <a:rPr lang="sl-SI"/>
              <a:pPr/>
              <a:t>‹#›</a:t>
            </a:fld>
            <a:endParaRPr lang="sl-SI"/>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50169" y="1442357"/>
            <a:ext cx="24303038" cy="6000750"/>
          </a:xfrm>
          <a:prstGeom prst="rect">
            <a:avLst/>
          </a:prstGeom>
          <a:noFill/>
          <a:ln w="9525">
            <a:noFill/>
            <a:miter lim="800000"/>
            <a:headEnd/>
            <a:tailEnd/>
          </a:ln>
          <a:effectLst/>
        </p:spPr>
        <p:txBody>
          <a:bodyPr vert="horz" wrap="square" lIns="360012" tIns="180006" rIns="360012" bIns="180006" numCol="1" anchor="ctr" anchorCtr="0" compatLnSpc="1">
            <a:prstTxWarp prst="textNoShape">
              <a:avLst/>
            </a:prstTxWarp>
          </a:bodyPr>
          <a:lstStyle/>
          <a:p>
            <a:pPr lvl="0"/>
            <a:r>
              <a:rPr lang="sl-SI" smtClean="0"/>
              <a:t>Click to edit Master title style</a:t>
            </a:r>
          </a:p>
        </p:txBody>
      </p:sp>
      <p:sp>
        <p:nvSpPr>
          <p:cNvPr id="1027" name="Rectangle 3"/>
          <p:cNvSpPr>
            <a:spLocks noGrp="1" noChangeArrowheads="1"/>
          </p:cNvSpPr>
          <p:nvPr>
            <p:ph type="body" idx="1"/>
          </p:nvPr>
        </p:nvSpPr>
        <p:spPr bwMode="auto">
          <a:xfrm>
            <a:off x="1350169" y="8401277"/>
            <a:ext cx="24303038" cy="23761473"/>
          </a:xfrm>
          <a:prstGeom prst="rect">
            <a:avLst/>
          </a:prstGeom>
          <a:noFill/>
          <a:ln w="9525">
            <a:noFill/>
            <a:miter lim="800000"/>
            <a:headEnd/>
            <a:tailEnd/>
          </a:ln>
          <a:effectLst/>
        </p:spPr>
        <p:txBody>
          <a:bodyPr vert="horz" wrap="square" lIns="360012" tIns="180006" rIns="360012" bIns="180006" numCol="1" anchor="t" anchorCtr="0" compatLnSpc="1">
            <a:prstTxWarp prst="textNoShape">
              <a:avLst/>
            </a:prstTxWarp>
          </a:bodyPr>
          <a:lstStyle/>
          <a:p>
            <a:pPr lvl="0"/>
            <a:r>
              <a:rPr lang="sl-SI" smtClean="0"/>
              <a:t>Click to edit Master text styles</a:t>
            </a:r>
          </a:p>
          <a:p>
            <a:pPr lvl="1"/>
            <a:r>
              <a:rPr lang="sl-SI" smtClean="0"/>
              <a:t>Second level</a:t>
            </a:r>
          </a:p>
          <a:p>
            <a:pPr lvl="2"/>
            <a:r>
              <a:rPr lang="sl-SI" smtClean="0"/>
              <a:t>Third level</a:t>
            </a:r>
          </a:p>
          <a:p>
            <a:pPr lvl="3"/>
            <a:r>
              <a:rPr lang="sl-SI" smtClean="0"/>
              <a:t>Fourth level</a:t>
            </a:r>
          </a:p>
          <a:p>
            <a:pPr lvl="4"/>
            <a:r>
              <a:rPr lang="sl-SI" smtClean="0"/>
              <a:t>Fifth level</a:t>
            </a:r>
          </a:p>
        </p:txBody>
      </p:sp>
      <p:sp>
        <p:nvSpPr>
          <p:cNvPr id="1028" name="Rectangle 4"/>
          <p:cNvSpPr>
            <a:spLocks noGrp="1" noChangeArrowheads="1"/>
          </p:cNvSpPr>
          <p:nvPr>
            <p:ph type="dt" sz="half" idx="2"/>
          </p:nvPr>
        </p:nvSpPr>
        <p:spPr bwMode="auto">
          <a:xfrm>
            <a:off x="1350169" y="32787545"/>
            <a:ext cx="6300788" cy="2500312"/>
          </a:xfrm>
          <a:prstGeom prst="rect">
            <a:avLst/>
          </a:prstGeom>
          <a:noFill/>
          <a:ln w="9525">
            <a:noFill/>
            <a:miter lim="800000"/>
            <a:headEnd/>
            <a:tailEnd/>
          </a:ln>
          <a:effectLst/>
        </p:spPr>
        <p:txBody>
          <a:bodyPr vert="horz" wrap="square" lIns="360012" tIns="180006" rIns="360012" bIns="180006" numCol="1" anchor="t" anchorCtr="0" compatLnSpc="1">
            <a:prstTxWarp prst="textNoShape">
              <a:avLst/>
            </a:prstTxWarp>
          </a:bodyPr>
          <a:lstStyle>
            <a:lvl1pPr defTabSz="3599658">
              <a:defRPr sz="5500"/>
            </a:lvl1pPr>
          </a:lstStyle>
          <a:p>
            <a:endParaRPr lang="sl-SI"/>
          </a:p>
        </p:txBody>
      </p:sp>
      <p:sp>
        <p:nvSpPr>
          <p:cNvPr id="1029" name="Rectangle 5"/>
          <p:cNvSpPr>
            <a:spLocks noGrp="1" noChangeArrowheads="1"/>
          </p:cNvSpPr>
          <p:nvPr>
            <p:ph type="ftr" sz="quarter" idx="3"/>
          </p:nvPr>
        </p:nvSpPr>
        <p:spPr bwMode="auto">
          <a:xfrm>
            <a:off x="9226154" y="32787545"/>
            <a:ext cx="8551069" cy="2500312"/>
          </a:xfrm>
          <a:prstGeom prst="rect">
            <a:avLst/>
          </a:prstGeom>
          <a:noFill/>
          <a:ln w="9525">
            <a:noFill/>
            <a:miter lim="800000"/>
            <a:headEnd/>
            <a:tailEnd/>
          </a:ln>
          <a:effectLst/>
        </p:spPr>
        <p:txBody>
          <a:bodyPr vert="horz" wrap="square" lIns="360012" tIns="180006" rIns="360012" bIns="180006" numCol="1" anchor="t" anchorCtr="0" compatLnSpc="1">
            <a:prstTxWarp prst="textNoShape">
              <a:avLst/>
            </a:prstTxWarp>
          </a:bodyPr>
          <a:lstStyle>
            <a:lvl1pPr algn="ctr" defTabSz="3599658">
              <a:defRPr sz="5500"/>
            </a:lvl1pPr>
          </a:lstStyle>
          <a:p>
            <a:endParaRPr lang="sl-SI"/>
          </a:p>
        </p:txBody>
      </p:sp>
      <p:sp>
        <p:nvSpPr>
          <p:cNvPr id="1030" name="Rectangle 6"/>
          <p:cNvSpPr>
            <a:spLocks noGrp="1" noChangeArrowheads="1"/>
          </p:cNvSpPr>
          <p:nvPr>
            <p:ph type="sldNum" sz="quarter" idx="4"/>
          </p:nvPr>
        </p:nvSpPr>
        <p:spPr bwMode="auto">
          <a:xfrm>
            <a:off x="19352419" y="32787545"/>
            <a:ext cx="6300788" cy="2500312"/>
          </a:xfrm>
          <a:prstGeom prst="rect">
            <a:avLst/>
          </a:prstGeom>
          <a:noFill/>
          <a:ln w="9525">
            <a:noFill/>
            <a:miter lim="800000"/>
            <a:headEnd/>
            <a:tailEnd/>
          </a:ln>
          <a:effectLst/>
        </p:spPr>
        <p:txBody>
          <a:bodyPr vert="horz" wrap="square" lIns="360012" tIns="180006" rIns="360012" bIns="180006" numCol="1" anchor="t" anchorCtr="0" compatLnSpc="1">
            <a:prstTxWarp prst="textNoShape">
              <a:avLst/>
            </a:prstTxWarp>
          </a:bodyPr>
          <a:lstStyle>
            <a:lvl1pPr algn="r" defTabSz="3599658">
              <a:defRPr sz="5500"/>
            </a:lvl1pPr>
          </a:lstStyle>
          <a:p>
            <a:fld id="{F4D342CC-9A1A-43B8-8570-33D340285977}" type="slidenum">
              <a:rPr lang="sl-SI"/>
              <a:pPr/>
              <a:t>‹#›</a:t>
            </a:fld>
            <a:endParaRPr lang="sl-S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99658" rtl="0" fontAlgn="base">
        <a:spcBef>
          <a:spcPct val="0"/>
        </a:spcBef>
        <a:spcAft>
          <a:spcPct val="0"/>
        </a:spcAft>
        <a:defRPr sz="17400">
          <a:solidFill>
            <a:schemeClr val="tx2"/>
          </a:solidFill>
          <a:latin typeface="+mj-lt"/>
          <a:ea typeface="+mj-ea"/>
          <a:cs typeface="+mj-cs"/>
        </a:defRPr>
      </a:lvl1pPr>
      <a:lvl2pPr algn="ctr" defTabSz="3599658" rtl="0" fontAlgn="base">
        <a:spcBef>
          <a:spcPct val="0"/>
        </a:spcBef>
        <a:spcAft>
          <a:spcPct val="0"/>
        </a:spcAft>
        <a:defRPr sz="17400">
          <a:solidFill>
            <a:schemeClr val="tx2"/>
          </a:solidFill>
          <a:latin typeface="Arial" charset="0"/>
        </a:defRPr>
      </a:lvl2pPr>
      <a:lvl3pPr algn="ctr" defTabSz="3599658" rtl="0" fontAlgn="base">
        <a:spcBef>
          <a:spcPct val="0"/>
        </a:spcBef>
        <a:spcAft>
          <a:spcPct val="0"/>
        </a:spcAft>
        <a:defRPr sz="17400">
          <a:solidFill>
            <a:schemeClr val="tx2"/>
          </a:solidFill>
          <a:latin typeface="Arial" charset="0"/>
        </a:defRPr>
      </a:lvl3pPr>
      <a:lvl4pPr algn="ctr" defTabSz="3599658" rtl="0" fontAlgn="base">
        <a:spcBef>
          <a:spcPct val="0"/>
        </a:spcBef>
        <a:spcAft>
          <a:spcPct val="0"/>
        </a:spcAft>
        <a:defRPr sz="17400">
          <a:solidFill>
            <a:schemeClr val="tx2"/>
          </a:solidFill>
          <a:latin typeface="Arial" charset="0"/>
        </a:defRPr>
      </a:lvl4pPr>
      <a:lvl5pPr algn="ctr" defTabSz="3599658" rtl="0" fontAlgn="base">
        <a:spcBef>
          <a:spcPct val="0"/>
        </a:spcBef>
        <a:spcAft>
          <a:spcPct val="0"/>
        </a:spcAft>
        <a:defRPr sz="17400">
          <a:solidFill>
            <a:schemeClr val="tx2"/>
          </a:solidFill>
          <a:latin typeface="Arial" charset="0"/>
        </a:defRPr>
      </a:lvl5pPr>
      <a:lvl6pPr marL="333345" algn="ctr" defTabSz="3599658" rtl="0" fontAlgn="base">
        <a:spcBef>
          <a:spcPct val="0"/>
        </a:spcBef>
        <a:spcAft>
          <a:spcPct val="0"/>
        </a:spcAft>
        <a:defRPr sz="17400">
          <a:solidFill>
            <a:schemeClr val="tx2"/>
          </a:solidFill>
          <a:latin typeface="Arial" charset="0"/>
        </a:defRPr>
      </a:lvl6pPr>
      <a:lvl7pPr marL="666689" algn="ctr" defTabSz="3599658" rtl="0" fontAlgn="base">
        <a:spcBef>
          <a:spcPct val="0"/>
        </a:spcBef>
        <a:spcAft>
          <a:spcPct val="0"/>
        </a:spcAft>
        <a:defRPr sz="17400">
          <a:solidFill>
            <a:schemeClr val="tx2"/>
          </a:solidFill>
          <a:latin typeface="Arial" charset="0"/>
        </a:defRPr>
      </a:lvl7pPr>
      <a:lvl8pPr marL="1000034" algn="ctr" defTabSz="3599658" rtl="0" fontAlgn="base">
        <a:spcBef>
          <a:spcPct val="0"/>
        </a:spcBef>
        <a:spcAft>
          <a:spcPct val="0"/>
        </a:spcAft>
        <a:defRPr sz="17400">
          <a:solidFill>
            <a:schemeClr val="tx2"/>
          </a:solidFill>
          <a:latin typeface="Arial" charset="0"/>
        </a:defRPr>
      </a:lvl8pPr>
      <a:lvl9pPr marL="1333378" algn="ctr" defTabSz="3599658" rtl="0" fontAlgn="base">
        <a:spcBef>
          <a:spcPct val="0"/>
        </a:spcBef>
        <a:spcAft>
          <a:spcPct val="0"/>
        </a:spcAft>
        <a:defRPr sz="17400">
          <a:solidFill>
            <a:schemeClr val="tx2"/>
          </a:solidFill>
          <a:latin typeface="Arial" charset="0"/>
        </a:defRPr>
      </a:lvl9pPr>
    </p:titleStyle>
    <p:bodyStyle>
      <a:lvl1pPr marL="1349582" indent="-1349582" algn="l" defTabSz="3599658" rtl="0" fontAlgn="base">
        <a:spcBef>
          <a:spcPct val="20000"/>
        </a:spcBef>
        <a:spcAft>
          <a:spcPct val="0"/>
        </a:spcAft>
        <a:buChar char="•"/>
        <a:defRPr sz="12600">
          <a:solidFill>
            <a:schemeClr val="tx1"/>
          </a:solidFill>
          <a:latin typeface="+mn-lt"/>
          <a:ea typeface="+mn-ea"/>
          <a:cs typeface="+mn-cs"/>
        </a:defRPr>
      </a:lvl1pPr>
      <a:lvl2pPr marL="2924867" indent="-1125038" algn="l" defTabSz="3599658" rtl="0" fontAlgn="base">
        <a:spcBef>
          <a:spcPct val="20000"/>
        </a:spcBef>
        <a:spcAft>
          <a:spcPct val="0"/>
        </a:spcAft>
        <a:buChar char="–"/>
        <a:defRPr sz="11000">
          <a:solidFill>
            <a:schemeClr val="tx1"/>
          </a:solidFill>
          <a:latin typeface="+mn-lt"/>
        </a:defRPr>
      </a:lvl2pPr>
      <a:lvl3pPr marL="4500151" indent="-900493" algn="l" defTabSz="3599658" rtl="0" fontAlgn="base">
        <a:spcBef>
          <a:spcPct val="20000"/>
        </a:spcBef>
        <a:spcAft>
          <a:spcPct val="0"/>
        </a:spcAft>
        <a:buChar char="•"/>
        <a:defRPr sz="9500">
          <a:solidFill>
            <a:schemeClr val="tx1"/>
          </a:solidFill>
          <a:latin typeface="+mn-lt"/>
        </a:defRPr>
      </a:lvl3pPr>
      <a:lvl4pPr marL="6299980" indent="-899336" algn="l" defTabSz="3599658" rtl="0" fontAlgn="base">
        <a:spcBef>
          <a:spcPct val="20000"/>
        </a:spcBef>
        <a:spcAft>
          <a:spcPct val="0"/>
        </a:spcAft>
        <a:buChar char="–"/>
        <a:defRPr sz="7900">
          <a:solidFill>
            <a:schemeClr val="tx1"/>
          </a:solidFill>
          <a:latin typeface="+mn-lt"/>
        </a:defRPr>
      </a:lvl4pPr>
      <a:lvl5pPr marL="8099809" indent="-899336" algn="l" defTabSz="3599658" rtl="0" fontAlgn="base">
        <a:spcBef>
          <a:spcPct val="20000"/>
        </a:spcBef>
        <a:spcAft>
          <a:spcPct val="0"/>
        </a:spcAft>
        <a:buChar char="»"/>
        <a:defRPr sz="7900">
          <a:solidFill>
            <a:schemeClr val="tx1"/>
          </a:solidFill>
          <a:latin typeface="+mn-lt"/>
        </a:defRPr>
      </a:lvl5pPr>
      <a:lvl6pPr marL="8433153" indent="-899336" algn="l" defTabSz="3599658" rtl="0" fontAlgn="base">
        <a:spcBef>
          <a:spcPct val="20000"/>
        </a:spcBef>
        <a:spcAft>
          <a:spcPct val="0"/>
        </a:spcAft>
        <a:buChar char="»"/>
        <a:defRPr sz="7900">
          <a:solidFill>
            <a:schemeClr val="tx1"/>
          </a:solidFill>
          <a:latin typeface="+mn-lt"/>
        </a:defRPr>
      </a:lvl6pPr>
      <a:lvl7pPr marL="8766498" indent="-899336" algn="l" defTabSz="3599658" rtl="0" fontAlgn="base">
        <a:spcBef>
          <a:spcPct val="20000"/>
        </a:spcBef>
        <a:spcAft>
          <a:spcPct val="0"/>
        </a:spcAft>
        <a:buChar char="»"/>
        <a:defRPr sz="7900">
          <a:solidFill>
            <a:schemeClr val="tx1"/>
          </a:solidFill>
          <a:latin typeface="+mn-lt"/>
        </a:defRPr>
      </a:lvl7pPr>
      <a:lvl8pPr marL="9099842" indent="-899336" algn="l" defTabSz="3599658" rtl="0" fontAlgn="base">
        <a:spcBef>
          <a:spcPct val="20000"/>
        </a:spcBef>
        <a:spcAft>
          <a:spcPct val="0"/>
        </a:spcAft>
        <a:buChar char="»"/>
        <a:defRPr sz="7900">
          <a:solidFill>
            <a:schemeClr val="tx1"/>
          </a:solidFill>
          <a:latin typeface="+mn-lt"/>
        </a:defRPr>
      </a:lvl8pPr>
      <a:lvl9pPr marL="9433187" indent="-899336" algn="l" defTabSz="3599658" rtl="0" fontAlgn="base">
        <a:spcBef>
          <a:spcPct val="20000"/>
        </a:spcBef>
        <a:spcAft>
          <a:spcPct val="0"/>
        </a:spcAft>
        <a:buChar char="»"/>
        <a:defRPr sz="7900">
          <a:solidFill>
            <a:schemeClr val="tx1"/>
          </a:solidFill>
          <a:latin typeface="+mn-lt"/>
        </a:defRPr>
      </a:lvl9pPr>
    </p:bodyStyle>
    <p:otherStyle>
      <a:defPPr>
        <a:defRPr lang="sl-SI"/>
      </a:defPPr>
      <a:lvl1pPr marL="0" algn="l" defTabSz="666689" rtl="0" eaLnBrk="1" latinLnBrk="0" hangingPunct="1">
        <a:defRPr sz="1300" kern="1200">
          <a:solidFill>
            <a:schemeClr val="tx1"/>
          </a:solidFill>
          <a:latin typeface="+mn-lt"/>
          <a:ea typeface="+mn-ea"/>
          <a:cs typeface="+mn-cs"/>
        </a:defRPr>
      </a:lvl1pPr>
      <a:lvl2pPr marL="333345" algn="l" defTabSz="666689" rtl="0" eaLnBrk="1" latinLnBrk="0" hangingPunct="1">
        <a:defRPr sz="1300" kern="1200">
          <a:solidFill>
            <a:schemeClr val="tx1"/>
          </a:solidFill>
          <a:latin typeface="+mn-lt"/>
          <a:ea typeface="+mn-ea"/>
          <a:cs typeface="+mn-cs"/>
        </a:defRPr>
      </a:lvl2pPr>
      <a:lvl3pPr marL="666689" algn="l" defTabSz="666689" rtl="0" eaLnBrk="1" latinLnBrk="0" hangingPunct="1">
        <a:defRPr sz="1300" kern="1200">
          <a:solidFill>
            <a:schemeClr val="tx1"/>
          </a:solidFill>
          <a:latin typeface="+mn-lt"/>
          <a:ea typeface="+mn-ea"/>
          <a:cs typeface="+mn-cs"/>
        </a:defRPr>
      </a:lvl3pPr>
      <a:lvl4pPr marL="1000034" algn="l" defTabSz="666689" rtl="0" eaLnBrk="1" latinLnBrk="0" hangingPunct="1">
        <a:defRPr sz="1300" kern="1200">
          <a:solidFill>
            <a:schemeClr val="tx1"/>
          </a:solidFill>
          <a:latin typeface="+mn-lt"/>
          <a:ea typeface="+mn-ea"/>
          <a:cs typeface="+mn-cs"/>
        </a:defRPr>
      </a:lvl4pPr>
      <a:lvl5pPr marL="1333378" algn="l" defTabSz="666689" rtl="0" eaLnBrk="1" latinLnBrk="0" hangingPunct="1">
        <a:defRPr sz="1300" kern="1200">
          <a:solidFill>
            <a:schemeClr val="tx1"/>
          </a:solidFill>
          <a:latin typeface="+mn-lt"/>
          <a:ea typeface="+mn-ea"/>
          <a:cs typeface="+mn-cs"/>
        </a:defRPr>
      </a:lvl5pPr>
      <a:lvl6pPr marL="1666723" algn="l" defTabSz="666689" rtl="0" eaLnBrk="1" latinLnBrk="0" hangingPunct="1">
        <a:defRPr sz="1300" kern="1200">
          <a:solidFill>
            <a:schemeClr val="tx1"/>
          </a:solidFill>
          <a:latin typeface="+mn-lt"/>
          <a:ea typeface="+mn-ea"/>
          <a:cs typeface="+mn-cs"/>
        </a:defRPr>
      </a:lvl6pPr>
      <a:lvl7pPr marL="2000067" algn="l" defTabSz="666689" rtl="0" eaLnBrk="1" latinLnBrk="0" hangingPunct="1">
        <a:defRPr sz="1300" kern="1200">
          <a:solidFill>
            <a:schemeClr val="tx1"/>
          </a:solidFill>
          <a:latin typeface="+mn-lt"/>
          <a:ea typeface="+mn-ea"/>
          <a:cs typeface="+mn-cs"/>
        </a:defRPr>
      </a:lvl7pPr>
      <a:lvl8pPr marL="2333412" algn="l" defTabSz="666689" rtl="0" eaLnBrk="1" latinLnBrk="0" hangingPunct="1">
        <a:defRPr sz="1300" kern="1200">
          <a:solidFill>
            <a:schemeClr val="tx1"/>
          </a:solidFill>
          <a:latin typeface="+mn-lt"/>
          <a:ea typeface="+mn-ea"/>
          <a:cs typeface="+mn-cs"/>
        </a:defRPr>
      </a:lvl8pPr>
      <a:lvl9pPr marL="2666756" algn="l" defTabSz="66668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jpeg"/><Relationship Id="rId4" Type="http://schemas.openxmlformats.org/officeDocument/2006/relationships/image" Target="../media/image3.gif"/><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785723" y="499940"/>
            <a:ext cx="25560000" cy="34560000"/>
          </a:xfrm>
          <a:prstGeom prst="rect">
            <a:avLst/>
          </a:prstGeom>
          <a:blipFill>
            <a:blip r:embed="rId2" cstate="print"/>
            <a:tile tx="0" ty="0" sx="100000" sy="100000" flip="none" algn="tl"/>
          </a:blipFill>
          <a:ln w="9525" cap="flat" cmpd="sng" algn="ctr">
            <a:solidFill>
              <a:srgbClr val="FF0000"/>
            </a:solidFill>
            <a:prstDash val="solid"/>
            <a:round/>
            <a:headEnd type="none" w="med" len="med"/>
            <a:tailEnd type="none" w="med" len="med"/>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4937125" rtl="0" eaLnBrk="1" fontAlgn="base" latinLnBrk="0" hangingPunct="1">
              <a:lnSpc>
                <a:spcPct val="100000"/>
              </a:lnSpc>
              <a:spcBef>
                <a:spcPct val="0"/>
              </a:spcBef>
              <a:spcAft>
                <a:spcPct val="0"/>
              </a:spcAft>
              <a:buClrTx/>
              <a:buSzTx/>
              <a:buFontTx/>
              <a:buNone/>
              <a:tabLst/>
            </a:pPr>
            <a:endParaRPr kumimoji="0" lang="sl-SI" sz="9700" b="0" i="0" u="none" strike="noStrike" cap="none" normalizeH="0" baseline="0" smtClean="0">
              <a:ln>
                <a:solidFill>
                  <a:srgbClr val="FF0000"/>
                </a:solidFill>
              </a:ln>
              <a:solidFill>
                <a:schemeClr val="tx1"/>
              </a:solidFill>
              <a:effectLst/>
              <a:latin typeface="Arial" charset="0"/>
            </a:endParaRPr>
          </a:p>
        </p:txBody>
      </p:sp>
      <p:pic>
        <p:nvPicPr>
          <p:cNvPr id="48" name="Picture 47" descr="group logo ang 300dpi.jpg"/>
          <p:cNvPicPr>
            <a:picLocks noChangeAspect="1"/>
          </p:cNvPicPr>
          <p:nvPr/>
        </p:nvPicPr>
        <p:blipFill>
          <a:blip r:embed="rId3" cstate="print"/>
          <a:stretch>
            <a:fillRect/>
          </a:stretch>
        </p:blipFill>
        <p:spPr>
          <a:xfrm>
            <a:off x="17750159" y="8572434"/>
            <a:ext cx="8049653" cy="2384722"/>
          </a:xfrm>
          <a:prstGeom prst="rect">
            <a:avLst/>
          </a:prstGeom>
        </p:spPr>
      </p:pic>
      <p:sp>
        <p:nvSpPr>
          <p:cNvPr id="2067" name="Text Box 19"/>
          <p:cNvSpPr txBox="1">
            <a:spLocks noChangeArrowheads="1"/>
          </p:cNvSpPr>
          <p:nvPr/>
        </p:nvSpPr>
        <p:spPr bwMode="auto">
          <a:xfrm>
            <a:off x="864394" y="1628426"/>
            <a:ext cx="24897160" cy="7515512"/>
          </a:xfrm>
          <a:prstGeom prst="rect">
            <a:avLst/>
          </a:prstGeom>
          <a:noFill/>
          <a:ln w="9525">
            <a:noFill/>
            <a:miter lim="800000"/>
            <a:headEnd/>
            <a:tailEnd/>
          </a:ln>
          <a:effectLst/>
        </p:spPr>
        <p:txBody>
          <a:bodyPr lIns="66669" tIns="33334" rIns="66669" bIns="33334">
            <a:spAutoFit/>
          </a:bodyPr>
          <a:lstStyle/>
          <a:p>
            <a:pPr algn="ctr"/>
            <a:r>
              <a:rPr lang="en-US" sz="8000" b="1" dirty="0"/>
              <a:t>Development of a high </a:t>
            </a:r>
            <a:r>
              <a:rPr lang="en-US" sz="8000" b="1" dirty="0" smtClean="0"/>
              <a:t>thermal</a:t>
            </a:r>
            <a:r>
              <a:rPr lang="sl-SI" sz="8000" b="1" dirty="0" smtClean="0"/>
              <a:t>ly</a:t>
            </a:r>
            <a:r>
              <a:rPr lang="en-US" sz="8000" b="1" dirty="0" smtClean="0"/>
              <a:t> </a:t>
            </a:r>
            <a:r>
              <a:rPr lang="en-US" sz="8000" b="1" dirty="0"/>
              <a:t>conductive concrete</a:t>
            </a:r>
            <a:endParaRPr lang="sl-SI" sz="8000" dirty="0"/>
          </a:p>
          <a:p>
            <a:endParaRPr lang="sl-SI" sz="6000" dirty="0" smtClean="0"/>
          </a:p>
          <a:p>
            <a:pPr algn="ctr"/>
            <a:r>
              <a:rPr lang="en-US" sz="6000" dirty="0" smtClean="0"/>
              <a:t>Miro </a:t>
            </a:r>
            <a:r>
              <a:rPr lang="en-US" sz="6000" dirty="0"/>
              <a:t>Zdovc</a:t>
            </a:r>
            <a:r>
              <a:rPr lang="en-US" sz="6000" baseline="30000" dirty="0"/>
              <a:t>a</a:t>
            </a:r>
            <a:r>
              <a:rPr lang="en-US" sz="6000" dirty="0"/>
              <a:t>, Matjaž Valant</a:t>
            </a:r>
            <a:r>
              <a:rPr lang="en-US" sz="6000" baseline="30000" dirty="0"/>
              <a:t>a,b</a:t>
            </a:r>
            <a:r>
              <a:rPr lang="en-US" sz="6000" dirty="0"/>
              <a:t>, Andraž Ceket</a:t>
            </a:r>
            <a:r>
              <a:rPr lang="en-US" sz="6000" baseline="30000" dirty="0"/>
              <a:t>c</a:t>
            </a:r>
            <a:r>
              <a:rPr lang="en-US" sz="6000" dirty="0"/>
              <a:t>, Matej </a:t>
            </a:r>
            <a:r>
              <a:rPr lang="en-US" sz="6000" dirty="0" smtClean="0"/>
              <a:t>Kosovel</a:t>
            </a:r>
            <a:r>
              <a:rPr lang="en-US" sz="6000" baseline="30000" dirty="0" smtClean="0"/>
              <a:t>c</a:t>
            </a:r>
            <a:endParaRPr lang="sl-SI" sz="6000" baseline="30000" dirty="0" smtClean="0"/>
          </a:p>
          <a:p>
            <a:endParaRPr lang="sl-SI" sz="6000" dirty="0"/>
          </a:p>
          <a:p>
            <a:pPr algn="ctr"/>
            <a:r>
              <a:rPr lang="en-US" sz="4800" i="1" baseline="30000" dirty="0"/>
              <a:t>a</a:t>
            </a:r>
            <a:r>
              <a:rPr lang="en-US" sz="4800" i="1" dirty="0"/>
              <a:t> Center of </a:t>
            </a:r>
            <a:r>
              <a:rPr lang="sl-SI" sz="4800" i="1" dirty="0" smtClean="0"/>
              <a:t>E</a:t>
            </a:r>
            <a:r>
              <a:rPr lang="en-US" sz="4800" i="1" dirty="0" smtClean="0"/>
              <a:t>xcellence </a:t>
            </a:r>
            <a:r>
              <a:rPr lang="en-US" sz="4800" i="1" dirty="0"/>
              <a:t>for</a:t>
            </a:r>
            <a:r>
              <a:rPr lang="en-US" sz="4800" b="1" dirty="0"/>
              <a:t> </a:t>
            </a:r>
            <a:r>
              <a:rPr lang="en-US" sz="4800" i="1" dirty="0"/>
              <a:t>Biosensors, Instrumentation and Process Control</a:t>
            </a:r>
            <a:endParaRPr lang="sl-SI" sz="4800" dirty="0"/>
          </a:p>
          <a:p>
            <a:pPr algn="ctr"/>
            <a:r>
              <a:rPr lang="en-US" sz="4800" i="1" baseline="30000" dirty="0"/>
              <a:t>b</a:t>
            </a:r>
            <a:r>
              <a:rPr lang="en-US" sz="4800" i="1" dirty="0"/>
              <a:t> </a:t>
            </a:r>
            <a:r>
              <a:rPr lang="sl-SI" sz="4800" i="1" dirty="0" smtClean="0"/>
              <a:t>Materials Research Laboratory, </a:t>
            </a:r>
            <a:r>
              <a:rPr lang="en-US" sz="4800" i="1" dirty="0" smtClean="0"/>
              <a:t>University </a:t>
            </a:r>
            <a:r>
              <a:rPr lang="en-US" sz="4800" i="1" dirty="0"/>
              <a:t>of Nova Gorica</a:t>
            </a:r>
            <a:endParaRPr lang="sl-SI" sz="4800" dirty="0"/>
          </a:p>
          <a:p>
            <a:pPr algn="ctr"/>
            <a:r>
              <a:rPr lang="en-US" sz="4800" i="1" baseline="30000" dirty="0"/>
              <a:t>c </a:t>
            </a:r>
            <a:r>
              <a:rPr lang="en-US" sz="4800" i="1" dirty="0"/>
              <a:t>Corus </a:t>
            </a:r>
            <a:r>
              <a:rPr lang="en-US" sz="4800" i="1" dirty="0" smtClean="0"/>
              <a:t>inženirji</a:t>
            </a:r>
            <a:r>
              <a:rPr lang="sl-SI" sz="4800" i="1" dirty="0" smtClean="0"/>
              <a:t>, </a:t>
            </a:r>
            <a:r>
              <a:rPr lang="sl-SI" sz="4800" i="1" dirty="0" smtClean="0"/>
              <a:t>d.o.o.</a:t>
            </a:r>
            <a:endParaRPr lang="sl-SI" sz="4800" dirty="0"/>
          </a:p>
        </p:txBody>
      </p:sp>
      <p:sp>
        <p:nvSpPr>
          <p:cNvPr id="2068" name="Text Box 20"/>
          <p:cNvSpPr txBox="1">
            <a:spLocks noChangeArrowheads="1"/>
          </p:cNvSpPr>
          <p:nvPr/>
        </p:nvSpPr>
        <p:spPr bwMode="auto">
          <a:xfrm>
            <a:off x="6681787" y="10426474"/>
            <a:ext cx="134705" cy="1159926"/>
          </a:xfrm>
          <a:prstGeom prst="rect">
            <a:avLst/>
          </a:prstGeom>
          <a:noFill/>
          <a:ln w="9525">
            <a:noFill/>
            <a:miter lim="800000"/>
            <a:headEnd/>
            <a:tailEnd/>
          </a:ln>
          <a:effectLst/>
        </p:spPr>
        <p:txBody>
          <a:bodyPr wrap="none" lIns="66669" tIns="33334" rIns="66669" bIns="33334">
            <a:spAutoFit/>
          </a:bodyPr>
          <a:lstStyle/>
          <a:p>
            <a:pPr defTabSz="3599658"/>
            <a:endParaRPr lang="sl-SI" dirty="0"/>
          </a:p>
        </p:txBody>
      </p:sp>
      <p:sp>
        <p:nvSpPr>
          <p:cNvPr id="2086" name="Rectangle 38"/>
          <p:cNvSpPr>
            <a:spLocks noChangeArrowheads="1"/>
          </p:cNvSpPr>
          <p:nvPr/>
        </p:nvSpPr>
        <p:spPr bwMode="auto">
          <a:xfrm>
            <a:off x="0" y="17340644"/>
            <a:ext cx="134705" cy="1159926"/>
          </a:xfrm>
          <a:prstGeom prst="rect">
            <a:avLst/>
          </a:prstGeom>
          <a:noFill/>
          <a:ln w="9525">
            <a:noFill/>
            <a:miter lim="800000"/>
            <a:headEnd/>
            <a:tailEnd/>
          </a:ln>
          <a:effectLst/>
        </p:spPr>
        <p:txBody>
          <a:bodyPr wrap="none" lIns="66669" tIns="33334" rIns="66669" bIns="33334" anchor="ctr">
            <a:spAutoFit/>
          </a:bodyPr>
          <a:lstStyle/>
          <a:p>
            <a:endParaRPr lang="sl-SI"/>
          </a:p>
        </p:txBody>
      </p:sp>
      <p:sp>
        <p:nvSpPr>
          <p:cNvPr id="2096" name="Rectangle 48"/>
          <p:cNvSpPr>
            <a:spLocks noChangeArrowheads="1"/>
          </p:cNvSpPr>
          <p:nvPr/>
        </p:nvSpPr>
        <p:spPr bwMode="auto">
          <a:xfrm>
            <a:off x="0" y="17085511"/>
            <a:ext cx="134705" cy="1159926"/>
          </a:xfrm>
          <a:prstGeom prst="rect">
            <a:avLst/>
          </a:prstGeom>
          <a:noFill/>
          <a:ln w="9525">
            <a:noFill/>
            <a:miter lim="800000"/>
            <a:headEnd/>
            <a:tailEnd/>
          </a:ln>
          <a:effectLst/>
        </p:spPr>
        <p:txBody>
          <a:bodyPr wrap="none" lIns="66669" tIns="33334" rIns="66669" bIns="33334" anchor="ctr">
            <a:spAutoFit/>
          </a:bodyPr>
          <a:lstStyle/>
          <a:p>
            <a:endParaRPr lang="sl-SI"/>
          </a:p>
        </p:txBody>
      </p:sp>
      <p:sp>
        <p:nvSpPr>
          <p:cNvPr id="2099" name="Rectangle 51"/>
          <p:cNvSpPr>
            <a:spLocks noChangeArrowheads="1"/>
          </p:cNvSpPr>
          <p:nvPr/>
        </p:nvSpPr>
        <p:spPr bwMode="auto">
          <a:xfrm>
            <a:off x="0" y="17282814"/>
            <a:ext cx="134705" cy="1159926"/>
          </a:xfrm>
          <a:prstGeom prst="rect">
            <a:avLst/>
          </a:prstGeom>
          <a:noFill/>
          <a:ln w="9525">
            <a:noFill/>
            <a:miter lim="800000"/>
            <a:headEnd/>
            <a:tailEnd/>
          </a:ln>
          <a:effectLst/>
        </p:spPr>
        <p:txBody>
          <a:bodyPr wrap="none" lIns="66669" tIns="33334" rIns="66669" bIns="33334" anchor="ctr">
            <a:spAutoFit/>
          </a:bodyPr>
          <a:lstStyle/>
          <a:p>
            <a:endParaRPr lang="sl-SI"/>
          </a:p>
        </p:txBody>
      </p:sp>
      <p:pic>
        <p:nvPicPr>
          <p:cNvPr id="50" name="Picture 49" descr="cobik logo-en.gif"/>
          <p:cNvPicPr>
            <a:picLocks noChangeAspect="1"/>
          </p:cNvPicPr>
          <p:nvPr/>
        </p:nvPicPr>
        <p:blipFill>
          <a:blip r:embed="rId4" cstate="print"/>
          <a:stretch>
            <a:fillRect/>
          </a:stretch>
        </p:blipFill>
        <p:spPr>
          <a:xfrm>
            <a:off x="1116311" y="8569202"/>
            <a:ext cx="6860796" cy="2357454"/>
          </a:xfrm>
          <a:prstGeom prst="rect">
            <a:avLst/>
          </a:prstGeom>
        </p:spPr>
      </p:pic>
      <p:sp>
        <p:nvSpPr>
          <p:cNvPr id="52" name="TextBox 51"/>
          <p:cNvSpPr txBox="1"/>
          <p:nvPr/>
        </p:nvSpPr>
        <p:spPr>
          <a:xfrm>
            <a:off x="1071475" y="11072764"/>
            <a:ext cx="7920000" cy="6432530"/>
          </a:xfrm>
          <a:prstGeom prst="rect">
            <a:avLst/>
          </a:prstGeom>
          <a:noFill/>
        </p:spPr>
        <p:txBody>
          <a:bodyPr wrap="square" rtlCol="0">
            <a:spAutoFit/>
          </a:bodyPr>
          <a:lstStyle/>
          <a:p>
            <a:r>
              <a:rPr lang="sl-SI" sz="4800" dirty="0" smtClean="0">
                <a:solidFill>
                  <a:srgbClr val="FF0000"/>
                </a:solidFill>
              </a:rPr>
              <a:t>Introduction</a:t>
            </a:r>
          </a:p>
          <a:p>
            <a:pPr algn="just"/>
            <a:endParaRPr lang="sl-SI" sz="4000" dirty="0" smtClean="0"/>
          </a:p>
          <a:p>
            <a:pPr algn="just"/>
            <a:r>
              <a:rPr lang="en-US" sz="3600" dirty="0" smtClean="0"/>
              <a:t>We </a:t>
            </a:r>
            <a:r>
              <a:rPr lang="en-US" sz="3600" dirty="0"/>
              <a:t>approached to the improvement of geothermal probe system by development of a concrete composition with high thermal conductivity. The quantities of the cement and the aggregate were selectively replaced by high conductive materials keeping the same distribution of grain size. </a:t>
            </a:r>
            <a:endParaRPr lang="sl-SI" sz="3600" dirty="0"/>
          </a:p>
        </p:txBody>
      </p:sp>
      <p:pic>
        <p:nvPicPr>
          <p:cNvPr id="54" name="Picture 53" descr="januar 2011 069.jpg"/>
          <p:cNvPicPr/>
          <p:nvPr/>
        </p:nvPicPr>
        <p:blipFill>
          <a:blip r:embed="rId5" cstate="print"/>
          <a:stretch>
            <a:fillRect/>
          </a:stretch>
        </p:blipFill>
        <p:spPr>
          <a:xfrm>
            <a:off x="2357359" y="29503768"/>
            <a:ext cx="4680000" cy="4143404"/>
          </a:xfrm>
          <a:prstGeom prst="rect">
            <a:avLst/>
          </a:prstGeom>
        </p:spPr>
      </p:pic>
      <p:graphicFrame>
        <p:nvGraphicFramePr>
          <p:cNvPr id="58" name="Chart 57"/>
          <p:cNvGraphicFramePr>
            <a:graphicFrameLocks noGrp="1"/>
          </p:cNvGraphicFramePr>
          <p:nvPr/>
        </p:nvGraphicFramePr>
        <p:xfrm>
          <a:off x="18502347" y="19788200"/>
          <a:ext cx="7000924" cy="5572164"/>
        </p:xfrm>
        <a:graphic>
          <a:graphicData uri="http://schemas.openxmlformats.org/drawingml/2006/chart">
            <c:chart xmlns:c="http://schemas.openxmlformats.org/drawingml/2006/chart" xmlns:r="http://schemas.openxmlformats.org/officeDocument/2006/relationships" r:id="rId6"/>
          </a:graphicData>
        </a:graphic>
      </p:graphicFrame>
      <p:sp>
        <p:nvSpPr>
          <p:cNvPr id="60" name="TextBox 59"/>
          <p:cNvSpPr txBox="1"/>
          <p:nvPr/>
        </p:nvSpPr>
        <p:spPr>
          <a:xfrm>
            <a:off x="9501159" y="10929888"/>
            <a:ext cx="7920000" cy="6986528"/>
          </a:xfrm>
          <a:prstGeom prst="rect">
            <a:avLst/>
          </a:prstGeom>
          <a:noFill/>
        </p:spPr>
        <p:txBody>
          <a:bodyPr wrap="square" rtlCol="0">
            <a:spAutoFit/>
          </a:bodyPr>
          <a:lstStyle/>
          <a:p>
            <a:r>
              <a:rPr lang="sl-SI" sz="4800" dirty="0" smtClean="0">
                <a:solidFill>
                  <a:srgbClr val="FF0000"/>
                </a:solidFill>
              </a:rPr>
              <a:t>Measurement</a:t>
            </a:r>
          </a:p>
          <a:p>
            <a:pPr algn="just"/>
            <a:endParaRPr lang="sl-SI" sz="4000" dirty="0" smtClean="0"/>
          </a:p>
          <a:p>
            <a:pPr algn="just"/>
            <a:r>
              <a:rPr lang="en-US" sz="3600" dirty="0"/>
              <a:t>For measuring the thermal conductivity of the concrete a laboratory device was </a:t>
            </a:r>
            <a:r>
              <a:rPr lang="en-US" sz="3600" dirty="0" smtClean="0"/>
              <a:t>developed</a:t>
            </a:r>
            <a:r>
              <a:rPr lang="sl-SI" sz="3600" dirty="0" smtClean="0"/>
              <a:t> (fig. 2)</a:t>
            </a:r>
            <a:r>
              <a:rPr lang="en-US" sz="3600" dirty="0" smtClean="0"/>
              <a:t> </a:t>
            </a:r>
            <a:r>
              <a:rPr lang="en-US" sz="3600" dirty="0"/>
              <a:t>based on modified transient plane source method.  </a:t>
            </a:r>
            <a:r>
              <a:rPr lang="sl-SI" sz="3600" dirty="0" smtClean="0"/>
              <a:t>Since  concrete can be treated as low thermal conductivity material in general, the modifications of standard measuring method  were made in order  to detect  smaller quantities of  the heat.</a:t>
            </a:r>
            <a:endParaRPr lang="sl-SI" sz="3600" dirty="0"/>
          </a:p>
        </p:txBody>
      </p:sp>
      <p:graphicFrame>
        <p:nvGraphicFramePr>
          <p:cNvPr id="61" name="Chart 60"/>
          <p:cNvGraphicFramePr>
            <a:graphicFrameLocks noGrp="1"/>
          </p:cNvGraphicFramePr>
          <p:nvPr/>
        </p:nvGraphicFramePr>
        <p:xfrm>
          <a:off x="18216595" y="28075008"/>
          <a:ext cx="7286676" cy="4286280"/>
        </p:xfrm>
        <a:graphic>
          <a:graphicData uri="http://schemas.openxmlformats.org/drawingml/2006/chart">
            <c:chart xmlns:c="http://schemas.openxmlformats.org/drawingml/2006/chart" xmlns:r="http://schemas.openxmlformats.org/officeDocument/2006/relationships" r:id="rId7"/>
          </a:graphicData>
        </a:graphic>
      </p:graphicFrame>
      <p:sp>
        <p:nvSpPr>
          <p:cNvPr id="62" name="TextBox 61"/>
          <p:cNvSpPr txBox="1"/>
          <p:nvPr/>
        </p:nvSpPr>
        <p:spPr>
          <a:xfrm>
            <a:off x="928599" y="33932924"/>
            <a:ext cx="7920000" cy="954107"/>
          </a:xfrm>
          <a:prstGeom prst="rect">
            <a:avLst/>
          </a:prstGeom>
          <a:noFill/>
        </p:spPr>
        <p:txBody>
          <a:bodyPr wrap="square" rtlCol="0">
            <a:spAutoFit/>
          </a:bodyPr>
          <a:lstStyle/>
          <a:p>
            <a:pPr algn="just"/>
            <a:r>
              <a:rPr lang="sl-SI" sz="2800" dirty="0" smtClean="0"/>
              <a:t>Fig.2: Device for measuring the  thermal conductivity </a:t>
            </a:r>
            <a:endParaRPr lang="sl-SI" sz="2800" dirty="0"/>
          </a:p>
        </p:txBody>
      </p:sp>
      <p:sp>
        <p:nvSpPr>
          <p:cNvPr id="66" name="TextBox 65"/>
          <p:cNvSpPr txBox="1"/>
          <p:nvPr/>
        </p:nvSpPr>
        <p:spPr>
          <a:xfrm>
            <a:off x="1078283" y="17787936"/>
            <a:ext cx="7920000" cy="6986528"/>
          </a:xfrm>
          <a:prstGeom prst="rect">
            <a:avLst/>
          </a:prstGeom>
          <a:noFill/>
        </p:spPr>
        <p:txBody>
          <a:bodyPr wrap="square" rtlCol="0">
            <a:spAutoFit/>
          </a:bodyPr>
          <a:lstStyle/>
          <a:p>
            <a:r>
              <a:rPr lang="sl-SI" sz="4800" dirty="0" smtClean="0">
                <a:solidFill>
                  <a:srgbClr val="FF0000"/>
                </a:solidFill>
              </a:rPr>
              <a:t>Sample preparation</a:t>
            </a:r>
          </a:p>
          <a:p>
            <a:pPr algn="just"/>
            <a:endParaRPr lang="sl-SI" sz="4000" dirty="0" smtClean="0"/>
          </a:p>
          <a:p>
            <a:pPr algn="just"/>
            <a:r>
              <a:rPr lang="sl-SI" sz="3600" dirty="0" smtClean="0"/>
              <a:t>The cylinder shape samples were 40 mm heigh with diameter  98 mm. Three samples were made for each series. For concrete preparation  optimized  ratio according literature was used: s/c= 2,13,  w/c = 0,55.  After 24 h under air and cover with a foil  the samples were demolded and cured in a water at room temperature  for  28 days.</a:t>
            </a:r>
          </a:p>
        </p:txBody>
      </p:sp>
      <p:sp>
        <p:nvSpPr>
          <p:cNvPr id="67" name="TextBox 66"/>
          <p:cNvSpPr txBox="1"/>
          <p:nvPr/>
        </p:nvSpPr>
        <p:spPr>
          <a:xfrm>
            <a:off x="17716529" y="12287210"/>
            <a:ext cx="7920000" cy="7848302"/>
          </a:xfrm>
          <a:prstGeom prst="rect">
            <a:avLst/>
          </a:prstGeom>
          <a:noFill/>
        </p:spPr>
        <p:txBody>
          <a:bodyPr wrap="square" rtlCol="0">
            <a:spAutoFit/>
          </a:bodyPr>
          <a:lstStyle/>
          <a:p>
            <a:pPr algn="just"/>
            <a:r>
              <a:rPr lang="sl-SI" sz="3600" dirty="0" smtClean="0"/>
              <a:t>Further improvement will be made  since the porosity  was appearing as side effect (fig. 4) with samples containing SiC. The expected trend (red line in fig. 4) was not acchieved due to afore mentioned porosity.  Second part of measurements included replacing the half of cement with graphite ( yellow dot in fig. 5). Finally we added to improved cement paste SiC ( orange dot in fig. 5). Thermal conductivity with that composition was three times higher that that of basic concrete  mixture. </a:t>
            </a:r>
            <a:endParaRPr lang="sl-SI" sz="3600" dirty="0"/>
          </a:p>
        </p:txBody>
      </p:sp>
      <p:sp>
        <p:nvSpPr>
          <p:cNvPr id="68" name="TextBox 67"/>
          <p:cNvSpPr txBox="1"/>
          <p:nvPr/>
        </p:nvSpPr>
        <p:spPr>
          <a:xfrm>
            <a:off x="18145157" y="32289850"/>
            <a:ext cx="7920000" cy="2246769"/>
          </a:xfrm>
          <a:prstGeom prst="rect">
            <a:avLst/>
          </a:prstGeom>
          <a:noFill/>
        </p:spPr>
        <p:txBody>
          <a:bodyPr wrap="square" rtlCol="0">
            <a:spAutoFit/>
          </a:bodyPr>
          <a:lstStyle/>
          <a:p>
            <a:pPr algn="just"/>
            <a:r>
              <a:rPr lang="sl-SI" sz="2800" dirty="0" smtClean="0"/>
              <a:t>Fig.5: Replacing 50 % of cement with graphite in cement paste increased thermal conductivity (yellow dot). Adding SiC to improved cement paste (orange dot) resulted in achieving the result that is good foundation  to final </a:t>
            </a:r>
            <a:r>
              <a:rPr lang="sl-SI" sz="2800" dirty="0" smtClean="0"/>
              <a:t>optimizing</a:t>
            </a:r>
            <a:endParaRPr lang="sl-SI" sz="2800" dirty="0"/>
          </a:p>
        </p:txBody>
      </p:sp>
      <p:sp>
        <p:nvSpPr>
          <p:cNvPr id="69" name="TextBox 68"/>
          <p:cNvSpPr txBox="1"/>
          <p:nvPr/>
        </p:nvSpPr>
        <p:spPr>
          <a:xfrm>
            <a:off x="18011899" y="26003306"/>
            <a:ext cx="7920000" cy="1815882"/>
          </a:xfrm>
          <a:prstGeom prst="rect">
            <a:avLst/>
          </a:prstGeom>
          <a:noFill/>
        </p:spPr>
        <p:txBody>
          <a:bodyPr wrap="square" rtlCol="0">
            <a:spAutoFit/>
          </a:bodyPr>
          <a:lstStyle/>
          <a:p>
            <a:pPr algn="just"/>
            <a:r>
              <a:rPr lang="sl-SI" sz="2800" dirty="0" smtClean="0"/>
              <a:t>Fig.4: Replacement of  the sand with SiC leaded to increased thermal conductivity. Because of different mechanism  of hydratation processes the porosity appeared</a:t>
            </a:r>
            <a:endParaRPr lang="sl-SI" sz="2800" dirty="0"/>
          </a:p>
        </p:txBody>
      </p:sp>
      <p:pic>
        <p:nvPicPr>
          <p:cNvPr id="21" name="Picture 20" descr="P4140022.JPG"/>
          <p:cNvPicPr>
            <a:picLocks noChangeAspect="1"/>
          </p:cNvPicPr>
          <p:nvPr/>
        </p:nvPicPr>
        <p:blipFill>
          <a:blip r:embed="rId8" cstate="print"/>
          <a:stretch>
            <a:fillRect/>
          </a:stretch>
        </p:blipFill>
        <p:spPr>
          <a:xfrm>
            <a:off x="2392267" y="24931736"/>
            <a:ext cx="4680000" cy="3510000"/>
          </a:xfrm>
          <a:prstGeom prst="rect">
            <a:avLst/>
          </a:prstGeom>
        </p:spPr>
      </p:pic>
      <p:sp>
        <p:nvSpPr>
          <p:cNvPr id="22" name="TextBox 21"/>
          <p:cNvSpPr txBox="1"/>
          <p:nvPr/>
        </p:nvSpPr>
        <p:spPr>
          <a:xfrm>
            <a:off x="1081093" y="28717950"/>
            <a:ext cx="7920000" cy="523220"/>
          </a:xfrm>
          <a:prstGeom prst="rect">
            <a:avLst/>
          </a:prstGeom>
          <a:noFill/>
        </p:spPr>
        <p:txBody>
          <a:bodyPr wrap="square" rtlCol="0">
            <a:spAutoFit/>
          </a:bodyPr>
          <a:lstStyle/>
          <a:p>
            <a:pPr algn="just"/>
            <a:r>
              <a:rPr lang="sl-SI" sz="2800" dirty="0" smtClean="0"/>
              <a:t>Fig.1: Casted concrete sample in a steel model</a:t>
            </a:r>
            <a:endParaRPr lang="sl-SI" sz="2800" dirty="0"/>
          </a:p>
        </p:txBody>
      </p:sp>
      <p:sp>
        <p:nvSpPr>
          <p:cNvPr id="24" name="TextBox 23"/>
          <p:cNvSpPr txBox="1"/>
          <p:nvPr/>
        </p:nvSpPr>
        <p:spPr>
          <a:xfrm>
            <a:off x="9572597" y="25687622"/>
            <a:ext cx="7920000" cy="1815882"/>
          </a:xfrm>
          <a:prstGeom prst="rect">
            <a:avLst/>
          </a:prstGeom>
          <a:noFill/>
        </p:spPr>
        <p:txBody>
          <a:bodyPr wrap="square" rtlCol="0">
            <a:spAutoFit/>
          </a:bodyPr>
          <a:lstStyle/>
          <a:p>
            <a:pPr algn="just"/>
            <a:r>
              <a:rPr lang="sl-SI" sz="2800" dirty="0" smtClean="0"/>
              <a:t>Fig.3: Measured curves of temperature differences for calculation of thermal conductivity</a:t>
            </a:r>
          </a:p>
          <a:p>
            <a:pPr algn="just"/>
            <a:r>
              <a:rPr lang="sl-SI" sz="2800" dirty="0" smtClean="0"/>
              <a:t> – relative scale among samples with different  additions of SiC as sand replacement material</a:t>
            </a:r>
            <a:endParaRPr lang="sl-SI" sz="2800" dirty="0"/>
          </a:p>
        </p:txBody>
      </p:sp>
      <p:sp>
        <p:nvSpPr>
          <p:cNvPr id="25" name="TextBox 24"/>
          <p:cNvSpPr txBox="1"/>
          <p:nvPr/>
        </p:nvSpPr>
        <p:spPr>
          <a:xfrm>
            <a:off x="9644035" y="27929022"/>
            <a:ext cx="7920000" cy="6432530"/>
          </a:xfrm>
          <a:prstGeom prst="rect">
            <a:avLst/>
          </a:prstGeom>
          <a:noFill/>
        </p:spPr>
        <p:txBody>
          <a:bodyPr wrap="square" rtlCol="0">
            <a:spAutoFit/>
          </a:bodyPr>
          <a:lstStyle/>
          <a:p>
            <a:r>
              <a:rPr lang="sl-SI" sz="4800" dirty="0" smtClean="0">
                <a:solidFill>
                  <a:srgbClr val="FF0000"/>
                </a:solidFill>
              </a:rPr>
              <a:t>Results</a:t>
            </a:r>
          </a:p>
          <a:p>
            <a:pPr algn="just"/>
            <a:endParaRPr lang="sl-SI" sz="4000" dirty="0" smtClean="0"/>
          </a:p>
          <a:p>
            <a:pPr algn="just"/>
            <a:r>
              <a:rPr lang="sl-SI" sz="3600" dirty="0" smtClean="0"/>
              <a:t>The increasing of thermal conductivity  was acchieved by adding  high thermal conductivity materials either  as sand replacing (SiC) or cement replacing (graphite). Cumulative  contribution to ellevated thermal conductivity was acchieved by introduction of both new materials (last measurement in fig. 3) . </a:t>
            </a:r>
            <a:endParaRPr lang="sl-SI" sz="3600" dirty="0"/>
          </a:p>
        </p:txBody>
      </p:sp>
      <p:sp>
        <p:nvSpPr>
          <p:cNvPr id="26" name="TextBox 25"/>
          <p:cNvSpPr txBox="1"/>
          <p:nvPr/>
        </p:nvSpPr>
        <p:spPr>
          <a:xfrm>
            <a:off x="12858745" y="24931736"/>
            <a:ext cx="1500198" cy="523220"/>
          </a:xfrm>
          <a:prstGeom prst="rect">
            <a:avLst/>
          </a:prstGeom>
          <a:noFill/>
        </p:spPr>
        <p:txBody>
          <a:bodyPr wrap="square" rtlCol="0">
            <a:spAutoFit/>
          </a:bodyPr>
          <a:lstStyle/>
          <a:p>
            <a:r>
              <a:rPr lang="sl-SI" sz="2800" dirty="0" smtClean="0"/>
              <a:t>time (s)</a:t>
            </a:r>
            <a:endParaRPr lang="sl-SI" sz="2800" dirty="0"/>
          </a:p>
        </p:txBody>
      </p:sp>
      <p:sp>
        <p:nvSpPr>
          <p:cNvPr id="27" name="TextBox 26"/>
          <p:cNvSpPr txBox="1"/>
          <p:nvPr/>
        </p:nvSpPr>
        <p:spPr>
          <a:xfrm rot="16200000">
            <a:off x="8834075" y="20098094"/>
            <a:ext cx="2143140" cy="523220"/>
          </a:xfrm>
          <a:prstGeom prst="rect">
            <a:avLst/>
          </a:prstGeom>
          <a:noFill/>
        </p:spPr>
        <p:txBody>
          <a:bodyPr wrap="square" rtlCol="0">
            <a:spAutoFit/>
          </a:bodyPr>
          <a:lstStyle/>
          <a:p>
            <a:r>
              <a:rPr lang="el-GR" sz="2800" dirty="0" smtClean="0"/>
              <a:t>Δ</a:t>
            </a:r>
            <a:r>
              <a:rPr lang="sl-SI" sz="2800" dirty="0" smtClean="0"/>
              <a:t>T (%)</a:t>
            </a:r>
            <a:endParaRPr lang="sl-SI" sz="2800" dirty="0"/>
          </a:p>
        </p:txBody>
      </p:sp>
      <p:cxnSp>
        <p:nvCxnSpPr>
          <p:cNvPr id="30" name="Straight Connector 29"/>
          <p:cNvCxnSpPr/>
          <p:nvPr/>
        </p:nvCxnSpPr>
        <p:spPr bwMode="auto">
          <a:xfrm flipV="1">
            <a:off x="22574313" y="20859770"/>
            <a:ext cx="2500330" cy="1928826"/>
          </a:xfrm>
          <a:prstGeom prst="line">
            <a:avLst/>
          </a:prstGeom>
          <a:solidFill>
            <a:schemeClr val="accent1"/>
          </a:solidFill>
          <a:ln w="76200" cap="rnd" cmpd="sng" algn="ctr">
            <a:solidFill>
              <a:srgbClr val="FF0000"/>
            </a:solidFill>
            <a:prstDash val="sysDash"/>
            <a:round/>
            <a:headEnd type="none" w="med" len="med"/>
            <a:tailEnd type="none" w="med" len="med"/>
          </a:ln>
          <a:effectLst/>
        </p:spPr>
      </p:cxnSp>
      <p:sp>
        <p:nvSpPr>
          <p:cNvPr id="33" name="TextBox 32"/>
          <p:cNvSpPr txBox="1"/>
          <p:nvPr/>
        </p:nvSpPr>
        <p:spPr>
          <a:xfrm>
            <a:off x="20359735" y="25074612"/>
            <a:ext cx="5286412" cy="830997"/>
          </a:xfrm>
          <a:prstGeom prst="rect">
            <a:avLst/>
          </a:prstGeom>
          <a:noFill/>
        </p:spPr>
        <p:txBody>
          <a:bodyPr wrap="square" rtlCol="0">
            <a:spAutoFit/>
          </a:bodyPr>
          <a:lstStyle/>
          <a:p>
            <a:r>
              <a:rPr lang="sl-SI" sz="2400" dirty="0" smtClean="0"/>
              <a:t>      cp     0      20    40    60    80   100</a:t>
            </a:r>
          </a:p>
          <a:p>
            <a:pPr algn="ctr"/>
            <a:r>
              <a:rPr lang="sl-SI" sz="2400" dirty="0" smtClean="0"/>
              <a:t>SiC (%)</a:t>
            </a:r>
            <a:endParaRPr lang="sl-SI" sz="2400" dirty="0"/>
          </a:p>
        </p:txBody>
      </p:sp>
      <p:graphicFrame>
        <p:nvGraphicFramePr>
          <p:cNvPr id="29" name="Chart 28"/>
          <p:cNvGraphicFramePr>
            <a:graphicFrameLocks noGrp="1"/>
          </p:cNvGraphicFramePr>
          <p:nvPr/>
        </p:nvGraphicFramePr>
        <p:xfrm>
          <a:off x="10286977" y="18216564"/>
          <a:ext cx="7215238" cy="6643734"/>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37125" rtl="0" eaLnBrk="1" fontAlgn="base" latinLnBrk="0" hangingPunct="1">
          <a:lnSpc>
            <a:spcPct val="100000"/>
          </a:lnSpc>
          <a:spcBef>
            <a:spcPct val="0"/>
          </a:spcBef>
          <a:spcAft>
            <a:spcPct val="0"/>
          </a:spcAft>
          <a:buClrTx/>
          <a:buSzTx/>
          <a:buFontTx/>
          <a:buNone/>
          <a:tabLst/>
          <a:defRPr kumimoji="0" lang="sl-SI" sz="97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37125" rtl="0" eaLnBrk="1" fontAlgn="base" latinLnBrk="0" hangingPunct="1">
          <a:lnSpc>
            <a:spcPct val="100000"/>
          </a:lnSpc>
          <a:spcBef>
            <a:spcPct val="0"/>
          </a:spcBef>
          <a:spcAft>
            <a:spcPct val="0"/>
          </a:spcAft>
          <a:buClrTx/>
          <a:buSzTx/>
          <a:buFontTx/>
          <a:buNone/>
          <a:tabLst/>
          <a:defRPr kumimoji="0" lang="sl-SI" sz="97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808</TotalTime>
  <Words>496</Words>
  <Application>Microsoft Office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dc:creator>
  <cp:lastModifiedBy>LKM</cp:lastModifiedBy>
  <cp:revision>74</cp:revision>
  <dcterms:created xsi:type="dcterms:W3CDTF">2008-05-28T09:47:58Z</dcterms:created>
  <dcterms:modified xsi:type="dcterms:W3CDTF">2011-04-14T13:42:37Z</dcterms:modified>
</cp:coreProperties>
</file>