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797675" cy="987425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E3843D"/>
    <a:srgbClr val="CF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12" autoAdjust="0"/>
  </p:normalViewPr>
  <p:slideViewPr>
    <p:cSldViewPr>
      <p:cViewPr>
        <p:scale>
          <a:sx n="59" d="100"/>
          <a:sy n="59" d="100"/>
        </p:scale>
        <p:origin x="-55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B15F99-DF67-44E1-AA55-39B532EF56A9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4A0402C-B285-4250-875D-C531FCE78BF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22674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0B41DF-AC04-4043-B3D4-2C4D302A2F8A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4CDB03-0EB5-4E58-921B-8B1D76A2FAD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159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C604E9-7E7D-449A-984F-1974AE236872}" type="slidenum">
              <a:rPr lang="sl-SI" smtClean="0"/>
              <a:pPr eaLnBrk="1" hangingPunct="1"/>
              <a:t>1</a:t>
            </a:fld>
            <a:endParaRPr 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9053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4828"/>
            <a:ext cx="6400800" cy="13287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932B-A362-435A-923B-23230B570968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E6C0-9FCB-4EDB-86AD-5A1C58BAAB2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746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08083-81A6-4B3D-9553-834C4BA7C29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840C5-2420-40A6-802C-FD7BE54615F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114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9F04-71C5-4AEF-9BF8-75A14407DC1F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9672-495E-4C22-8D46-637CFB3E4BD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527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9C74-089C-4F25-BEA9-279B2A2BF6EB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C20FB-4172-45EF-A32F-3659B2A347A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526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B955-D0AE-4E0D-B209-97B6A99613B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10AA-4FB3-45FC-B01D-30009BF9557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585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887D-ADCE-442E-B3FC-E0019A3EC65D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FEA4-505F-45DF-A8DB-96428C2B3A7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403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D19A-FEBA-4717-9C64-756264BF9FB8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4C5E-11B9-4CC5-AE46-87E21F222B1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014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5060-46D6-4F7B-9668-5EC9D287FF1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E9357-8A55-4FF7-8DE3-8A746D9C618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936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919A0-E739-4114-9596-F509128198F7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DF911-C60E-4578-AE34-49818C8E5FC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611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84C91-3082-440B-893A-263A510E470E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11DD-6B7A-4404-A09A-A2BC14BC01F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2591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AEC2-0C3A-4A27-9DDF-704514D04D9A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ABB0-4D60-4A18-8082-098F8DF831D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2663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sl-SI" dirty="0" smtClean="0"/>
              <a:t>Kliknite, če želite urediti sloge besedila matrice</a:t>
            </a:r>
          </a:p>
          <a:p>
            <a:pPr lvl="1"/>
            <a:r>
              <a:rPr lang="sl-SI" dirty="0" smtClean="0"/>
              <a:t>Druga raven</a:t>
            </a:r>
          </a:p>
          <a:p>
            <a:pPr lvl="2"/>
            <a:r>
              <a:rPr lang="sl-SI" dirty="0" smtClean="0"/>
              <a:t>Tretja raven</a:t>
            </a:r>
          </a:p>
          <a:p>
            <a:pPr lvl="3"/>
            <a:r>
              <a:rPr lang="sl-SI" dirty="0" smtClean="0"/>
              <a:t>Četrta raven</a:t>
            </a:r>
          </a:p>
          <a:p>
            <a:pPr lvl="4"/>
            <a:r>
              <a:rPr lang="sl-SI" dirty="0" smtClean="0"/>
              <a:t>Peta raven</a:t>
            </a:r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AEFAD-9060-4FAE-A699-681AE1CEDE18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5825-1EAC-4715-97D1-5CD8CA9DEAF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3844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8A6DF-BD10-482F-AF6B-B1E64A813EA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56A4-9015-427C-8852-8D38D641021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57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E49EF-6DEE-4F8D-BAE0-CAED27047E1B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BB9F3-60F2-448C-B4C7-3A2C35672AA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3932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67954-C87C-4792-970D-66239E20AEB2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DAE08-00A1-4065-A301-D3D0D9A5F86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40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C970-5778-4FC8-8C98-B1D29984BD9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12957-7BE1-402A-A321-0E054501046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3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28868"/>
            <a:ext cx="4038600" cy="36972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28868"/>
            <a:ext cx="4038600" cy="36972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B7438-742B-4D09-A807-87619E9B2E86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657BB-0A9A-4871-81B4-0314523B25F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811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475"/>
            <a:ext cx="8229600" cy="1009641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5992"/>
            <a:ext cx="4040188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14686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85992"/>
            <a:ext cx="4041775" cy="7858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14685"/>
            <a:ext cx="4041775" cy="2911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A6CF-2ECF-44BE-A733-19A7FF2123FC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A8865-47A2-4131-8778-BD147DC94C2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21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A0D0A-EE60-4037-B4D1-63ABD0B18199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4494C-61E3-49BC-B760-29608B3BA88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82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8591-A359-44D6-9974-06C04B55D447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A612C-9CA6-4715-9C82-8173C98928E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85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60"/>
            <a:ext cx="3008313" cy="1000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85860"/>
            <a:ext cx="5111750" cy="4840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8868"/>
            <a:ext cx="3008313" cy="36972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F3A4A-BE2F-46D0-B9F2-48190AFD5321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5DE8B-CE40-40B3-8346-D9B7A2CF4DB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37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l-SI" noProof="0" smtClean="0"/>
              <a:t>Kliknite ikono, če želite dodati sliko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C04C5-1476-4B4A-968D-A42F2CCA7870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CBA56-BB2E-40E5-9C6B-132FCE8F3E8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70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57313"/>
            <a:ext cx="82296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 naslova matrice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28875"/>
            <a:ext cx="8229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5E2E2C-B537-4071-BFAA-4A62D2C2AF2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4505AD-2FA2-4FCC-A599-7C5AB7899BF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0404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 naslova matrice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6BC4942D-A336-45A3-A546-BE49F3C305F5}" type="datetimeFigureOut">
              <a:rPr lang="sl-SI"/>
              <a:pPr>
                <a:defRPr/>
              </a:pPr>
              <a:t>6.5.2012</a:t>
            </a:fld>
            <a:endParaRPr lang="sl-SI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AAEB3FDA-5C1C-4BA7-8EED-0D0E356196A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pic>
        <p:nvPicPr>
          <p:cNvPr id="2055" name="Picture 7" descr="COBIKdopis_CMYK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755967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55650" y="1612900"/>
            <a:ext cx="7889875" cy="4408488"/>
          </a:xfrm>
        </p:spPr>
        <p:txBody>
          <a:bodyPr/>
          <a:lstStyle/>
          <a:p>
            <a:pPr eaLnBrk="1" hangingPunct="1"/>
            <a: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  <a:t/>
            </a:r>
            <a:b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</a:br>
            <a:r>
              <a:rPr lang="sl-SI" sz="2800" dirty="0" smtClean="0">
                <a:solidFill>
                  <a:srgbClr val="F2F2F2"/>
                </a:solidFill>
                <a:latin typeface="Calibri" pitchFamily="34" charset="0"/>
              </a:rPr>
              <a:t>NUMERICAL SIMULATION OF MATERIALS AND PROCESSES BASED ON PHYSICAL MODELS AND ARTIFICAL INTELLIGENCE</a:t>
            </a:r>
            <a:r>
              <a:rPr lang="sl-SI" sz="1200" dirty="0" smtClean="0">
                <a:solidFill>
                  <a:srgbClr val="404040"/>
                </a:solidFill>
              </a:rPr>
              <a:t/>
            </a:r>
            <a:br>
              <a:rPr lang="sl-SI" sz="1200" dirty="0" smtClean="0">
                <a:solidFill>
                  <a:srgbClr val="404040"/>
                </a:solidFill>
              </a:rPr>
            </a:br>
            <a:r>
              <a:rPr lang="sl-SI" sz="1200" dirty="0" smtClean="0">
                <a:solidFill>
                  <a:srgbClr val="404040"/>
                </a:solidFill>
              </a:rPr>
              <a:t/>
            </a:r>
            <a:br>
              <a:rPr lang="sl-SI" sz="1200" dirty="0" smtClean="0">
                <a:solidFill>
                  <a:srgbClr val="404040"/>
                </a:solidFill>
              </a:rPr>
            </a:br>
            <a:r>
              <a:rPr lang="sl-SI" sz="2000" dirty="0" smtClean="0">
                <a:solidFill>
                  <a:schemeClr val="bg1"/>
                </a:solidFill>
              </a:rPr>
              <a:t>Božidar Šarler</a:t>
            </a:r>
            <a:r>
              <a:rPr lang="sl-SI" sz="1200" dirty="0" smtClean="0">
                <a:solidFill>
                  <a:srgbClr val="404040"/>
                </a:solidFill>
              </a:rPr>
              <a:t/>
            </a:r>
            <a:br>
              <a:rPr lang="sl-SI" sz="1200" dirty="0" smtClean="0">
                <a:solidFill>
                  <a:srgbClr val="404040"/>
                </a:solidFill>
              </a:rPr>
            </a:br>
            <a:r>
              <a:rPr lang="sl-SI" sz="1200" dirty="0" smtClean="0">
                <a:solidFill>
                  <a:srgbClr val="404040"/>
                </a:solidFill>
              </a:rPr>
              <a:t/>
            </a:r>
            <a:br>
              <a:rPr lang="sl-SI" sz="1200" dirty="0" smtClean="0">
                <a:solidFill>
                  <a:srgbClr val="404040"/>
                </a:solidFill>
              </a:rPr>
            </a:br>
            <a:r>
              <a:rPr lang="sl-SI" sz="1200" dirty="0" smtClean="0">
                <a:solidFill>
                  <a:srgbClr val="404040"/>
                </a:solidFill>
              </a:rPr>
              <a:t/>
            </a:r>
            <a:br>
              <a:rPr lang="sl-SI" sz="1200" dirty="0" smtClean="0">
                <a:solidFill>
                  <a:srgbClr val="404040"/>
                </a:solidFill>
              </a:rPr>
            </a:br>
            <a:r>
              <a:rPr lang="sl-SI" sz="1200" dirty="0" smtClean="0">
                <a:solidFill>
                  <a:srgbClr val="404040"/>
                </a:solidFill>
              </a:rPr>
              <a:t/>
            </a:r>
            <a:br>
              <a:rPr lang="sl-SI" sz="1200" dirty="0" smtClean="0">
                <a:solidFill>
                  <a:srgbClr val="404040"/>
                </a:solidFill>
              </a:rPr>
            </a:br>
            <a:r>
              <a:rPr lang="sl-SI" sz="2400" dirty="0" smtClean="0">
                <a:solidFill>
                  <a:srgbClr val="FF6600"/>
                </a:solidFill>
                <a:latin typeface="Calibri" pitchFamily="34" charset="0"/>
              </a:rPr>
              <a:t>Laboratory for Advanced Materials Systems</a:t>
            </a:r>
            <a:br>
              <a:rPr lang="sl-SI" sz="2400" dirty="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1800" dirty="0" smtClean="0">
                <a:solidFill>
                  <a:srgbClr val="FF6600"/>
                </a:solidFill>
                <a:latin typeface="Calibri" pitchFamily="34" charset="0"/>
              </a:rPr>
              <a:t>Centre of Excellence for Biosensors, Instrumentation and Process Control</a:t>
            </a:r>
            <a:br>
              <a:rPr lang="sl-SI" sz="1800" dirty="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1000" dirty="0" smtClean="0">
                <a:solidFill>
                  <a:schemeClr val="tx1"/>
                </a:solidFill>
                <a:latin typeface="Calibri" pitchFamily="34" charset="0"/>
              </a:rPr>
              <a:t>*</a:t>
            </a:r>
            <a:r>
              <a:rPr lang="sl-SI" sz="2400" dirty="0" smtClean="0">
                <a:solidFill>
                  <a:srgbClr val="FF6600"/>
                </a:solidFill>
                <a:latin typeface="Calibri" pitchFamily="34" charset="0"/>
              </a:rPr>
              <a:t/>
            </a:r>
            <a:br>
              <a:rPr lang="sl-SI" sz="2400" dirty="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2400" dirty="0" smtClean="0">
                <a:solidFill>
                  <a:srgbClr val="FF6600"/>
                </a:solidFill>
                <a:latin typeface="Calibri" pitchFamily="34" charset="0"/>
              </a:rPr>
              <a:t>Laboratory for Multiphase Processes</a:t>
            </a:r>
            <a:br>
              <a:rPr lang="sl-SI" sz="2400" dirty="0" smtClean="0">
                <a:solidFill>
                  <a:srgbClr val="FF6600"/>
                </a:solidFill>
                <a:latin typeface="Calibri" pitchFamily="34" charset="0"/>
              </a:rPr>
            </a:br>
            <a:r>
              <a:rPr lang="sl-SI" sz="1800" dirty="0" smtClean="0">
                <a:solidFill>
                  <a:srgbClr val="FF6600"/>
                </a:solidFill>
                <a:latin typeface="Calibri" pitchFamily="34" charset="0"/>
              </a:rPr>
              <a:t>University of Nova Gorica</a:t>
            </a:r>
            <a:r>
              <a:rPr lang="sl-SI" sz="1800" dirty="0" smtClean="0">
                <a:solidFill>
                  <a:srgbClr val="404040"/>
                </a:solidFill>
              </a:rPr>
              <a:t/>
            </a:r>
            <a:br>
              <a:rPr lang="sl-SI" sz="1800" dirty="0" smtClean="0">
                <a:solidFill>
                  <a:srgbClr val="404040"/>
                </a:solidFill>
              </a:rPr>
            </a:br>
            <a:r>
              <a:rPr lang="sl-SI" sz="1800" dirty="0" smtClean="0">
                <a:solidFill>
                  <a:srgbClr val="404040"/>
                </a:solidFill>
              </a:rPr>
              <a:t/>
            </a:r>
            <a:br>
              <a:rPr lang="sl-SI" sz="1800" dirty="0" smtClean="0">
                <a:solidFill>
                  <a:srgbClr val="404040"/>
                </a:solidFill>
              </a:rPr>
            </a:b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r>
              <a:rPr lang="sl-SI" sz="2000" dirty="0" smtClean="0">
                <a:solidFill>
                  <a:srgbClr val="404040"/>
                </a:solidFill>
              </a:rPr>
              <a:t>Chamber of Commerce and Industry of Slovenia, May 16, 2012</a:t>
            </a:r>
            <a:r>
              <a:rPr lang="sl-SI" dirty="0" smtClean="0">
                <a:solidFill>
                  <a:srgbClr val="404040"/>
                </a:solidFill>
              </a:rPr>
              <a:t/>
            </a:r>
            <a:br>
              <a:rPr lang="sl-SI" dirty="0" smtClean="0">
                <a:solidFill>
                  <a:srgbClr val="404040"/>
                </a:solidFill>
              </a:rPr>
            </a:br>
            <a:endParaRPr lang="sl-SI" b="0" i="1" dirty="0" smtClean="0">
              <a:solidFill>
                <a:schemeClr val="tx1"/>
              </a:solidFill>
            </a:endParaRPr>
          </a:p>
        </p:txBody>
      </p:sp>
      <p:pic>
        <p:nvPicPr>
          <p:cNvPr id="3075" name="Slik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2725"/>
            <a:ext cx="3600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Slika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457200"/>
            <a:ext cx="324008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jaCOBIK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B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črt po meri">
  <a:themeElements>
    <a:clrScheme name="Načrt po me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črt po mer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črt po me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črt po me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črt po me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PrezentacijaCOBIK_Light</Template>
  <TotalTime>6783</TotalTime>
  <Words>1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PrezentacijaCOBIK_Light</vt:lpstr>
      <vt:lpstr>Načrt po meri</vt:lpstr>
      <vt:lpstr>    NUMERICAL SIMULATION OF MATERIALS AND PROCESSES BASED ON PHYSICAL MODELS AND ARTIFICAL INTELLIGENCE  Božidar Šarler    Laboratory for Advanced Materials Systems Centre of Excellence for Biosensors, Instrumentation and Process Control * Laboratory for Multiphase Processes University of Nova Gorica   Chamber of Commerce and Industry of Slovenia, May 16, 2012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Matjaz</dc:creator>
  <cp:lastModifiedBy>User</cp:lastModifiedBy>
  <cp:revision>255</cp:revision>
  <cp:lastPrinted>2011-11-17T06:44:23Z</cp:lastPrinted>
  <dcterms:created xsi:type="dcterms:W3CDTF">2010-05-31T09:37:57Z</dcterms:created>
  <dcterms:modified xsi:type="dcterms:W3CDTF">2012-05-06T13:41:59Z</dcterms:modified>
</cp:coreProperties>
</file>