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E3843D"/>
    <a:srgbClr val="CF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6" autoAdjust="0"/>
    <p:restoredTop sz="86364" autoAdjust="0"/>
  </p:normalViewPr>
  <p:slideViewPr>
    <p:cSldViewPr>
      <p:cViewPr>
        <p:scale>
          <a:sx n="62" d="100"/>
          <a:sy n="62" d="100"/>
        </p:scale>
        <p:origin x="-43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211716-F716-4699-B585-271172045B1E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F9B27FE-95C6-4478-857F-0CAF32262BA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978884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D9D6A6-49CE-461E-BB48-F67F343F4CD7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C3DC606-94E5-4097-91B4-8A2201FEBE5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401391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9053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l-SI" dirty="0" smtClean="0"/>
              <a:t>Kliknite, če želite urediti slog naslova matrice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4828"/>
            <a:ext cx="6400800" cy="13287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Kliknite, če želite urediti slog podnaslova matrice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E60E5-E93C-42AD-A87B-C5E634A51283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CD4F-E93E-496E-B00B-A0DBB72C697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920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213B1-A874-4B22-A38F-4CB8EE2ED148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757B3-5FA6-4151-8AF7-E625F7C0FF7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7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F2B1D-B170-4C2C-A534-B519C6367F76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9D064-1287-409B-90B4-9BA36788952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4698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CCC28-4218-4E6A-B5CE-89D71B4C1194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19CB-86A8-47F2-B8C8-F3E50519895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5701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84076-D0AD-443E-96AF-23005F405A12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D185A-4143-4DD6-BB0B-5930BBE7211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2219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66431-3624-4341-AD0E-E30A844EF42B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DE3B7-179D-4FD3-A725-60DE956FEE9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10195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A3842-FFD7-4135-AFD9-CA0D5257E27F}" type="datetime1">
              <a:rPr lang="sl-SI" smtClean="0"/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73C24-9E95-41B8-830A-7194EB3A537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371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09E3-9330-42C0-AB92-60BD24243B77}" type="datetime1">
              <a:rPr lang="sl-SI" smtClean="0"/>
              <a:t>6.5.2012</a:t>
            </a:fld>
            <a:endParaRPr lang="sl-S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C7010-76DD-4EE3-B305-A4ED06348B3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116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14D3A-86A6-4282-A535-51C4194442CB}" type="datetime1">
              <a:rPr lang="sl-SI" smtClean="0"/>
              <a:t>6.5.2012</a:t>
            </a:fld>
            <a:endParaRPr lang="sl-S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84A9A-0434-4B5C-A201-EFADE637A47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241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131A-94C8-489E-92ED-8AFC33B23CD3}" type="datetime1">
              <a:rPr lang="sl-SI" smtClean="0"/>
              <a:t>6.5.2012</a:t>
            </a:fld>
            <a:endParaRPr lang="sl-S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A5673-F3E3-4A2D-AFB7-A0A95F6A17E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4169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6AB86-C571-4AA7-A3AB-0109600C6F37}" type="datetime1">
              <a:rPr lang="sl-SI" smtClean="0"/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DDCD-E078-4D85-98C1-930C7A900AA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328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sl-SI" dirty="0" smtClean="0"/>
              <a:t>Kliknite, če želite urediti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F8A93-229A-4554-9F4F-A808A350F95B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66809-BF2F-463F-A128-FD91A7BA675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08518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36165-6316-4327-A95C-048078A7D622}" type="datetime1">
              <a:rPr lang="sl-SI" smtClean="0"/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7D85E-9432-4190-87D3-507E2A9074C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9392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16B-D5B8-426B-BA8F-BBA6E3911127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52794-AC96-4450-B56D-68055F747D9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9582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0B1D4-0BDC-4EA0-A96D-F7D07D672100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E8C5B-BE5E-45F9-91AE-2A76A831246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50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561D-B8F2-466E-85F5-B2B5A3E556AF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2C84-5BCD-43AE-803C-90137A21E4E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07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28868"/>
            <a:ext cx="4038600" cy="36972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28868"/>
            <a:ext cx="4038600" cy="36972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C8C68-3EC9-4048-A27A-1A6185637C1B}" type="datetime1">
              <a:rPr lang="sl-SI" smtClean="0"/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9A27-8B77-4307-A787-2DFFA42C78F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254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475"/>
            <a:ext cx="8229600" cy="1009641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5992"/>
            <a:ext cx="4040188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14686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85992"/>
            <a:ext cx="4041775" cy="7858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14685"/>
            <a:ext cx="4041775" cy="291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DE47-F8F8-42E7-95AC-8AECC8EB092B}" type="datetime1">
              <a:rPr lang="sl-SI" smtClean="0"/>
              <a:t>6.5.2012</a:t>
            </a:fld>
            <a:endParaRPr lang="sl-SI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AF41F-28E3-4798-ABCC-A8F798F2F8F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808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E282C-A2CC-4259-8961-02F329097956}" type="datetime1">
              <a:rPr lang="sl-SI" smtClean="0"/>
              <a:t>6.5.2012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F79EB-B28E-4E94-920B-914A6AAB475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585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1213D-66E3-44C8-A51A-68E253B26CA5}" type="datetime1">
              <a:rPr lang="sl-SI" smtClean="0"/>
              <a:t>6.5.2012</a:t>
            </a:fld>
            <a:endParaRPr lang="sl-SI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1F1AA-ED23-42AA-BFF7-9086E6EEB64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5354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3008313" cy="1000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85860"/>
            <a:ext cx="5111750" cy="4840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8868"/>
            <a:ext cx="3008313" cy="36972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E5D8C-55A3-43D5-8FE4-7AE93B60665D}" type="datetime1">
              <a:rPr lang="sl-SI" smtClean="0"/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815E-7FBF-4B54-9878-C31A72E32EC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417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l-SI" noProof="0" smtClean="0"/>
              <a:t>Kliknite ikono, če želite dodati sliko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7BFD3-6FC5-45B1-BD91-1DE47B0BBB29}" type="datetime1">
              <a:rPr lang="sl-SI" smtClean="0"/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B15FF-B761-4244-BCF2-CA9B6B50F4A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231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57313"/>
            <a:ext cx="82296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 naslova matrice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28875"/>
            <a:ext cx="82296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B58D4B-E81D-4E99-8516-03AC92965729}" type="datetime1">
              <a:rPr lang="sl-SI" smtClean="0"/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961F23-38EF-4129-B356-E970417C08F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 naslova matrice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0B61A5F-EF98-4607-A4AE-6E776623A3AE}" type="datetime1">
              <a:rPr lang="sl-SI" smtClean="0"/>
              <a:t>6.5.2012</a:t>
            </a:fld>
            <a:endParaRPr lang="sl-SI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l-SI" smtClean="0"/>
              <a:t>ICCES 2011</a:t>
            </a:r>
            <a:endParaRPr lang="sl-SI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6348CD-71A2-4480-AF85-948201E4B17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pic>
        <p:nvPicPr>
          <p:cNvPr id="2055" name="Picture 7" descr="COBIKdopis_CMYK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755967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sz="400" dirty="0" smtClean="0">
                <a:solidFill>
                  <a:srgbClr val="404040"/>
                </a:solidFill>
              </a:rPr>
              <a:t/>
            </a:r>
            <a:br>
              <a:rPr lang="sl-SI" sz="400" dirty="0" smtClean="0">
                <a:solidFill>
                  <a:srgbClr val="404040"/>
                </a:solidFill>
              </a:rPr>
            </a:br>
            <a:r>
              <a:rPr lang="sl-SI" sz="3200" dirty="0" smtClean="0">
                <a:solidFill>
                  <a:srgbClr val="FF6600"/>
                </a:solidFill>
                <a:latin typeface="Calibri" pitchFamily="34" charset="0"/>
              </a:rPr>
              <a:t>Numerical Modelling of </a:t>
            </a:r>
            <a:r>
              <a:rPr lang="sl-SI" sz="3200" dirty="0">
                <a:solidFill>
                  <a:srgbClr val="FF6600"/>
                </a:solidFill>
                <a:latin typeface="Calibri" pitchFamily="34" charset="0"/>
              </a:rPr>
              <a:t>F</a:t>
            </a:r>
            <a:r>
              <a:rPr lang="sl-SI" sz="3200" dirty="0" smtClean="0">
                <a:solidFill>
                  <a:srgbClr val="FF6600"/>
                </a:solidFill>
                <a:latin typeface="Calibri" pitchFamily="34" charset="0"/>
              </a:rPr>
              <a:t>ullerene </a:t>
            </a:r>
            <a:r>
              <a:rPr lang="sl-SI" sz="3200" dirty="0">
                <a:solidFill>
                  <a:srgbClr val="FF6600"/>
                </a:solidFill>
                <a:latin typeface="Calibri" pitchFamily="34" charset="0"/>
              </a:rPr>
              <a:t>P</a:t>
            </a:r>
            <a:r>
              <a:rPr lang="sl-SI" sz="3200" dirty="0" smtClean="0">
                <a:solidFill>
                  <a:srgbClr val="FF6600"/>
                </a:solidFill>
                <a:latin typeface="Calibri" pitchFamily="34" charset="0"/>
              </a:rPr>
              <a:t>roduction by the Electric Arc - Discharge </a:t>
            </a:r>
            <a:r>
              <a:rPr lang="sl-SI" sz="3200" dirty="0">
                <a:solidFill>
                  <a:srgbClr val="FF6600"/>
                </a:solidFill>
                <a:latin typeface="Calibri" pitchFamily="34" charset="0"/>
              </a:rPr>
              <a:t>M</a:t>
            </a:r>
            <a:r>
              <a:rPr lang="sl-SI" sz="3200" dirty="0" smtClean="0">
                <a:solidFill>
                  <a:srgbClr val="FF6600"/>
                </a:solidFill>
                <a:latin typeface="Calibri" pitchFamily="34" charset="0"/>
              </a:rPr>
              <a:t>ethod</a:t>
            </a:r>
            <a:br>
              <a:rPr lang="sl-SI" sz="3200" dirty="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3200" dirty="0" smtClean="0">
                <a:solidFill>
                  <a:srgbClr val="FF6600"/>
                </a:solidFill>
                <a:latin typeface="Calibri" pitchFamily="34" charset="0"/>
              </a:rPr>
              <a:t/>
            </a:r>
            <a:br>
              <a:rPr lang="sl-SI" sz="3200" dirty="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3200" dirty="0" smtClean="0">
                <a:solidFill>
                  <a:srgbClr val="BFBFBF"/>
                </a:solidFill>
                <a:latin typeface="Calibri" pitchFamily="34" charset="0"/>
              </a:rPr>
              <a:t/>
            </a:r>
            <a:br>
              <a:rPr lang="sl-SI" sz="3200" dirty="0" smtClean="0">
                <a:solidFill>
                  <a:srgbClr val="BFBFBF"/>
                </a:solidFill>
                <a:latin typeface="Calibri" pitchFamily="34" charset="0"/>
              </a:rPr>
            </a:br>
            <a:r>
              <a:rPr lang="sl-SI" sz="3200" dirty="0" smtClean="0">
                <a:solidFill>
                  <a:srgbClr val="BFBFBF"/>
                </a:solidFill>
                <a:latin typeface="Calibri" pitchFamily="34" charset="0"/>
              </a:rPr>
              <a:t/>
            </a:r>
            <a:br>
              <a:rPr lang="sl-SI" sz="3200" dirty="0" smtClean="0">
                <a:solidFill>
                  <a:srgbClr val="BFBFBF"/>
                </a:solidFill>
                <a:latin typeface="Calibri" pitchFamily="34" charset="0"/>
              </a:rPr>
            </a:br>
            <a:r>
              <a:rPr lang="sl-SI" sz="1800" dirty="0" smtClean="0">
                <a:solidFill>
                  <a:srgbClr val="F2F2F2"/>
                </a:solidFill>
                <a:latin typeface="Calibri" pitchFamily="34" charset="0"/>
              </a:rPr>
              <a:t>CENTER ODLIČNOSTI ZA BIOSENZORIKO, </a:t>
            </a:r>
            <a:br>
              <a:rPr lang="sl-SI" sz="1800" dirty="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1800" dirty="0" smtClean="0">
                <a:solidFill>
                  <a:srgbClr val="F2F2F2"/>
                </a:solidFill>
                <a:latin typeface="Calibri" pitchFamily="34" charset="0"/>
              </a:rPr>
              <a:t>INSTRUMENTACIJO IN PROCESNO KONTROLO</a:t>
            </a: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dirty="0" smtClean="0">
                <a:solidFill>
                  <a:srgbClr val="E3843D"/>
                </a:solidFill>
              </a:rPr>
              <a:t/>
            </a:r>
            <a:br>
              <a:rPr lang="sl-SI" dirty="0" smtClean="0">
                <a:solidFill>
                  <a:srgbClr val="E3843D"/>
                </a:solidFill>
              </a:rPr>
            </a:b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endParaRPr lang="sl-SI" b="0" i="1" dirty="0" smtClean="0">
              <a:solidFill>
                <a:schemeClr val="tx1"/>
              </a:solidFill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1328750"/>
          </a:xfrm>
        </p:spPr>
        <p:txBody>
          <a:bodyPr/>
          <a:lstStyle/>
          <a:p>
            <a:pPr eaLnBrk="1" hangingPunct="1"/>
            <a:r>
              <a:rPr lang="sl-SI" dirty="0" smtClean="0">
                <a:solidFill>
                  <a:schemeClr val="bg2"/>
                </a:solidFill>
                <a:latin typeface="Calibri" pitchFamily="34" charset="0"/>
              </a:rPr>
              <a:t>Katarina Mramor, </a:t>
            </a:r>
            <a:r>
              <a:rPr lang="sl-SI" dirty="0" smtClean="0">
                <a:solidFill>
                  <a:schemeClr val="bg2"/>
                </a:solidFill>
                <a:latin typeface="Calibri" pitchFamily="34" charset="0"/>
              </a:rPr>
              <a:t> Božidar </a:t>
            </a:r>
            <a:r>
              <a:rPr lang="sl-SI" dirty="0" smtClean="0">
                <a:solidFill>
                  <a:schemeClr val="bg2"/>
                </a:solidFill>
                <a:latin typeface="Calibri" pitchFamily="34" charset="0"/>
              </a:rPr>
              <a:t>Šarler</a:t>
            </a:r>
          </a:p>
          <a:p>
            <a:pPr eaLnBrk="1" hangingPunct="1"/>
            <a:r>
              <a:rPr lang="sl-SI" dirty="0" smtClean="0">
                <a:solidFill>
                  <a:schemeClr val="bg2"/>
                </a:solidFill>
                <a:latin typeface="Calibri" pitchFamily="34" charset="0"/>
              </a:rPr>
              <a:t>Laboratory for </a:t>
            </a:r>
            <a:r>
              <a:rPr lang="sl-SI" dirty="0" smtClean="0">
                <a:solidFill>
                  <a:schemeClr val="bg2"/>
                </a:solidFill>
                <a:latin typeface="Calibri" pitchFamily="34" charset="0"/>
              </a:rPr>
              <a:t>Advanced Matarials Systems</a:t>
            </a:r>
            <a:endParaRPr lang="sl-SI" dirty="0" smtClean="0">
              <a:solidFill>
                <a:schemeClr val="bg2"/>
              </a:solidFill>
              <a:latin typeface="Calibri" pitchFamily="34" charset="0"/>
            </a:endParaRPr>
          </a:p>
          <a:p>
            <a:pPr eaLnBrk="1" hangingPunct="1"/>
            <a:endParaRPr lang="sl-SI" dirty="0" smtClean="0">
              <a:solidFill>
                <a:schemeClr val="bg2"/>
              </a:solidFill>
              <a:latin typeface="Calibri" pitchFamily="34" charset="0"/>
            </a:endParaRPr>
          </a:p>
          <a:p>
            <a:pPr algn="l" eaLnBrk="1" hangingPunct="1"/>
            <a:endParaRPr lang="sl-SI" sz="1800" dirty="0" smtClean="0">
              <a:solidFill>
                <a:schemeClr val="bg2"/>
              </a:solidFill>
              <a:latin typeface="Calibri" pitchFamily="34" charset="0"/>
            </a:endParaRPr>
          </a:p>
          <a:p>
            <a:pPr eaLnBrk="1" hangingPunct="1"/>
            <a:r>
              <a:rPr lang="sl-SI" sz="1800" dirty="0" smtClean="0">
                <a:solidFill>
                  <a:schemeClr val="bg2"/>
                </a:solidFill>
                <a:latin typeface="Calibri" pitchFamily="34" charset="0"/>
              </a:rPr>
              <a:t>            </a:t>
            </a:r>
          </a:p>
          <a:p>
            <a:pPr eaLnBrk="1" hangingPunct="1"/>
            <a:r>
              <a:rPr lang="sl-SI" sz="1800" dirty="0" smtClean="0">
                <a:solidFill>
                  <a:schemeClr val="bg2"/>
                </a:solidFill>
                <a:latin typeface="Calibri" pitchFamily="34" charset="0"/>
              </a:rPr>
              <a:t>           </a:t>
            </a:r>
            <a:endParaRPr lang="sl-SI" dirty="0" smtClean="0">
              <a:solidFill>
                <a:schemeClr val="bg2"/>
              </a:solidFill>
              <a:latin typeface="Calibri" pitchFamily="34" charset="0"/>
            </a:endParaRPr>
          </a:p>
          <a:p>
            <a:pPr algn="l" eaLnBrk="1" hangingPunct="1"/>
            <a:endParaRPr lang="sl-SI" dirty="0" smtClean="0">
              <a:solidFill>
                <a:schemeClr val="bg2"/>
              </a:solidFill>
              <a:latin typeface="Calibri" pitchFamily="34" charset="0"/>
            </a:endParaRPr>
          </a:p>
          <a:p>
            <a:pPr algn="l" eaLnBrk="1" hangingPunct="1"/>
            <a:endParaRPr lang="sl-SI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07704" y="6021288"/>
            <a:ext cx="5184576" cy="365125"/>
          </a:xfrm>
        </p:spPr>
        <p:txBody>
          <a:bodyPr/>
          <a:lstStyle/>
          <a:p>
            <a:pPr>
              <a:defRPr/>
            </a:pPr>
            <a:r>
              <a:rPr lang="sl-SI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ICCES 2011</a:t>
            </a:r>
          </a:p>
          <a:p>
            <a:pPr>
              <a:defRPr/>
            </a:pPr>
            <a:r>
              <a:rPr lang="sl-SI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Nanjing, </a:t>
            </a:r>
            <a:r>
              <a:rPr lang="sl-SI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China, April </a:t>
            </a:r>
            <a:r>
              <a:rPr lang="sl-SI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18 – 21, 2011</a:t>
            </a:r>
            <a:endParaRPr lang="sl-SI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0025"/>
            <a:ext cx="38687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76250"/>
            <a:ext cx="32400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760" y="3645024"/>
            <a:ext cx="4536504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3862789"/>
            <a:ext cx="4083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solidFill>
                  <a:schemeClr val="bg1"/>
                </a:solidFill>
              </a:rPr>
              <a:t>Center of Excellence for Biosensorics,</a:t>
            </a:r>
          </a:p>
          <a:p>
            <a:r>
              <a:rPr lang="sl-SI" dirty="0" smtClean="0">
                <a:solidFill>
                  <a:schemeClr val="bg1"/>
                </a:solidFill>
              </a:rPr>
              <a:t>Instrumentation and Process Control</a:t>
            </a:r>
          </a:p>
          <a:p>
            <a:pPr algn="ctr"/>
            <a:r>
              <a:rPr lang="sl-SI" dirty="0" smtClean="0">
                <a:solidFill>
                  <a:schemeClr val="bg1"/>
                </a:solidFill>
              </a:rPr>
              <a:t>Ljubljana, Slovenia</a:t>
            </a:r>
            <a:endParaRPr lang="sl-S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jaCOBIK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B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črt po meri">
  <a:themeElements>
    <a:clrScheme name="Načrt po me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črt po mer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črt po me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PrezentacijaCOBIK_Light</Template>
  <TotalTime>1980</TotalTime>
  <Words>39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PrezentacijaCOBIK_Light</vt:lpstr>
      <vt:lpstr>Načrt po meri</vt:lpstr>
      <vt:lpstr>     Numerical Modelling of Fullerene Production by the Electric Arc - Discharge Method    CENTER ODLIČNOSTI ZA BIOSENZORIKO,  INSTRUMENTACIJO IN PROCESNO KONTROLO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 1</dc:title>
  <dc:creator>Matjaz</dc:creator>
  <cp:lastModifiedBy>User</cp:lastModifiedBy>
  <cp:revision>225</cp:revision>
  <dcterms:created xsi:type="dcterms:W3CDTF">2010-05-31T09:37:57Z</dcterms:created>
  <dcterms:modified xsi:type="dcterms:W3CDTF">2012-05-06T13:52:55Z</dcterms:modified>
</cp:coreProperties>
</file>