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642100" cy="9653588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CC"/>
    <a:srgbClr val="33CCFF"/>
    <a:srgbClr val="667AB3"/>
    <a:srgbClr val="008080"/>
    <a:srgbClr val="00FF00"/>
    <a:srgbClr val="FF0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9506" autoAdjust="0"/>
  </p:normalViewPr>
  <p:slideViewPr>
    <p:cSldViewPr>
      <p:cViewPr>
        <p:scale>
          <a:sx n="59" d="100"/>
          <a:sy n="59" d="100"/>
        </p:scale>
        <p:origin x="-4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93" d="100"/>
          <a:sy n="93" d="100"/>
        </p:scale>
        <p:origin x="-2490" y="-102"/>
      </p:cViewPr>
      <p:guideLst>
        <p:guide orient="horz" pos="3041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940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940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A38CC21F-2B4E-47F1-91C0-28D2A912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586288"/>
            <a:ext cx="53117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8797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940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BA1AFA4A-79B3-456E-A02D-BE5A965FE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5E4955-3B2E-414B-9B80-D9D38FC7D9DC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dirty="0" smtClean="0">
              <a:latin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287659" y="1229851"/>
            <a:ext cx="8532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sl-SI" sz="2400" b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LOCAL MESHLESS SOLUTION PROCEDURE FOR </a:t>
            </a:r>
          </a:p>
          <a:p>
            <a:pPr algn="ctr"/>
            <a:r>
              <a:rPr lang="sl-SI" sz="2400" b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HIGHLY NON-LINEAR FLOWS</a:t>
            </a:r>
            <a:r>
              <a:rPr lang="sl-SI" sz="2400" kern="1200" dirty="0" smtClean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231775" y="2276475"/>
            <a:ext cx="85883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800" b="1" dirty="0" smtClean="0"/>
              <a:t> </a:t>
            </a:r>
            <a:r>
              <a:rPr lang="sl-SI" sz="2000" b="1" dirty="0" smtClean="0"/>
              <a:t>Gregor</a:t>
            </a:r>
            <a:r>
              <a:rPr lang="sl-SI" sz="2000" b="1" baseline="0" dirty="0" smtClean="0"/>
              <a:t> Kosec and B</a:t>
            </a:r>
            <a:r>
              <a:rPr lang="sl-SI" sz="2000" b="1" dirty="0" smtClean="0"/>
              <a:t>ožidar Šarler</a:t>
            </a:r>
          </a:p>
          <a:p>
            <a:pPr algn="ctr" eaLnBrk="1" hangingPunct="1">
              <a:defRPr/>
            </a:pPr>
            <a:endParaRPr lang="sl-SI" sz="1800" b="1" dirty="0" smtClean="0"/>
          </a:p>
          <a:p>
            <a:pPr algn="l" eaLnBrk="1" hangingPunct="1">
              <a:defRPr/>
            </a:pPr>
            <a:r>
              <a:rPr lang="sl-SI" sz="1800" b="1" dirty="0" smtClean="0"/>
              <a:t>	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250825" y="652462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97877" y="3501008"/>
            <a:ext cx="52213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 for Advanced Materials Systems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 of Excellence for Biosensorics, 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Instrumentation and Process Control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Slovenia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</a:t>
            </a:r>
            <a:r>
              <a:rPr lang="sl-SI" sz="18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l-SI" sz="18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Multiphase Processes</a:t>
            </a:r>
            <a:endParaRPr lang="sl-S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Nova Gorica </a:t>
            </a:r>
          </a:p>
          <a:p>
            <a:pPr algn="ctr" eaLnBrk="1" hangingPunct="1">
              <a:defRPr/>
            </a:pPr>
            <a:r>
              <a:rPr lang="sl-SI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Slovenia</a:t>
            </a:r>
            <a:endParaRPr lang="sl-S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logo ung pravi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5496" y="44624"/>
            <a:ext cx="893445" cy="9144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87" y="45636"/>
            <a:ext cx="2162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165304"/>
            <a:ext cx="141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2544251" y="6554788"/>
            <a:ext cx="42398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200" baseline="0" dirty="0" smtClean="0">
                <a:solidFill>
                  <a:schemeClr val="tx2"/>
                </a:solidFill>
                <a:latin typeface="Stylus BT" pitchFamily="34" charset="0"/>
              </a:rPr>
              <a:t>ICCES 2012, Chania, Crete, Greece, April 30 - May 4, 2012</a:t>
            </a:r>
            <a:endParaRPr lang="sl-SI" sz="1200" dirty="0" smtClean="0">
              <a:solidFill>
                <a:schemeClr val="tx2"/>
              </a:solidFill>
              <a:latin typeface="Stylus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72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289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183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298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93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94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5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9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457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10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16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8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3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3"/>
          <p:cNvSpPr>
            <a:spLocks noChangeShapeType="1"/>
          </p:cNvSpPr>
          <p:nvPr/>
        </p:nvSpPr>
        <p:spPr bwMode="auto">
          <a:xfrm>
            <a:off x="250825" y="54927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1027" name="Line 14"/>
          <p:cNvSpPr>
            <a:spLocks noChangeShapeType="1"/>
          </p:cNvSpPr>
          <p:nvPr/>
        </p:nvSpPr>
        <p:spPr bwMode="auto">
          <a:xfrm>
            <a:off x="250825" y="6524625"/>
            <a:ext cx="8642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2" name="TextBox 1"/>
          <p:cNvSpPr txBox="1"/>
          <p:nvPr/>
        </p:nvSpPr>
        <p:spPr>
          <a:xfrm>
            <a:off x="1319737" y="152853"/>
            <a:ext cx="5149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Local Meshless Solution Procedure for Highly Non-Linear Flows</a:t>
            </a:r>
            <a:endParaRPr lang="sl-SI" sz="1400" dirty="0"/>
          </a:p>
        </p:txBody>
      </p:sp>
      <p:pic>
        <p:nvPicPr>
          <p:cNvPr id="7" name="Picture 16" descr="University-of-NG-Logo-E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7" y="102189"/>
            <a:ext cx="3825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510" y="105197"/>
            <a:ext cx="10810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44251" y="6554788"/>
            <a:ext cx="42398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sl-SI" sz="1200" baseline="0" dirty="0" smtClean="0">
                <a:solidFill>
                  <a:schemeClr val="tx2"/>
                </a:solidFill>
                <a:latin typeface="Stylus BT" pitchFamily="34" charset="0"/>
              </a:rPr>
              <a:t>ICCES 2012, Chania, Crete, Greece, April 30 - May 4, 2012</a:t>
            </a:r>
            <a:endParaRPr lang="sl-SI" sz="1200" dirty="0" smtClean="0">
              <a:solidFill>
                <a:schemeClr val="tx2"/>
              </a:solidFill>
              <a:latin typeface="Stylus BT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28181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Textured</vt:lpstr>
      <vt:lpstr>PowerPoint Presentation</vt:lpstr>
    </vt:vector>
  </TitlesOfParts>
  <Company>PNG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LVP</dc:creator>
  <cp:lastModifiedBy>User</cp:lastModifiedBy>
  <cp:revision>950</cp:revision>
  <dcterms:created xsi:type="dcterms:W3CDTF">2004-10-15T06:49:59Z</dcterms:created>
  <dcterms:modified xsi:type="dcterms:W3CDTF">2012-05-06T13:46:03Z</dcterms:modified>
</cp:coreProperties>
</file>