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5" r:id="rId5"/>
    <p:sldId id="266" r:id="rId6"/>
    <p:sldId id="258" r:id="rId7"/>
    <p:sldId id="259" r:id="rId8"/>
    <p:sldId id="261" r:id="rId9"/>
    <p:sldId id="264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E9CE-4BD2-7A41-A6CD-77E654297E90}" type="datetimeFigureOut">
              <a:rPr lang="en-US" smtClean="0"/>
              <a:t>4/16/15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60702-ED8E-B745-AF23-B1C605A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7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Scout</a:t>
            </a:r>
            <a:r>
              <a:rPr lang="en-US" baseline="0" dirty="0" smtClean="0"/>
              <a:t> clipart is my JAM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openclipart.org</a:t>
            </a:r>
            <a:r>
              <a:rPr lang="en-US" dirty="0" smtClean="0"/>
              <a:t>/user-detail/Scout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www.scfbm.org</a:t>
            </a:r>
            <a:r>
              <a:rPr lang="en-US" dirty="0" smtClean="0"/>
              <a:t>/content/8/1/7</a:t>
            </a:r>
          </a:p>
          <a:p>
            <a:endParaRPr lang="en-US" dirty="0" smtClean="0"/>
          </a:p>
          <a:p>
            <a:r>
              <a:rPr lang="en-US" dirty="0" smtClean="0"/>
              <a:t>Tutorials: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try.github.io</a:t>
            </a:r>
            <a:r>
              <a:rPr lang="en-US" dirty="0" smtClean="0"/>
              <a:t>/levels/1/challenges/1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www.dataschool.io</a:t>
            </a:r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-and-</a:t>
            </a:r>
            <a:r>
              <a:rPr lang="en-US" dirty="0" err="1" smtClean="0"/>
              <a:t>github</a:t>
            </a:r>
            <a:r>
              <a:rPr lang="en-US" dirty="0" smtClean="0"/>
              <a:t>-videos-for-beginners/</a:t>
            </a:r>
          </a:p>
          <a:p>
            <a:endParaRPr lang="en-US" dirty="0" smtClean="0"/>
          </a:p>
          <a:p>
            <a:r>
              <a:rPr lang="en-US" dirty="0" smtClean="0"/>
              <a:t>Doing this all through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Rstudio</a:t>
            </a:r>
            <a:endParaRPr lang="en-US" baseline="0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jonlefcheck.net</a:t>
            </a:r>
            <a:r>
              <a:rPr lang="en-US" dirty="0" smtClean="0"/>
              <a:t>/2013/11/04/a-basic-tutorial-to-version-control-using-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7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can be made public</a:t>
            </a:r>
          </a:p>
          <a:p>
            <a:endParaRPr lang="en-US" dirty="0" smtClean="0"/>
          </a:p>
          <a:p>
            <a:r>
              <a:rPr lang="en-US" dirty="0" smtClean="0"/>
              <a:t>Talk about the spectru</a:t>
            </a:r>
            <a:r>
              <a:rPr lang="en-US" baseline="0" dirty="0" smtClean="0"/>
              <a:t>m of </a:t>
            </a:r>
            <a:r>
              <a:rPr lang="en-US" baseline="0" smtClean="0"/>
              <a:t>using this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4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Linux resources – 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/questions/1516720/</a:t>
            </a:r>
            <a:r>
              <a:rPr lang="en-US" dirty="0" err="1" smtClean="0"/>
              <a:t>git</a:t>
            </a:r>
            <a:r>
              <a:rPr lang="en-US" dirty="0" smtClean="0"/>
              <a:t>-</a:t>
            </a:r>
            <a:r>
              <a:rPr lang="en-US" dirty="0" err="1" smtClean="0"/>
              <a:t>gui</a:t>
            </a:r>
            <a:r>
              <a:rPr lang="en-US" dirty="0" smtClean="0"/>
              <a:t>-client-for-</a:t>
            </a:r>
            <a:r>
              <a:rPr lang="en-US" dirty="0" err="1" smtClean="0"/>
              <a:t>linux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/questions/15398229/is-there-any-</a:t>
            </a:r>
            <a:r>
              <a:rPr lang="en-US" dirty="0" err="1" smtClean="0"/>
              <a:t>github</a:t>
            </a:r>
            <a:r>
              <a:rPr lang="en-US" dirty="0" smtClean="0"/>
              <a:t>-</a:t>
            </a:r>
            <a:r>
              <a:rPr lang="en-US" dirty="0" err="1" smtClean="0"/>
              <a:t>gui</a:t>
            </a:r>
            <a:r>
              <a:rPr lang="en-US" dirty="0" smtClean="0"/>
              <a:t>-client-for-</a:t>
            </a:r>
            <a:r>
              <a:rPr lang="en-US" dirty="0" err="1" smtClean="0"/>
              <a:t>linux</a:t>
            </a:r>
            <a:r>
              <a:rPr lang="en-US" dirty="0" smtClean="0"/>
              <a:t>-</a:t>
            </a:r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www.linux.com</a:t>
            </a:r>
            <a:r>
              <a:rPr lang="en-US" dirty="0" smtClean="0"/>
              <a:t>/learn/tutorials/796387-beginning-git-and-github-for-linux-users/</a:t>
            </a:r>
          </a:p>
          <a:p>
            <a:endParaRPr lang="en-US" dirty="0" smtClean="0"/>
          </a:p>
          <a:p>
            <a:r>
              <a:rPr lang="en-US" dirty="0" smtClean="0"/>
              <a:t>Command line resources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classic.scottr.org</a:t>
            </a:r>
            <a:r>
              <a:rPr lang="en-US" dirty="0" smtClean="0"/>
              <a:t>/presentations/git-in-5-minutes/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1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www.eqqon.com</a:t>
            </a:r>
            <a:r>
              <a:rPr lang="en-US" dirty="0" smtClean="0"/>
              <a:t>/</a:t>
            </a:r>
            <a:r>
              <a:rPr lang="en-US" dirty="0" err="1" smtClean="0"/>
              <a:t>index.php</a:t>
            </a:r>
            <a:r>
              <a:rPr lang="en-US" dirty="0" smtClean="0"/>
              <a:t>/</a:t>
            </a:r>
            <a:r>
              <a:rPr lang="en-US" dirty="0" err="1" smtClean="0"/>
              <a:t>Collaborative_Github_Workflow</a:t>
            </a:r>
            <a:r>
              <a:rPr lang="en-US" dirty="0" smtClean="0"/>
              <a:t> – workflow</a:t>
            </a:r>
            <a:r>
              <a:rPr lang="en-US" baseline="0" dirty="0" smtClean="0"/>
              <a:t> fork-style overview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/questions/6286571/</a:t>
            </a:r>
            <a:r>
              <a:rPr lang="en-US" dirty="0" err="1" smtClean="0"/>
              <a:t>git</a:t>
            </a:r>
            <a:r>
              <a:rPr lang="en-US" dirty="0" smtClean="0"/>
              <a:t>-fork-is-</a:t>
            </a:r>
            <a:r>
              <a:rPr lang="en-US" dirty="0" err="1" smtClean="0"/>
              <a:t>git</a:t>
            </a:r>
            <a:r>
              <a:rPr lang="en-US" dirty="0" smtClean="0"/>
              <a:t>-clone – fork on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clone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help.github.com</a:t>
            </a:r>
            <a:r>
              <a:rPr lang="en-US" dirty="0" smtClean="0"/>
              <a:t>/articles/using-pull-requests/ - </a:t>
            </a:r>
            <a:r>
              <a:rPr lang="en-US" dirty="0" err="1" smtClean="0"/>
              <a:t>collab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6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dchelimsky</a:t>
            </a:r>
            <a:r>
              <a:rPr lang="en-US" dirty="0" smtClean="0"/>
              <a:t>/</a:t>
            </a:r>
            <a:r>
              <a:rPr lang="en-US" dirty="0" err="1" smtClean="0"/>
              <a:t>rspec</a:t>
            </a:r>
            <a:r>
              <a:rPr lang="en-US" dirty="0" smtClean="0"/>
              <a:t>/wiki/Topic-Branches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5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9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9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6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4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7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4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5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1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4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C601-AE04-6C49-B06E-E37DF4BFF80E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2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0"/>
            <a:ext cx="7677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5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Collaborating with others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0" y="1425097"/>
            <a:ext cx="5295900" cy="2720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20" y="4123368"/>
            <a:ext cx="52959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1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50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B3B3B3"/>
                </a:solidFill>
              </a:rPr>
              <a:t>Branches</a:t>
            </a:r>
            <a:endParaRPr lang="en-US" dirty="0">
              <a:solidFill>
                <a:srgbClr val="B3B3B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4333"/>
            <a:ext cx="6084564" cy="4806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64" y="1691718"/>
            <a:ext cx="6150336" cy="516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8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20" y="1088775"/>
            <a:ext cx="8070207" cy="46793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Version control systems (like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G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it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 allow you to retain your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5511348"/>
            <a:ext cx="9144000" cy="1346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s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cience karma</a:t>
            </a:r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  <a:t> (!) over the course of a project</a:t>
            </a:r>
            <a:endParaRPr lang="en-US" sz="4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56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60825"/>
            <a:ext cx="4849750" cy="623712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25000"/>
                  </a:schemeClr>
                </a:solidFill>
              </a:rPr>
              <a:t>Goals for today</a:t>
            </a:r>
            <a:r>
              <a:rPr lang="en-US" b="1" dirty="0" smtClean="0">
                <a:solidFill>
                  <a:schemeClr val="bg1">
                    <a:lumMod val="25000"/>
                  </a:schemeClr>
                </a:solidFill>
              </a:rPr>
              <a:t>: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Understand 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what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these tools are 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for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Create 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a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repository (“repo”) online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Create 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a repo from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your desktop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Push a commit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Fork 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a repo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Push 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an edit to a forked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repo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Done!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068" y="464950"/>
            <a:ext cx="4236454" cy="57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2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512"/>
            <a:ext cx="9144000" cy="5913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633" y="25158"/>
            <a:ext cx="9067367" cy="7193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The problem that needs solving: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18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7434"/>
            <a:ext cx="9144000" cy="250853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633" y="99539"/>
            <a:ext cx="9067367" cy="7193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And it doesn’t apply only to code!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306" y="3425965"/>
            <a:ext cx="3004233" cy="34036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25" y="3425965"/>
            <a:ext cx="2931395" cy="32392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93586" y="3582837"/>
            <a:ext cx="425041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</a:rPr>
              <a:t>What is my PhD on again????</a:t>
            </a:r>
          </a:p>
          <a:p>
            <a:pPr algn="ctr"/>
            <a:endParaRPr lang="en-US" sz="30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</a:rPr>
              <a:t>I WANT COOKIE DOUGH</a:t>
            </a:r>
            <a:endParaRPr lang="en-US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0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157"/>
            <a:ext cx="8229600" cy="1948042"/>
          </a:xfrm>
        </p:spPr>
        <p:txBody>
          <a:bodyPr>
            <a:noAutofit/>
          </a:bodyPr>
          <a:lstStyle/>
          <a:p>
            <a:r>
              <a:rPr lang="en-US" sz="3400" b="1" u="sng" dirty="0" err="1" smtClean="0">
                <a:solidFill>
                  <a:schemeClr val="tx1">
                    <a:lumMod val="50000"/>
                  </a:schemeClr>
                </a:solidFill>
              </a:rPr>
              <a:t>Git</a:t>
            </a:r>
            <a:r>
              <a:rPr lang="en-US" sz="3400" b="1" u="sng" dirty="0" smtClean="0">
                <a:solidFill>
                  <a:schemeClr val="tx1">
                    <a:lumMod val="50000"/>
                  </a:schemeClr>
                </a:solidFill>
              </a:rPr>
              <a:t>, a revision control system, lets you: </a:t>
            </a:r>
            <a:br>
              <a:rPr lang="en-US" sz="3400" b="1" u="sng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(1) track the history of changes you’ve made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(2) keeps your work reproducible (even to you!)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(3) helps you keep good documentation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and (4) collaborate without writing over others’ work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2456"/>
            <a:ext cx="9144000" cy="43390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052474" y="6401488"/>
            <a:ext cx="7091526" cy="456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github.com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karthik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smb_git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/commits/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master?page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=4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0095" y="4581450"/>
            <a:ext cx="1882379" cy="544331"/>
          </a:xfrm>
          <a:prstGeom prst="ellipse">
            <a:avLst/>
          </a:prstGeom>
          <a:noFill/>
          <a:ln w="5715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4024" y="2420444"/>
            <a:ext cx="5528758" cy="544331"/>
          </a:xfrm>
          <a:prstGeom prst="ellipse">
            <a:avLst/>
          </a:prstGeom>
          <a:noFill/>
          <a:ln w="5715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5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90" y="1947672"/>
            <a:ext cx="8686800" cy="491032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157"/>
            <a:ext cx="8229600" cy="1948042"/>
          </a:xfrm>
        </p:spPr>
        <p:txBody>
          <a:bodyPr>
            <a:noAutofit/>
          </a:bodyPr>
          <a:lstStyle/>
          <a:p>
            <a:r>
              <a:rPr lang="en-US" sz="3400" b="1" u="sng" dirty="0" err="1">
                <a:solidFill>
                  <a:schemeClr val="tx1">
                    <a:lumMod val="50000"/>
                  </a:schemeClr>
                </a:solidFill>
              </a:rPr>
              <a:t>Git</a:t>
            </a:r>
            <a:r>
              <a:rPr lang="en-US" sz="3400" b="1" u="sng" dirty="0">
                <a:solidFill>
                  <a:schemeClr val="tx1">
                    <a:lumMod val="50000"/>
                  </a:schemeClr>
                </a:solidFill>
              </a:rPr>
              <a:t>, a revision control system, lets you: </a:t>
            </a:r>
            <a:br>
              <a:rPr lang="en-US" sz="3400" b="1" u="sng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(1) track the history of changes you’ve made</a:t>
            </a:r>
            <a:br>
              <a:rPr lang="en-US" sz="24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(2) keeps your work reproducible (even to you!)</a:t>
            </a:r>
            <a:br>
              <a:rPr lang="en-US" sz="24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(3) helps you keep good documentation</a:t>
            </a:r>
            <a:br>
              <a:rPr lang="en-US" sz="24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and (4) collaborate without writing over others’ work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052474" y="6401488"/>
            <a:ext cx="7091526" cy="456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github.com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karthik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esa_data_viz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/graphs/contributors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89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60825"/>
            <a:ext cx="4849750" cy="623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25000"/>
                  </a:schemeClr>
                </a:solidFill>
              </a:rPr>
              <a:t>Links:</a:t>
            </a:r>
            <a:endParaRPr lang="en-US" dirty="0" smtClean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https://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github.com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/</a:t>
            </a:r>
          </a:p>
          <a:p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github.com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coconn</a:t>
            </a:r>
            <a:endParaRPr lang="en-US" dirty="0" smtClean="0">
              <a:solidFill>
                <a:schemeClr val="bg1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677" y="1338147"/>
            <a:ext cx="4519661" cy="406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0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other slides that I might use as reference follow…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6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iant Goldfish">
      <a:dk1>
        <a:srgbClr val="69D2E7"/>
      </a:dk1>
      <a:lt1>
        <a:srgbClr val="E0E4CC"/>
      </a:lt1>
      <a:dk2>
        <a:srgbClr val="FA6900"/>
      </a:dk2>
      <a:lt2>
        <a:srgbClr val="A7DBD8"/>
      </a:lt2>
      <a:accent1>
        <a:srgbClr val="69D2E7"/>
      </a:accent1>
      <a:accent2>
        <a:srgbClr val="A7DBD8"/>
      </a:accent2>
      <a:accent3>
        <a:srgbClr val="E0E4CC"/>
      </a:accent3>
      <a:accent4>
        <a:srgbClr val="F38630"/>
      </a:accent4>
      <a:accent5>
        <a:srgbClr val="FA6900"/>
      </a:accent5>
      <a:accent6>
        <a:srgbClr val="B3B3B3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450</Words>
  <Application>Microsoft Macintosh PowerPoint</Application>
  <PresentationFormat>On-screen Show (4:3)</PresentationFormat>
  <Paragraphs>56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Version control systems (like Git) allow you to retain your</vt:lpstr>
      <vt:lpstr>PowerPoint Presentation</vt:lpstr>
      <vt:lpstr>The problem that needs solving:</vt:lpstr>
      <vt:lpstr>And it doesn’t apply only to code!</vt:lpstr>
      <vt:lpstr>Git, a revision control system, lets you:  (1) track the history of changes you’ve made (2) keeps your work reproducible (even to you!) (3) helps you keep good documentation and (4) collaborate without writing over others’ work</vt:lpstr>
      <vt:lpstr>Git, a revision control system, lets you:  (1) track the history of changes you’ve made (2) keeps your work reproducible (even to you!) (3) helps you keep good documentation and (4) collaborate without writing over others’ work</vt:lpstr>
      <vt:lpstr>PowerPoint Presentation</vt:lpstr>
      <vt:lpstr>Some other slides that I might use as reference follow…</vt:lpstr>
      <vt:lpstr>Collaborating with others</vt:lpstr>
      <vt:lpstr>Branches</vt:lpstr>
    </vt:vector>
  </TitlesOfParts>
  <Company>University of Minnesota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O'Connell</dc:creator>
  <cp:lastModifiedBy>Christine O'Connell</cp:lastModifiedBy>
  <cp:revision>32</cp:revision>
  <dcterms:created xsi:type="dcterms:W3CDTF">2015-02-24T23:49:38Z</dcterms:created>
  <dcterms:modified xsi:type="dcterms:W3CDTF">2015-04-17T01:09:52Z</dcterms:modified>
</cp:coreProperties>
</file>