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9CE-4BD2-7A41-A6CD-77E654297E9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0702-ED8E-B745-AF23-B1C605A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Scout</a:t>
            </a:r>
            <a:r>
              <a:rPr lang="en-US" baseline="0" dirty="0" smtClean="0"/>
              <a:t> clipart is my JAM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/user-detail/Scout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www.scfbm.org</a:t>
            </a:r>
            <a:r>
              <a:rPr lang="en-US" dirty="0" smtClean="0"/>
              <a:t>/content/8/1/7</a:t>
            </a:r>
          </a:p>
          <a:p>
            <a:endParaRPr lang="en-US" dirty="0" smtClean="0"/>
          </a:p>
          <a:p>
            <a:r>
              <a:rPr lang="en-US" dirty="0" smtClean="0"/>
              <a:t>Tutorials: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www.dataschool.io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-videos-for-beginners/</a:t>
            </a:r>
          </a:p>
          <a:p>
            <a:endParaRPr lang="en-US" dirty="0" smtClean="0"/>
          </a:p>
          <a:p>
            <a:r>
              <a:rPr lang="en-US" dirty="0" smtClean="0"/>
              <a:t>Doing this all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Rstudio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jonlefcheck.net</a:t>
            </a:r>
            <a:r>
              <a:rPr lang="en-US" dirty="0" smtClean="0"/>
              <a:t>/2013/11/04/a-basic-tutorial-to-version-control-using-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made public</a:t>
            </a:r>
          </a:p>
          <a:p>
            <a:endParaRPr lang="en-US" dirty="0" smtClean="0"/>
          </a:p>
          <a:p>
            <a:r>
              <a:rPr lang="en-US" dirty="0" smtClean="0"/>
              <a:t>Talk about the spectru</a:t>
            </a:r>
            <a:r>
              <a:rPr lang="en-US" baseline="0" dirty="0" smtClean="0"/>
              <a:t>m of </a:t>
            </a:r>
            <a:r>
              <a:rPr lang="en-US" baseline="0" smtClean="0"/>
              <a:t>using this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resources –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/questions/1516720/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/questions/15398229/is-there-any-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www.linux.com</a:t>
            </a:r>
            <a:r>
              <a:rPr lang="en-US" dirty="0" smtClean="0"/>
              <a:t>/learn/tutorials/796387-beginning-git-and-github-for-linux-users/</a:t>
            </a:r>
          </a:p>
          <a:p>
            <a:endParaRPr lang="en-US" dirty="0" smtClean="0"/>
          </a:p>
          <a:p>
            <a:r>
              <a:rPr lang="en-US" dirty="0" smtClean="0"/>
              <a:t>Command line resources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classic.scottr.org</a:t>
            </a:r>
            <a:r>
              <a:rPr lang="en-US" dirty="0" smtClean="0"/>
              <a:t>/presentations/git-in-5-minutes/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www.eqqon.com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Collaborative_Github_Workflow</a:t>
            </a:r>
            <a:r>
              <a:rPr lang="en-US" dirty="0" smtClean="0"/>
              <a:t> – workflow</a:t>
            </a:r>
            <a:r>
              <a:rPr lang="en-US" baseline="0" dirty="0" smtClean="0"/>
              <a:t> fork-style overview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/questions/6286571/</a:t>
            </a:r>
            <a:r>
              <a:rPr lang="en-US" dirty="0" err="1" smtClean="0"/>
              <a:t>git</a:t>
            </a:r>
            <a:r>
              <a:rPr lang="en-US" dirty="0" smtClean="0"/>
              <a:t>-fork-is-</a:t>
            </a:r>
            <a:r>
              <a:rPr lang="en-US" dirty="0" err="1" smtClean="0"/>
              <a:t>git</a:t>
            </a:r>
            <a:r>
              <a:rPr lang="en-US" dirty="0" smtClean="0"/>
              <a:t>-clone – fork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/articles/using-pull-requests/ - </a:t>
            </a:r>
            <a:r>
              <a:rPr lang="en-US" dirty="0" err="1" smtClean="0"/>
              <a:t>collab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dchelimsky</a:t>
            </a:r>
            <a:r>
              <a:rPr lang="en-US" dirty="0" smtClean="0"/>
              <a:t>/</a:t>
            </a:r>
            <a:r>
              <a:rPr lang="en-US" dirty="0" err="1" smtClean="0"/>
              <a:t>rspec</a:t>
            </a:r>
            <a:r>
              <a:rPr lang="en-US" dirty="0" smtClean="0"/>
              <a:t>/wiki/Topic-Branches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20" y="-28421"/>
            <a:ext cx="605328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47" y="-192784"/>
            <a:ext cx="620613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491" y="128161"/>
            <a:ext cx="8548815" cy="1323439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ARE GIT AND GITHUB CONFUSING TO YOU?  EEB PRIMER!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4442" y="5366569"/>
            <a:ext cx="373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A6900"/>
                </a:solidFill>
              </a:rPr>
              <a:t>YAAAASSSSSS</a:t>
            </a:r>
          </a:p>
          <a:p>
            <a:pPr algn="ctr"/>
            <a:r>
              <a:rPr lang="en-US" sz="4000" b="1" dirty="0" smtClean="0">
                <a:solidFill>
                  <a:srgbClr val="FA6900"/>
                </a:solidFill>
              </a:rPr>
              <a:t>COMPUTERS</a:t>
            </a:r>
            <a:endParaRPr lang="en-US" sz="4000" b="1" dirty="0">
              <a:solidFill>
                <a:srgbClr val="FA6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0" y="1088775"/>
            <a:ext cx="8070207" cy="4679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Version control systems (like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allow you to retain your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511348"/>
            <a:ext cx="9144000" cy="134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cience karma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(!) over the course of a project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456"/>
            <a:ext cx="9144000" cy="4339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smb_git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/commits/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master?page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=4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095" y="4581450"/>
            <a:ext cx="1882379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24" y="2420444"/>
            <a:ext cx="5528758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0" y="1947672"/>
            <a:ext cx="8686800" cy="49103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esa_data_viz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/graphs/contributors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Goals for today: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Sign up for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(the VCS)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Install the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client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Make 1 repository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Fork 1 repository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an edit to each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Done!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8" y="464950"/>
            <a:ext cx="4236454" cy="57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Links: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git-scm.com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/downloads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mac.github.com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(M)   OR 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windows.github.com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(W) OR http://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www.syntevo.com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smartgit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(L)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7" y="1338147"/>
            <a:ext cx="4519661" cy="4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slides that I might use as reference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some changes!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Collaborating with others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1425097"/>
            <a:ext cx="5295900" cy="272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0" y="4123368"/>
            <a:ext cx="5295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50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3B3B3"/>
                </a:solidFill>
              </a:rPr>
              <a:t>Branches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33"/>
            <a:ext cx="6084564" cy="480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64" y="1691718"/>
            <a:ext cx="6150336" cy="51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ant Goldfish">
      <a:dk1>
        <a:srgbClr val="69D2E7"/>
      </a:dk1>
      <a:lt1>
        <a:srgbClr val="E0E4CC"/>
      </a:lt1>
      <a:dk2>
        <a:srgbClr val="FA6900"/>
      </a:dk2>
      <a:lt2>
        <a:srgbClr val="A7DBD8"/>
      </a:lt2>
      <a:accent1>
        <a:srgbClr val="69D2E7"/>
      </a:accent1>
      <a:accent2>
        <a:srgbClr val="A7DBD8"/>
      </a:accent2>
      <a:accent3>
        <a:srgbClr val="E0E4CC"/>
      </a:accent3>
      <a:accent4>
        <a:srgbClr val="F38630"/>
      </a:accent4>
      <a:accent5>
        <a:srgbClr val="FA6900"/>
      </a:accent5>
      <a:accent6>
        <a:srgbClr val="B3B3B3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467</Words>
  <Application>Microsoft Macintosh PowerPoint</Application>
  <PresentationFormat>On-screen Show (4:3)</PresentationFormat>
  <Paragraphs>56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Version control systems (like Git) allow you to retain your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PowerPoint Presentation</vt:lpstr>
      <vt:lpstr>PowerPoint Presentation</vt:lpstr>
      <vt:lpstr>Some other slides that I might use as reference follow…</vt:lpstr>
      <vt:lpstr>Collaborating with others</vt:lpstr>
      <vt:lpstr>Branches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23</cp:revision>
  <dcterms:created xsi:type="dcterms:W3CDTF">2015-02-24T23:49:38Z</dcterms:created>
  <dcterms:modified xsi:type="dcterms:W3CDTF">2015-02-25T15:54:07Z</dcterms:modified>
</cp:coreProperties>
</file>