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2680" y="-112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CB9E7-D8C9-7D45-AB06-48A2A4FF2CEA}" type="datetimeFigureOut">
              <a:rPr lang="en-US" smtClean="0"/>
              <a:t>4/13/15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3438" y="685800"/>
            <a:ext cx="2651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C7098-47C7-BC40-BB1E-0DC398BF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29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C7098-47C7-BC40-BB1E-0DC398BF0A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0D87-E7D4-9940-8736-10E7D682ADC3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B967-28F7-2141-9C28-EB2083CDE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6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0D87-E7D4-9940-8736-10E7D682ADC3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B967-28F7-2141-9C28-EB2083CDE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0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90281" y="591397"/>
            <a:ext cx="1485662" cy="12586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598" y="591397"/>
            <a:ext cx="4330144" cy="12586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0D87-E7D4-9940-8736-10E7D682ADC3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B967-28F7-2141-9C28-EB2083CDE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0D87-E7D4-9940-8736-10E7D682ADC3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B967-28F7-2141-9C28-EB2083CDE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8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0D87-E7D4-9940-8736-10E7D682ADC3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B967-28F7-2141-9C28-EB2083CDE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6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597" y="3441277"/>
            <a:ext cx="2907903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8040" y="3441277"/>
            <a:ext cx="2907904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0D87-E7D4-9940-8736-10E7D682ADC3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B967-28F7-2141-9C28-EB2083CDE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6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0D87-E7D4-9940-8736-10E7D682ADC3}" type="datetimeFigureOut">
              <a:rPr lang="en-US" smtClean="0"/>
              <a:t>4/13/15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B967-28F7-2141-9C28-EB2083CDE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5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0D87-E7D4-9940-8736-10E7D682ADC3}" type="datetimeFigureOut">
              <a:rPr lang="en-US" smtClean="0"/>
              <a:t>4/13/15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B967-28F7-2141-9C28-EB2083CDE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0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0D87-E7D4-9940-8736-10E7D682ADC3}" type="datetimeFigureOut">
              <a:rPr lang="en-US" smtClean="0"/>
              <a:t>4/13/15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B967-28F7-2141-9C28-EB2083CDE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9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0D87-E7D4-9940-8736-10E7D682ADC3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B967-28F7-2141-9C28-EB2083CDE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7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0D87-E7D4-9940-8736-10E7D682ADC3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B967-28F7-2141-9C28-EB2083CDE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9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B0D87-E7D4-9940-8736-10E7D682ADC3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0B967-28F7-2141-9C28-EB2083CDE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8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1067" r="4819"/>
          <a:stretch/>
        </p:blipFill>
        <p:spPr>
          <a:xfrm>
            <a:off x="0" y="820006"/>
            <a:ext cx="7772400" cy="51976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Nexa Rust Slab Black Shadow 01"/>
                <a:cs typeface="Nexa Rust Slab Black Shadow 01"/>
              </a:rPr>
              <a:t>Missy Elliot says</a:t>
            </a:r>
            <a:r>
              <a:rPr lang="en-US" sz="4400" dirty="0" smtClean="0">
                <a:latin typeface="Abadi MT Condensed Extra Bold"/>
                <a:cs typeface="Abadi MT Condensed Extra Bold"/>
              </a:rPr>
              <a:t>:</a:t>
            </a:r>
            <a:endParaRPr lang="en-US" sz="4400" dirty="0">
              <a:latin typeface="Abadi MT Condensed Extra Bold"/>
              <a:cs typeface="Abadi MT Condensed Extra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958793"/>
            <a:ext cx="7772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200" dirty="0" smtClean="0">
                <a:latin typeface="Nexa Rust Slab Black Shadow 01"/>
                <a:cs typeface="Nexa Rust Slab Black Shadow 01"/>
              </a:rPr>
              <a:t>Get </a:t>
            </a:r>
            <a:r>
              <a:rPr lang="en-US" sz="6200" dirty="0" err="1" smtClean="0">
                <a:latin typeface="Nexa Rust Slab Black Shadow 01"/>
                <a:cs typeface="Nexa Rust Slab Black Shadow 01"/>
              </a:rPr>
              <a:t>ur</a:t>
            </a:r>
            <a:r>
              <a:rPr lang="en-US" sz="6200" dirty="0" smtClean="0">
                <a:latin typeface="Nexa Rust Slab Black Shadow 01"/>
                <a:cs typeface="Nexa Rust Slab Black Shadow 01"/>
              </a:rPr>
              <a:t> GIT on</a:t>
            </a:r>
            <a:endParaRPr lang="en-US" sz="6200" dirty="0">
              <a:latin typeface="Abadi MT Condensed Extra Bold"/>
              <a:cs typeface="Abadi MT Condensed Extra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7065670"/>
            <a:ext cx="77724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Abadi MT Condensed Extra Bold"/>
                <a:cs typeface="Abadi MT Condensed Extra Bold"/>
              </a:rPr>
              <a:t>Have you heard of </a:t>
            </a:r>
            <a:r>
              <a:rPr lang="en-US" sz="2600" dirty="0" err="1" smtClean="0">
                <a:latin typeface="Abadi MT Condensed Extra Bold"/>
                <a:cs typeface="Abadi MT Condensed Extra Bold"/>
              </a:rPr>
              <a:t>git</a:t>
            </a:r>
            <a:r>
              <a:rPr lang="en-US" sz="2600" dirty="0" smtClean="0">
                <a:latin typeface="Abadi MT Condensed Extra Bold"/>
                <a:cs typeface="Abadi MT Condensed Extra Bold"/>
              </a:rPr>
              <a:t> or </a:t>
            </a:r>
            <a:r>
              <a:rPr lang="en-US" sz="2600" dirty="0" err="1" smtClean="0">
                <a:latin typeface="Abadi MT Condensed Extra Bold"/>
                <a:cs typeface="Abadi MT Condensed Extra Bold"/>
              </a:rPr>
              <a:t>Github</a:t>
            </a:r>
            <a:r>
              <a:rPr lang="en-US" sz="2600" dirty="0" smtClean="0">
                <a:latin typeface="Abadi MT Condensed Extra Bold"/>
                <a:cs typeface="Abadi MT Condensed Extra Bold"/>
              </a:rPr>
              <a:t> and you want to get into it, but you’re not sure what those words mean?  Then this is the FNS for you!</a:t>
            </a:r>
          </a:p>
          <a:p>
            <a:pPr algn="ctr"/>
            <a:endParaRPr lang="en-US" dirty="0">
              <a:latin typeface="Abadi MT Condensed Extra Bold"/>
              <a:cs typeface="Abadi MT Condensed Extra Bold"/>
            </a:endParaRPr>
          </a:p>
          <a:p>
            <a:pPr algn="ctr"/>
            <a:r>
              <a:rPr lang="en-US" sz="2000" dirty="0" err="1" smtClean="0">
                <a:latin typeface="Abadi MT Condensed Extra Bold"/>
                <a:cs typeface="Abadi MT Condensed Extra Bold"/>
              </a:rPr>
              <a:t>Git</a:t>
            </a:r>
            <a:r>
              <a:rPr lang="en-US" sz="2000" dirty="0" smtClean="0">
                <a:latin typeface="Abadi MT Condensed Extra Bold"/>
                <a:cs typeface="Abadi MT Condensed Extra Bold"/>
              </a:rPr>
              <a:t> is a revision control system (awesome for code or keeping paper drafts organized!) and </a:t>
            </a:r>
            <a:r>
              <a:rPr lang="en-US" sz="2000" dirty="0" err="1" smtClean="0">
                <a:latin typeface="Abadi MT Condensed Extra Bold"/>
                <a:cs typeface="Abadi MT Condensed Extra Bold"/>
              </a:rPr>
              <a:t>Github</a:t>
            </a:r>
            <a:r>
              <a:rPr lang="en-US" sz="2000" dirty="0" smtClean="0">
                <a:latin typeface="Abadi MT Condensed Extra Bold"/>
                <a:cs typeface="Abadi MT Condensed Extra Bold"/>
              </a:rPr>
              <a:t> is a rad web-based service that makes collaborating with </a:t>
            </a:r>
            <a:r>
              <a:rPr lang="en-US" sz="2000" dirty="0" err="1" smtClean="0">
                <a:latin typeface="Abadi MT Condensed Extra Bold"/>
                <a:cs typeface="Abadi MT Condensed Extra Bold"/>
              </a:rPr>
              <a:t>git</a:t>
            </a:r>
            <a:r>
              <a:rPr lang="en-US" sz="2000" dirty="0" smtClean="0">
                <a:latin typeface="Abadi MT Condensed Extra Bold"/>
                <a:cs typeface="Abadi MT Condensed Extra Bold"/>
              </a:rPr>
              <a:t> easy.  Let’s get you set up and using </a:t>
            </a:r>
            <a:r>
              <a:rPr lang="en-US" sz="2000" dirty="0" err="1" smtClean="0">
                <a:latin typeface="Abadi MT Condensed Extra Bold"/>
                <a:cs typeface="Abadi MT Condensed Extra Bold"/>
              </a:rPr>
              <a:t>Github</a:t>
            </a:r>
            <a:r>
              <a:rPr lang="en-US" sz="2000" dirty="0" smtClean="0">
                <a:latin typeface="Abadi MT Condensed Extra Bold"/>
                <a:cs typeface="Abadi MT Condensed Extra Bold"/>
              </a:rPr>
              <a:t>/</a:t>
            </a:r>
            <a:r>
              <a:rPr lang="en-US" sz="2000" dirty="0" err="1" smtClean="0">
                <a:latin typeface="Abadi MT Condensed Extra Bold"/>
                <a:cs typeface="Abadi MT Condensed Extra Bold"/>
              </a:rPr>
              <a:t>git</a:t>
            </a:r>
            <a:r>
              <a:rPr lang="en-US" sz="2000" dirty="0" smtClean="0">
                <a:latin typeface="Abadi MT Condensed Extra Bold"/>
                <a:cs typeface="Abadi MT Condensed Extra Bold"/>
              </a:rPr>
              <a:t>!</a:t>
            </a:r>
          </a:p>
          <a:p>
            <a:pPr algn="ctr"/>
            <a:endParaRPr lang="en-US" sz="1200" dirty="0">
              <a:latin typeface="Abadi MT Condensed Extra Bold"/>
              <a:cs typeface="Abadi MT Condensed Extra Bold"/>
            </a:endParaRPr>
          </a:p>
          <a:p>
            <a:pPr algn="ctr"/>
            <a:r>
              <a:rPr lang="en-US" sz="2000" dirty="0" smtClean="0">
                <a:latin typeface="Abadi MT Condensed Extra Bold"/>
                <a:cs typeface="Abadi MT Condensed Extra Bold"/>
              </a:rPr>
              <a:t>NO FANCY EXPERIENCE NEEDED.  We’ll play music and have fun!</a:t>
            </a:r>
            <a:endParaRPr lang="en-US" sz="2000" dirty="0">
              <a:latin typeface="Abadi MT Condensed Extra Bold"/>
              <a:cs typeface="Abadi MT Condensed Extra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6648" y="4758464"/>
            <a:ext cx="2625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badi MT Condensed Extra Bold"/>
                <a:cs typeface="Abadi MT Condensed Extra Bold"/>
              </a:rPr>
              <a:t>EEB Friday Noon Seminar</a:t>
            </a:r>
          </a:p>
          <a:p>
            <a:pPr algn="ctr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badi MT Condensed Extra Bold"/>
                <a:cs typeface="Abadi MT Condensed Extra Bold"/>
              </a:rPr>
              <a:t>April 17, 12-1 PM</a:t>
            </a:r>
          </a:p>
          <a:p>
            <a:pPr algn="ctr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badi MT Condensed Extra Bold"/>
                <a:cs typeface="Abadi MT Condensed Extra Bold"/>
              </a:rPr>
              <a:t>Ecology 150</a:t>
            </a:r>
          </a:p>
          <a:p>
            <a:pPr algn="ctr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badi MT Condensed Extra Bold"/>
                <a:cs typeface="Abadi MT Condensed Extra Bold"/>
              </a:rPr>
              <a:t>Qs to Christine O’Connell</a:t>
            </a:r>
          </a:p>
        </p:txBody>
      </p:sp>
    </p:spTree>
    <p:extLst>
      <p:ext uri="{BB962C8B-B14F-4D97-AF65-F5344CB8AC3E}">
        <p14:creationId xmlns:p14="http://schemas.microsoft.com/office/powerpoint/2010/main" val="388097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114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Minnesota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O'Connell</dc:creator>
  <cp:lastModifiedBy>Christine O'Connell</cp:lastModifiedBy>
  <cp:revision>5</cp:revision>
  <dcterms:created xsi:type="dcterms:W3CDTF">2015-04-13T21:09:05Z</dcterms:created>
  <dcterms:modified xsi:type="dcterms:W3CDTF">2015-04-13T21:26:04Z</dcterms:modified>
</cp:coreProperties>
</file>