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4" r:id="rId6"/>
    <p:sldId id="257" r:id="rId7"/>
    <p:sldId id="258" r:id="rId8"/>
    <p:sldId id="259" r:id="rId9"/>
    <p:sldId id="260" r:id="rId10"/>
    <p:sldId id="272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356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3BB4-3CAB-427B-A00F-9A1450116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9EAF8-B793-459B-A2E4-59A0F642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F5C3-F0F2-4A56-8E15-3E3188B4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F6F2-3EC4-4A36-8C69-31DF6F8A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40DC-B905-410A-94BA-5016B47B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F278-E987-47D3-AE89-BFB3F91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8ED12-37BB-4F3A-9AC9-2F88B533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EC06-3D4F-43DB-A6BC-79B5F57A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D26F-FA2A-48AD-93DC-3A319234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2549-053F-47A0-A562-5F67E9F9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91CF0-EFB0-4BB0-9772-B1884EFAE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0F3CE-B0C1-4F48-BB84-019E74C5E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A6F5-E1D6-483C-B2BA-A59F8C5E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A681-D0C7-4396-9AB3-8C744FD0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5279-C6E1-4B5F-9FC9-537E8C6A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C104-5C48-48E1-BAB1-F6335535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0393-4516-4B1B-9216-4320A63F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DE84-3CD2-405E-9FEF-B2151F3D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E130-9D64-4CCF-BA82-6F04D052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348DA-73A7-4F38-B65C-A950F839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C80C-4568-4EE5-9691-8220BE82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2CA0D-C876-436F-8F7E-11988922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07FF-F864-4A77-90B7-B2609AAE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9269-CBE8-429F-AA0B-711A30B5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2129-EF46-4A42-B942-F2009419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FCB0-1105-45B0-A392-10128A06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4BD0-1F0A-4DE7-A7A4-78E061F48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497D2-A9E8-4B2A-B454-14F94675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2D2F-CCEA-4C35-9481-5CE8F39F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E5085-C6ED-4DBD-9BC5-FE06D5F0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6C27-87DA-48ED-8E89-CC4870B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680F-1B23-4C96-BA3E-E6245883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E8400-8FB0-4373-844E-D97E2236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D3A-3049-4444-AA31-165B1F70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B429-BA33-446F-BBB2-C9CFBDB60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502E2-91C3-4C54-AA4E-CD21E8B1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63D5C-6D70-4899-895F-E97B5210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A8F60-8262-439E-BB1D-A46A1B9A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277CB-7E07-474C-840E-AD15BEF0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7F7B-09F2-4C7D-B0CE-F068FE6C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5B1F1-F45E-4D36-AF71-1B4BDA3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9C5A7-72DB-43D0-8247-708AA887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E110-F5E8-4B42-9821-FEDBD873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176A3-6CFC-4E80-8508-7D050295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BD53A-0A4C-437E-8015-4C160F1B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9B9D3-5BFB-422F-80CE-84AD96CB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CC73-8195-4C7E-B28D-6E7668BF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218B-1655-4AAD-9E6A-E1F62F63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4C373-B262-47DC-A6FA-30247A787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88BA3-94A2-4BED-86E8-0AF0F3C5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7268E-4EDC-4694-9F99-6CDE72FC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AB0C-5311-442D-9C4E-0B66D102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A2E8-8AB4-435C-83D3-8927E199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DDF1E-F502-4998-82BE-2DEA76BD8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B263-15CF-461A-BEC6-A8D248FD1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05C22-5B0A-43B7-B91F-98A67287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14061-5B55-4B75-A325-FA89376D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7531-8DF0-4804-A08D-1E179AB2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3B3A7-9674-404E-BD2C-392FE070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ABB6-6E3C-4226-8C40-5A3968737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5343-69EF-427A-820E-4A71DF1F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148A1-03AB-4703-A8CD-499CA26EED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AF5B-73C2-4173-BC94-6529A8CB9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2609-9462-419B-AE3C-B06BD8810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A24A-D044-43CE-9F82-D6FA7C19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EE4B-08E7-4230-8FE1-960ACA3B4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0699A-5482-457F-8ED7-44AE9BF4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4185D9-B72D-4B28-9BC6-0D96B2F7CAA6}"/>
              </a:ext>
            </a:extLst>
          </p:cNvPr>
          <p:cNvCxnSpPr>
            <a:cxnSpLocks/>
          </p:cNvCxnSpPr>
          <p:nvPr/>
        </p:nvCxnSpPr>
        <p:spPr>
          <a:xfrm rot="5400000">
            <a:off x="9696767" y="1536869"/>
            <a:ext cx="0" cy="3790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B79368-77C0-4DE9-ADA0-F25307055167}"/>
              </a:ext>
            </a:extLst>
          </p:cNvPr>
          <p:cNvCxnSpPr>
            <a:cxnSpLocks/>
          </p:cNvCxnSpPr>
          <p:nvPr/>
        </p:nvCxnSpPr>
        <p:spPr>
          <a:xfrm flipH="1">
            <a:off x="1285875" y="2767015"/>
            <a:ext cx="114299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38FAA2-AAA0-434E-9FD7-341C0CD39CFC}"/>
              </a:ext>
            </a:extLst>
          </p:cNvPr>
          <p:cNvCxnSpPr>
            <a:cxnSpLocks/>
          </p:cNvCxnSpPr>
          <p:nvPr/>
        </p:nvCxnSpPr>
        <p:spPr>
          <a:xfrm flipH="1" flipV="1">
            <a:off x="9625011" y="4222285"/>
            <a:ext cx="1647825" cy="952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6596E3-E619-408E-8CAE-9CB396769BBC}"/>
              </a:ext>
            </a:extLst>
          </p:cNvPr>
          <p:cNvCxnSpPr>
            <a:cxnSpLocks/>
          </p:cNvCxnSpPr>
          <p:nvPr/>
        </p:nvCxnSpPr>
        <p:spPr>
          <a:xfrm flipH="1">
            <a:off x="9605962" y="2098032"/>
            <a:ext cx="42865" cy="2888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2E4D11-7C2E-463E-93E7-5F4F756C2F25}"/>
              </a:ext>
            </a:extLst>
          </p:cNvPr>
          <p:cNvCxnSpPr>
            <a:cxnSpLocks/>
          </p:cNvCxnSpPr>
          <p:nvPr/>
        </p:nvCxnSpPr>
        <p:spPr>
          <a:xfrm rot="5400000">
            <a:off x="3152775" y="3095625"/>
            <a:ext cx="0" cy="3790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7433C3-B238-4E05-B7C4-B21BBA5209D8}"/>
                  </a:ext>
                </a:extLst>
              </p:cNvPr>
              <p:cNvSpPr txBox="1"/>
              <p:nvPr/>
            </p:nvSpPr>
            <p:spPr>
              <a:xfrm>
                <a:off x="1566862" y="5419724"/>
                <a:ext cx="3905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7433C3-B238-4E05-B7C4-B21BBA52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62" y="5419724"/>
                <a:ext cx="390524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0CCF2C-167B-4035-AF82-460249CFD64F}"/>
                  </a:ext>
                </a:extLst>
              </p:cNvPr>
              <p:cNvSpPr txBox="1"/>
              <p:nvPr/>
            </p:nvSpPr>
            <p:spPr>
              <a:xfrm>
                <a:off x="1357629" y="1087130"/>
                <a:ext cx="3952242" cy="10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  <a:p>
                <a:endParaRPr lang="en-US" sz="2400" b="1" u="sng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0CCF2C-167B-4035-AF82-460249CF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629" y="1087130"/>
                <a:ext cx="3952242" cy="106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872CCE-EA35-4DB0-8D93-D7FAAAE2E286}"/>
              </a:ext>
            </a:extLst>
          </p:cNvPr>
          <p:cNvCxnSpPr>
            <a:cxnSpLocks/>
          </p:cNvCxnSpPr>
          <p:nvPr/>
        </p:nvCxnSpPr>
        <p:spPr>
          <a:xfrm flipV="1">
            <a:off x="1271586" y="2762255"/>
            <a:ext cx="23815" cy="22240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11B32-C1F8-4959-92A6-A6E8DFB75850}"/>
              </a:ext>
            </a:extLst>
          </p:cNvPr>
          <p:cNvCxnSpPr>
            <a:cxnSpLocks/>
          </p:cNvCxnSpPr>
          <p:nvPr/>
        </p:nvCxnSpPr>
        <p:spPr>
          <a:xfrm flipH="1">
            <a:off x="7900989" y="2107735"/>
            <a:ext cx="172402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1834A0-950B-4D0C-A553-31D200E091BF}"/>
              </a:ext>
            </a:extLst>
          </p:cNvPr>
          <p:cNvCxnSpPr>
            <a:cxnSpLocks/>
          </p:cNvCxnSpPr>
          <p:nvPr/>
        </p:nvCxnSpPr>
        <p:spPr>
          <a:xfrm flipV="1">
            <a:off x="2419351" y="2767015"/>
            <a:ext cx="9521" cy="22336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72CD18-AE6B-4E7B-9C15-1692C97BDB43}"/>
              </a:ext>
            </a:extLst>
          </p:cNvPr>
          <p:cNvCxnSpPr>
            <a:cxnSpLocks/>
          </p:cNvCxnSpPr>
          <p:nvPr/>
        </p:nvCxnSpPr>
        <p:spPr>
          <a:xfrm flipH="1">
            <a:off x="3914775" y="2771776"/>
            <a:ext cx="114299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D6C0E0-5301-44F9-B671-E55945BCB095}"/>
              </a:ext>
            </a:extLst>
          </p:cNvPr>
          <p:cNvCxnSpPr>
            <a:cxnSpLocks/>
          </p:cNvCxnSpPr>
          <p:nvPr/>
        </p:nvCxnSpPr>
        <p:spPr>
          <a:xfrm flipV="1">
            <a:off x="3900486" y="2767016"/>
            <a:ext cx="23815" cy="22240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F795E6-3548-4357-B097-46BFFCA5E3B7}"/>
              </a:ext>
            </a:extLst>
          </p:cNvPr>
          <p:cNvCxnSpPr>
            <a:cxnSpLocks/>
          </p:cNvCxnSpPr>
          <p:nvPr/>
        </p:nvCxnSpPr>
        <p:spPr>
          <a:xfrm flipV="1">
            <a:off x="5048251" y="2767015"/>
            <a:ext cx="9521" cy="223361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E4B9B555-767F-431D-838A-726CE5E2A5ED}"/>
              </a:ext>
            </a:extLst>
          </p:cNvPr>
          <p:cNvSpPr/>
          <p:nvPr/>
        </p:nvSpPr>
        <p:spPr>
          <a:xfrm rot="10800000">
            <a:off x="9731690" y="2099716"/>
            <a:ext cx="102553" cy="129371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8639990-CECF-4CF1-8CE4-5AFCCC43DDF1}"/>
              </a:ext>
            </a:extLst>
          </p:cNvPr>
          <p:cNvSpPr/>
          <p:nvPr/>
        </p:nvSpPr>
        <p:spPr>
          <a:xfrm rot="16200000">
            <a:off x="3414715" y="4895850"/>
            <a:ext cx="209544" cy="76200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A2A8DA-9030-42E9-8ABB-35DA12D89973}"/>
                  </a:ext>
                </a:extLst>
              </p:cNvPr>
              <p:cNvSpPr txBox="1"/>
              <p:nvPr/>
            </p:nvSpPr>
            <p:spPr>
              <a:xfrm>
                <a:off x="7720646" y="901603"/>
                <a:ext cx="3952242" cy="794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u="sng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A2A8DA-9030-42E9-8ABB-35DA12D8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46" y="901603"/>
                <a:ext cx="3952242" cy="7943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AC3627C-A455-464A-9008-FE9D86180E81}"/>
                  </a:ext>
                </a:extLst>
              </p:cNvPr>
              <p:cNvSpPr txBox="1"/>
              <p:nvPr/>
            </p:nvSpPr>
            <p:spPr>
              <a:xfrm>
                <a:off x="8226421" y="2505458"/>
                <a:ext cx="3905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u="sng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AC3627C-A455-464A-9008-FE9D86180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421" y="2505458"/>
                <a:ext cx="39052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F52DA1-6F11-4C7B-AD8A-BD088930C146}"/>
              </a:ext>
            </a:extLst>
          </p:cNvPr>
          <p:cNvCxnSpPr>
            <a:cxnSpLocks/>
          </p:cNvCxnSpPr>
          <p:nvPr/>
        </p:nvCxnSpPr>
        <p:spPr>
          <a:xfrm flipH="1">
            <a:off x="3138487" y="2098032"/>
            <a:ext cx="42865" cy="2888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B345A0-3B31-4138-A8BF-ECBC06AA4CCA}"/>
              </a:ext>
            </a:extLst>
          </p:cNvPr>
          <p:cNvCxnSpPr>
            <a:cxnSpLocks/>
          </p:cNvCxnSpPr>
          <p:nvPr/>
        </p:nvCxnSpPr>
        <p:spPr>
          <a:xfrm flipH="1">
            <a:off x="9625012" y="2098032"/>
            <a:ext cx="23815" cy="21242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9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B911D4B-AD70-481F-9735-B97FADAAABA9}"/>
              </a:ext>
            </a:extLst>
          </p:cNvPr>
          <p:cNvSpPr/>
          <p:nvPr/>
        </p:nvSpPr>
        <p:spPr>
          <a:xfrm>
            <a:off x="1981201" y="1681008"/>
            <a:ext cx="5801362" cy="4070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CD9176-4A49-4529-ADCA-011B826441D4}"/>
              </a:ext>
            </a:extLst>
          </p:cNvPr>
          <p:cNvSpPr/>
          <p:nvPr/>
        </p:nvSpPr>
        <p:spPr>
          <a:xfrm>
            <a:off x="1981201" y="4911114"/>
            <a:ext cx="3800474" cy="840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42E71-57C3-4C4C-9082-FA2178272083}"/>
              </a:ext>
            </a:extLst>
          </p:cNvPr>
          <p:cNvCxnSpPr>
            <a:cxnSpLocks/>
          </p:cNvCxnSpPr>
          <p:nvPr/>
        </p:nvCxnSpPr>
        <p:spPr>
          <a:xfrm flipH="1" flipV="1">
            <a:off x="1981201" y="1686560"/>
            <a:ext cx="9524" cy="406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D391A-A55F-4BE4-B44F-5C3CD455EF61}"/>
              </a:ext>
            </a:extLst>
          </p:cNvPr>
          <p:cNvCxnSpPr>
            <a:cxnSpLocks/>
          </p:cNvCxnSpPr>
          <p:nvPr/>
        </p:nvCxnSpPr>
        <p:spPr>
          <a:xfrm>
            <a:off x="1990725" y="5751666"/>
            <a:ext cx="5791838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93F402-BCE4-4A6B-A43B-7D706EC27114}"/>
              </a:ext>
            </a:extLst>
          </p:cNvPr>
          <p:cNvCxnSpPr>
            <a:cxnSpLocks/>
          </p:cNvCxnSpPr>
          <p:nvPr/>
        </p:nvCxnSpPr>
        <p:spPr>
          <a:xfrm flipV="1">
            <a:off x="2042156" y="2936240"/>
            <a:ext cx="5740407" cy="2767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C0AB5-8BFD-47E3-9E35-8FE920C84701}"/>
              </a:ext>
            </a:extLst>
          </p:cNvPr>
          <p:cNvSpPr txBox="1"/>
          <p:nvPr/>
        </p:nvSpPr>
        <p:spPr>
          <a:xfrm>
            <a:off x="2143758" y="1686560"/>
            <a:ext cx="395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Super-critical regime</a:t>
            </a:r>
            <a:endParaRPr lang="en-US" sz="2400" b="1" dirty="0">
              <a:solidFill>
                <a:srgbClr val="35633A"/>
              </a:solidFill>
            </a:endParaRPr>
          </a:p>
          <a:p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6C4F52-64DB-4C3F-B824-696D0141464A}"/>
                  </a:ext>
                </a:extLst>
              </p:cNvPr>
              <p:cNvSpPr txBox="1"/>
              <p:nvPr/>
            </p:nvSpPr>
            <p:spPr>
              <a:xfrm>
                <a:off x="228598" y="4856479"/>
                <a:ext cx="4033522" cy="38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6C4F52-64DB-4C3F-B824-696D0141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" y="4856479"/>
                <a:ext cx="4033522" cy="384785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/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/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F8FFCB0-A782-4B8B-89EB-3EF7C0C27484}"/>
              </a:ext>
            </a:extLst>
          </p:cNvPr>
          <p:cNvSpPr txBox="1"/>
          <p:nvPr/>
        </p:nvSpPr>
        <p:spPr>
          <a:xfrm>
            <a:off x="5303518" y="5242560"/>
            <a:ext cx="403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Sub-critical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2224D-B4E2-4364-9534-22537E49145A}"/>
                  </a:ext>
                </a:extLst>
              </p:cNvPr>
              <p:cNvSpPr txBox="1"/>
              <p:nvPr/>
            </p:nvSpPr>
            <p:spPr>
              <a:xfrm>
                <a:off x="3352802" y="5814281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2224D-B4E2-4364-9534-22537E491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2" y="5814281"/>
                <a:ext cx="30581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05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EBE05415-16C7-40BE-B65B-DD9AF2AC75FC}"/>
              </a:ext>
            </a:extLst>
          </p:cNvPr>
          <p:cNvSpPr/>
          <p:nvPr/>
        </p:nvSpPr>
        <p:spPr>
          <a:xfrm rot="5400000">
            <a:off x="4285925" y="2239340"/>
            <a:ext cx="1143651" cy="574801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320183-F58C-4C1E-BE9F-664EA6B7672C}"/>
              </a:ext>
            </a:extLst>
          </p:cNvPr>
          <p:cNvSpPr/>
          <p:nvPr/>
        </p:nvSpPr>
        <p:spPr>
          <a:xfrm>
            <a:off x="1981202" y="1681008"/>
            <a:ext cx="5801362" cy="286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841178A-E945-4DE4-AF6F-CE730A2EF546}"/>
              </a:ext>
            </a:extLst>
          </p:cNvPr>
          <p:cNvSpPr/>
          <p:nvPr/>
        </p:nvSpPr>
        <p:spPr>
          <a:xfrm rot="10800000" flipH="1">
            <a:off x="2021846" y="4919159"/>
            <a:ext cx="3667754" cy="7660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6CB91281-8715-47E5-A3A2-8DD25764E8CF}"/>
              </a:ext>
            </a:extLst>
          </p:cNvPr>
          <p:cNvSpPr/>
          <p:nvPr/>
        </p:nvSpPr>
        <p:spPr>
          <a:xfrm rot="10800000" flipV="1">
            <a:off x="1960891" y="4523061"/>
            <a:ext cx="5812142" cy="121352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42E71-57C3-4C4C-9082-FA2178272083}"/>
              </a:ext>
            </a:extLst>
          </p:cNvPr>
          <p:cNvCxnSpPr>
            <a:cxnSpLocks/>
          </p:cNvCxnSpPr>
          <p:nvPr/>
        </p:nvCxnSpPr>
        <p:spPr>
          <a:xfrm flipH="1" flipV="1">
            <a:off x="1981201" y="1687052"/>
            <a:ext cx="9524" cy="406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D391A-A55F-4BE4-B44F-5C3CD455EF61}"/>
              </a:ext>
            </a:extLst>
          </p:cNvPr>
          <p:cNvCxnSpPr>
            <a:cxnSpLocks/>
          </p:cNvCxnSpPr>
          <p:nvPr/>
        </p:nvCxnSpPr>
        <p:spPr>
          <a:xfrm>
            <a:off x="1990725" y="5751666"/>
            <a:ext cx="5791838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93F402-BCE4-4A6B-A43B-7D706EC27114}"/>
              </a:ext>
            </a:extLst>
          </p:cNvPr>
          <p:cNvCxnSpPr>
            <a:cxnSpLocks/>
          </p:cNvCxnSpPr>
          <p:nvPr/>
        </p:nvCxnSpPr>
        <p:spPr>
          <a:xfrm flipV="1">
            <a:off x="2042156" y="2936240"/>
            <a:ext cx="5740407" cy="2767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C0AB5-8BFD-47E3-9E35-8FE920C84701}"/>
              </a:ext>
            </a:extLst>
          </p:cNvPr>
          <p:cNvSpPr txBox="1"/>
          <p:nvPr/>
        </p:nvSpPr>
        <p:spPr>
          <a:xfrm>
            <a:off x="2143758" y="1686560"/>
            <a:ext cx="395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Super-critical regime</a:t>
            </a:r>
            <a:endParaRPr lang="en-US" sz="2400" dirty="0">
              <a:solidFill>
                <a:srgbClr val="35633A"/>
              </a:solidFill>
            </a:endParaRPr>
          </a:p>
          <a:p>
            <a:endParaRPr lang="en-US" sz="24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C4F52-64DB-4C3F-B824-696D0141464A}"/>
              </a:ext>
            </a:extLst>
          </p:cNvPr>
          <p:cNvSpPr txBox="1"/>
          <p:nvPr/>
        </p:nvSpPr>
        <p:spPr>
          <a:xfrm>
            <a:off x="5303518" y="5242560"/>
            <a:ext cx="403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Sub-critical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/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EF7F1A-548C-4107-9B29-B36965F0340E}"/>
                  </a:ext>
                </a:extLst>
              </p:cNvPr>
              <p:cNvSpPr txBox="1"/>
              <p:nvPr/>
            </p:nvSpPr>
            <p:spPr>
              <a:xfrm>
                <a:off x="3352802" y="5814281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EF7F1A-548C-4107-9B29-B36965F0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2" y="5814281"/>
                <a:ext cx="30581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/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8C879D-106E-4C41-98DF-479510FBE81E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2042155" y="4541523"/>
            <a:ext cx="5760720" cy="1162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899A2-F7D1-44FB-84BD-F6DD258D3F91}"/>
                  </a:ext>
                </a:extLst>
              </p:cNvPr>
              <p:cNvSpPr txBox="1"/>
              <p:nvPr/>
            </p:nvSpPr>
            <p:spPr>
              <a:xfrm>
                <a:off x="5435599" y="450238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899A2-F7D1-44FB-84BD-F6DD258D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4502388"/>
                <a:ext cx="11379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568828-12E7-4729-A30C-50EE4E60FAE8}"/>
                  </a:ext>
                </a:extLst>
              </p:cNvPr>
              <p:cNvSpPr txBox="1"/>
              <p:nvPr/>
            </p:nvSpPr>
            <p:spPr>
              <a:xfrm>
                <a:off x="238758" y="4876799"/>
                <a:ext cx="4033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568828-12E7-4729-A30C-50EE4E60F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" y="4876799"/>
                <a:ext cx="4033522" cy="369332"/>
              </a:xfrm>
              <a:prstGeom prst="rect">
                <a:avLst/>
              </a:prstGeom>
              <a:blipFill>
                <a:blip r:embed="rId6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54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B911D4B-AD70-481F-9735-B97FADAAABA9}"/>
              </a:ext>
            </a:extLst>
          </p:cNvPr>
          <p:cNvSpPr/>
          <p:nvPr/>
        </p:nvSpPr>
        <p:spPr>
          <a:xfrm>
            <a:off x="1981201" y="1681008"/>
            <a:ext cx="5801362" cy="4070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CD9176-4A49-4529-ADCA-011B826441D4}"/>
              </a:ext>
            </a:extLst>
          </p:cNvPr>
          <p:cNvSpPr/>
          <p:nvPr/>
        </p:nvSpPr>
        <p:spPr>
          <a:xfrm>
            <a:off x="1981201" y="1681008"/>
            <a:ext cx="5801362" cy="4070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42E71-57C3-4C4C-9082-FA2178272083}"/>
              </a:ext>
            </a:extLst>
          </p:cNvPr>
          <p:cNvCxnSpPr>
            <a:cxnSpLocks/>
          </p:cNvCxnSpPr>
          <p:nvPr/>
        </p:nvCxnSpPr>
        <p:spPr>
          <a:xfrm flipH="1" flipV="1">
            <a:off x="1981201" y="1686560"/>
            <a:ext cx="9524" cy="406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D391A-A55F-4BE4-B44F-5C3CD455EF61}"/>
              </a:ext>
            </a:extLst>
          </p:cNvPr>
          <p:cNvCxnSpPr>
            <a:cxnSpLocks/>
          </p:cNvCxnSpPr>
          <p:nvPr/>
        </p:nvCxnSpPr>
        <p:spPr>
          <a:xfrm>
            <a:off x="1990725" y="5751666"/>
            <a:ext cx="5791838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16185-6526-4BF3-8EE5-E36A38B4A91E}"/>
              </a:ext>
            </a:extLst>
          </p:cNvPr>
          <p:cNvSpPr/>
          <p:nvPr/>
        </p:nvSpPr>
        <p:spPr>
          <a:xfrm>
            <a:off x="2011681" y="4900954"/>
            <a:ext cx="3800474" cy="840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93F402-BCE4-4A6B-A43B-7D706EC27114}"/>
              </a:ext>
            </a:extLst>
          </p:cNvPr>
          <p:cNvCxnSpPr>
            <a:cxnSpLocks/>
          </p:cNvCxnSpPr>
          <p:nvPr/>
        </p:nvCxnSpPr>
        <p:spPr>
          <a:xfrm flipV="1">
            <a:off x="2042156" y="2936240"/>
            <a:ext cx="5740407" cy="2767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C0AB5-8BFD-47E3-9E35-8FE920C84701}"/>
              </a:ext>
            </a:extLst>
          </p:cNvPr>
          <p:cNvSpPr txBox="1"/>
          <p:nvPr/>
        </p:nvSpPr>
        <p:spPr>
          <a:xfrm>
            <a:off x="2143758" y="1686560"/>
            <a:ext cx="395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Super-critical regime</a:t>
            </a:r>
            <a:endParaRPr lang="en-US" sz="2400" b="1" dirty="0">
              <a:solidFill>
                <a:srgbClr val="35633A"/>
              </a:solidFill>
            </a:endParaRPr>
          </a:p>
          <a:p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6C4F52-64DB-4C3F-B824-696D0141464A}"/>
                  </a:ext>
                </a:extLst>
              </p:cNvPr>
              <p:cNvSpPr txBox="1"/>
              <p:nvPr/>
            </p:nvSpPr>
            <p:spPr>
              <a:xfrm>
                <a:off x="5572758" y="1706879"/>
                <a:ext cx="4033522" cy="38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𝐋𝐄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6C4F52-64DB-4C3F-B824-696D0141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58" y="1706879"/>
                <a:ext cx="4033522" cy="384785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/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/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F8FFCB0-A782-4B8B-89EB-3EF7C0C27484}"/>
              </a:ext>
            </a:extLst>
          </p:cNvPr>
          <p:cNvSpPr txBox="1"/>
          <p:nvPr/>
        </p:nvSpPr>
        <p:spPr>
          <a:xfrm>
            <a:off x="5303518" y="5242560"/>
            <a:ext cx="403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Sub-critical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2224D-B4E2-4364-9534-22537E49145A}"/>
                  </a:ext>
                </a:extLst>
              </p:cNvPr>
              <p:cNvSpPr txBox="1"/>
              <p:nvPr/>
            </p:nvSpPr>
            <p:spPr>
              <a:xfrm>
                <a:off x="3352802" y="5814281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2224D-B4E2-4364-9534-22537E491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2" y="5814281"/>
                <a:ext cx="30581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B2B516-79E5-4B9C-8EFE-7DEB3031B2D2}"/>
                  </a:ext>
                </a:extLst>
              </p:cNvPr>
              <p:cNvSpPr txBox="1"/>
              <p:nvPr/>
            </p:nvSpPr>
            <p:spPr>
              <a:xfrm>
                <a:off x="228598" y="4856479"/>
                <a:ext cx="4033522" cy="38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B2B516-79E5-4B9C-8EFE-7DEB3031B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" y="4856479"/>
                <a:ext cx="4033522" cy="384785"/>
              </a:xfrm>
              <a:prstGeom prst="rect">
                <a:avLst/>
              </a:prstGeom>
              <a:blipFill>
                <a:blip r:embed="rId6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6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EBE05415-16C7-40BE-B65B-DD9AF2AC75FC}"/>
              </a:ext>
            </a:extLst>
          </p:cNvPr>
          <p:cNvSpPr/>
          <p:nvPr/>
        </p:nvSpPr>
        <p:spPr>
          <a:xfrm rot="5400000">
            <a:off x="4285924" y="2239340"/>
            <a:ext cx="1143651" cy="574801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320183-F58C-4C1E-BE9F-664EA6B7672C}"/>
              </a:ext>
            </a:extLst>
          </p:cNvPr>
          <p:cNvSpPr/>
          <p:nvPr/>
        </p:nvSpPr>
        <p:spPr>
          <a:xfrm>
            <a:off x="1981202" y="1681008"/>
            <a:ext cx="5801362" cy="286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86C300-E427-4049-BE85-C6398CE5E3BE}"/>
              </a:ext>
            </a:extLst>
          </p:cNvPr>
          <p:cNvSpPr/>
          <p:nvPr/>
        </p:nvSpPr>
        <p:spPr>
          <a:xfrm>
            <a:off x="1981201" y="1681008"/>
            <a:ext cx="4114799" cy="4070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841178A-E945-4DE4-AF6F-CE730A2EF546}"/>
              </a:ext>
            </a:extLst>
          </p:cNvPr>
          <p:cNvSpPr/>
          <p:nvPr/>
        </p:nvSpPr>
        <p:spPr>
          <a:xfrm rot="10800000" flipH="1">
            <a:off x="2021846" y="4919159"/>
            <a:ext cx="3667754" cy="7660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6CB91281-8715-47E5-A3A2-8DD25764E8CF}"/>
              </a:ext>
            </a:extLst>
          </p:cNvPr>
          <p:cNvSpPr/>
          <p:nvPr/>
        </p:nvSpPr>
        <p:spPr>
          <a:xfrm rot="10800000" flipV="1">
            <a:off x="1960891" y="4523061"/>
            <a:ext cx="5812142" cy="121352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42E71-57C3-4C4C-9082-FA2178272083}"/>
              </a:ext>
            </a:extLst>
          </p:cNvPr>
          <p:cNvCxnSpPr>
            <a:cxnSpLocks/>
          </p:cNvCxnSpPr>
          <p:nvPr/>
        </p:nvCxnSpPr>
        <p:spPr>
          <a:xfrm flipH="1" flipV="1">
            <a:off x="1981201" y="1687052"/>
            <a:ext cx="9524" cy="406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D391A-A55F-4BE4-B44F-5C3CD455EF61}"/>
              </a:ext>
            </a:extLst>
          </p:cNvPr>
          <p:cNvCxnSpPr>
            <a:cxnSpLocks/>
          </p:cNvCxnSpPr>
          <p:nvPr/>
        </p:nvCxnSpPr>
        <p:spPr>
          <a:xfrm>
            <a:off x="1990725" y="5751666"/>
            <a:ext cx="5791838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93F402-BCE4-4A6B-A43B-7D706EC27114}"/>
              </a:ext>
            </a:extLst>
          </p:cNvPr>
          <p:cNvCxnSpPr>
            <a:cxnSpLocks/>
          </p:cNvCxnSpPr>
          <p:nvPr/>
        </p:nvCxnSpPr>
        <p:spPr>
          <a:xfrm flipV="1">
            <a:off x="2042156" y="2936240"/>
            <a:ext cx="5740407" cy="2767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C0AB5-8BFD-47E3-9E35-8FE920C84701}"/>
              </a:ext>
            </a:extLst>
          </p:cNvPr>
          <p:cNvSpPr txBox="1"/>
          <p:nvPr/>
        </p:nvSpPr>
        <p:spPr>
          <a:xfrm>
            <a:off x="2143758" y="1686560"/>
            <a:ext cx="395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Super-critical regime</a:t>
            </a:r>
            <a:endParaRPr lang="en-US" sz="2400" dirty="0">
              <a:solidFill>
                <a:srgbClr val="35633A"/>
              </a:solidFill>
            </a:endParaRPr>
          </a:p>
          <a:p>
            <a:endParaRPr lang="en-US" sz="24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C4F52-64DB-4C3F-B824-696D0141464A}"/>
              </a:ext>
            </a:extLst>
          </p:cNvPr>
          <p:cNvSpPr txBox="1"/>
          <p:nvPr/>
        </p:nvSpPr>
        <p:spPr>
          <a:xfrm>
            <a:off x="5303518" y="5242560"/>
            <a:ext cx="403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Sub-critical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/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EF7F1A-548C-4107-9B29-B36965F0340E}"/>
                  </a:ext>
                </a:extLst>
              </p:cNvPr>
              <p:cNvSpPr txBox="1"/>
              <p:nvPr/>
            </p:nvSpPr>
            <p:spPr>
              <a:xfrm>
                <a:off x="3352802" y="5814281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EF7F1A-548C-4107-9B29-B36965F0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2" y="5814281"/>
                <a:ext cx="30581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/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8C879D-106E-4C41-98DF-479510FBE81E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2042154" y="4541523"/>
            <a:ext cx="5760720" cy="1162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899A2-F7D1-44FB-84BD-F6DD258D3F91}"/>
                  </a:ext>
                </a:extLst>
              </p:cNvPr>
              <p:cNvSpPr txBox="1"/>
              <p:nvPr/>
            </p:nvSpPr>
            <p:spPr>
              <a:xfrm>
                <a:off x="5435599" y="450238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899A2-F7D1-44FB-84BD-F6DD258D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4502388"/>
                <a:ext cx="11379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568828-12E7-4729-A30C-50EE4E60FAE8}"/>
                  </a:ext>
                </a:extLst>
              </p:cNvPr>
              <p:cNvSpPr txBox="1"/>
              <p:nvPr/>
            </p:nvSpPr>
            <p:spPr>
              <a:xfrm>
                <a:off x="238758" y="4876799"/>
                <a:ext cx="4033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568828-12E7-4729-A30C-50EE4E60F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" y="4876799"/>
                <a:ext cx="4033522" cy="369332"/>
              </a:xfrm>
              <a:prstGeom prst="rect">
                <a:avLst/>
              </a:prstGeom>
              <a:blipFill>
                <a:blip r:embed="rId6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441B-0818-42E0-964D-48D32FD35DF1}"/>
                  </a:ext>
                </a:extLst>
              </p:cNvPr>
              <p:cNvSpPr txBox="1"/>
              <p:nvPr/>
            </p:nvSpPr>
            <p:spPr>
              <a:xfrm>
                <a:off x="3886198" y="1666239"/>
                <a:ext cx="4033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𝐋𝐄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441B-0818-42E0-964D-48D32FD35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8" y="1666239"/>
                <a:ext cx="4033522" cy="369332"/>
              </a:xfrm>
              <a:prstGeom prst="rect">
                <a:avLst/>
              </a:prstGeom>
              <a:blipFill>
                <a:blip r:embed="rId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0EE6F7-F70A-4A84-BDDC-733ECD1FCEE8}"/>
              </a:ext>
            </a:extLst>
          </p:cNvPr>
          <p:cNvSpPr/>
          <p:nvPr/>
        </p:nvSpPr>
        <p:spPr>
          <a:xfrm>
            <a:off x="4482906" y="771527"/>
            <a:ext cx="3026664" cy="11471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EE0D8-6D8F-4E9B-9BA8-4FAD3D33442B}"/>
              </a:ext>
            </a:extLst>
          </p:cNvPr>
          <p:cNvSpPr/>
          <p:nvPr/>
        </p:nvSpPr>
        <p:spPr>
          <a:xfrm>
            <a:off x="1181099" y="4829173"/>
            <a:ext cx="3028951" cy="1257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DF526-EC44-46A3-8721-4B2A57715E69}"/>
              </a:ext>
            </a:extLst>
          </p:cNvPr>
          <p:cNvSpPr/>
          <p:nvPr/>
        </p:nvSpPr>
        <p:spPr>
          <a:xfrm>
            <a:off x="7810407" y="4829169"/>
            <a:ext cx="3026664" cy="1257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A352BF-EA76-41DE-A00E-D8BF1C392468}"/>
              </a:ext>
            </a:extLst>
          </p:cNvPr>
          <p:cNvCxnSpPr>
            <a:cxnSpLocks/>
            <a:stCxn id="9" idx="0"/>
            <a:endCxn id="11" idx="5"/>
          </p:cNvCxnSpPr>
          <p:nvPr/>
        </p:nvCxnSpPr>
        <p:spPr>
          <a:xfrm flipH="1" flipV="1">
            <a:off x="6980142" y="3870155"/>
            <a:ext cx="2343597" cy="959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2FD6522-BCCE-462B-A346-0D44DC7DA875}"/>
              </a:ext>
            </a:extLst>
          </p:cNvPr>
          <p:cNvSpPr/>
          <p:nvPr/>
        </p:nvSpPr>
        <p:spPr>
          <a:xfrm>
            <a:off x="4638674" y="2805112"/>
            <a:ext cx="2743200" cy="12477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5DBD5-C0E3-4496-BA79-0E8E04CD6BE3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flipV="1">
            <a:off x="2695575" y="3870155"/>
            <a:ext cx="2344831" cy="9590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0B4001-1F36-4343-A991-77103D45260E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5996238" y="1918683"/>
            <a:ext cx="14036" cy="886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EFAD51-258E-4F90-AAB9-D540D03754C7}"/>
              </a:ext>
            </a:extLst>
          </p:cNvPr>
          <p:cNvSpPr txBox="1"/>
          <p:nvPr/>
        </p:nvSpPr>
        <p:spPr>
          <a:xfrm>
            <a:off x="5189312" y="320040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My thesis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EB5EF3-452C-44E5-9EF9-3392AFA4F9D6}"/>
              </a:ext>
            </a:extLst>
          </p:cNvPr>
          <p:cNvSpPr txBox="1"/>
          <p:nvPr/>
        </p:nvSpPr>
        <p:spPr>
          <a:xfrm>
            <a:off x="1755081" y="5124771"/>
            <a:ext cx="1733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Estimation</a:t>
            </a:r>
          </a:p>
          <a:p>
            <a:pPr algn="ctr"/>
            <a:r>
              <a:rPr lang="en-US" sz="1600" dirty="0"/>
              <a:t>(Chapters 3,4,5)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67AC9F-FF60-4D18-A2B9-4A85F19491A1}"/>
              </a:ext>
            </a:extLst>
          </p:cNvPr>
          <p:cNvSpPr txBox="1"/>
          <p:nvPr/>
        </p:nvSpPr>
        <p:spPr>
          <a:xfrm>
            <a:off x="8508351" y="5124771"/>
            <a:ext cx="1630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1600" dirty="0"/>
              <a:t>(Chapters 3,4)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6A0EE2-4BAD-47DD-BDBE-CD73E5CC1E6B}"/>
              </a:ext>
            </a:extLst>
          </p:cNvPr>
          <p:cNvSpPr txBox="1"/>
          <p:nvPr/>
        </p:nvSpPr>
        <p:spPr>
          <a:xfrm>
            <a:off x="5182400" y="971039"/>
            <a:ext cx="1641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Clustering</a:t>
            </a:r>
          </a:p>
          <a:p>
            <a:pPr algn="ctr"/>
            <a:r>
              <a:rPr lang="en-US" sz="2000" dirty="0"/>
              <a:t>(Chapter 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9F23C-F7BB-4815-A0B2-C8ECFD1945B4}"/>
              </a:ext>
            </a:extLst>
          </p:cNvPr>
          <p:cNvSpPr/>
          <p:nvPr/>
        </p:nvSpPr>
        <p:spPr>
          <a:xfrm>
            <a:off x="911041" y="4226560"/>
            <a:ext cx="10369917" cy="236632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DBC50-1667-4E98-8693-52A8B74DF5F6}"/>
              </a:ext>
            </a:extLst>
          </p:cNvPr>
          <p:cNvSpPr txBox="1"/>
          <p:nvPr/>
        </p:nvSpPr>
        <p:spPr>
          <a:xfrm>
            <a:off x="5115933" y="6069667"/>
            <a:ext cx="176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2934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0EE6F7-F70A-4A84-BDDC-733ECD1FCEE8}"/>
              </a:ext>
            </a:extLst>
          </p:cNvPr>
          <p:cNvSpPr/>
          <p:nvPr/>
        </p:nvSpPr>
        <p:spPr>
          <a:xfrm>
            <a:off x="4482906" y="771527"/>
            <a:ext cx="3026664" cy="1147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EE0D8-6D8F-4E9B-9BA8-4FAD3D33442B}"/>
              </a:ext>
            </a:extLst>
          </p:cNvPr>
          <p:cNvSpPr/>
          <p:nvPr/>
        </p:nvSpPr>
        <p:spPr>
          <a:xfrm>
            <a:off x="1181099" y="4829173"/>
            <a:ext cx="3028951" cy="1257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DF526-EC44-46A3-8721-4B2A57715E69}"/>
              </a:ext>
            </a:extLst>
          </p:cNvPr>
          <p:cNvSpPr/>
          <p:nvPr/>
        </p:nvSpPr>
        <p:spPr>
          <a:xfrm>
            <a:off x="7810407" y="4829169"/>
            <a:ext cx="3026664" cy="1257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A352BF-EA76-41DE-A00E-D8BF1C392468}"/>
              </a:ext>
            </a:extLst>
          </p:cNvPr>
          <p:cNvCxnSpPr>
            <a:cxnSpLocks/>
            <a:stCxn id="9" idx="0"/>
            <a:endCxn id="11" idx="5"/>
          </p:cNvCxnSpPr>
          <p:nvPr/>
        </p:nvCxnSpPr>
        <p:spPr>
          <a:xfrm flipH="1" flipV="1">
            <a:off x="6980142" y="3870155"/>
            <a:ext cx="2343597" cy="959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2FD6522-BCCE-462B-A346-0D44DC7DA875}"/>
              </a:ext>
            </a:extLst>
          </p:cNvPr>
          <p:cNvSpPr/>
          <p:nvPr/>
        </p:nvSpPr>
        <p:spPr>
          <a:xfrm>
            <a:off x="4638674" y="2805112"/>
            <a:ext cx="2743200" cy="12477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5DBD5-C0E3-4496-BA79-0E8E04CD6BE3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flipV="1">
            <a:off x="2695575" y="3870155"/>
            <a:ext cx="2344831" cy="9590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0B4001-1F36-4343-A991-77103D45260E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5996238" y="1918683"/>
            <a:ext cx="14036" cy="886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EFAD51-258E-4F90-AAB9-D540D03754C7}"/>
              </a:ext>
            </a:extLst>
          </p:cNvPr>
          <p:cNvSpPr txBox="1"/>
          <p:nvPr/>
        </p:nvSpPr>
        <p:spPr>
          <a:xfrm>
            <a:off x="5189312" y="320040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My thesis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9F23C-F7BB-4815-A0B2-C8ECFD1945B4}"/>
              </a:ext>
            </a:extLst>
          </p:cNvPr>
          <p:cNvSpPr/>
          <p:nvPr/>
        </p:nvSpPr>
        <p:spPr>
          <a:xfrm>
            <a:off x="911041" y="4226560"/>
            <a:ext cx="10369917" cy="236632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DBC50-1667-4E98-8693-52A8B74DF5F6}"/>
              </a:ext>
            </a:extLst>
          </p:cNvPr>
          <p:cNvSpPr txBox="1"/>
          <p:nvPr/>
        </p:nvSpPr>
        <p:spPr>
          <a:xfrm>
            <a:off x="5115933" y="6069667"/>
            <a:ext cx="176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5E0F8-05E2-4691-B1E0-CDE5CADA9FED}"/>
              </a:ext>
            </a:extLst>
          </p:cNvPr>
          <p:cNvSpPr txBox="1"/>
          <p:nvPr/>
        </p:nvSpPr>
        <p:spPr>
          <a:xfrm>
            <a:off x="1755081" y="5124771"/>
            <a:ext cx="1733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Estimation</a:t>
            </a:r>
          </a:p>
          <a:p>
            <a:pPr algn="ctr"/>
            <a:r>
              <a:rPr lang="en-US" sz="1600" dirty="0"/>
              <a:t>(Chapters 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F2AD3-6930-4B8F-9659-BAFE6D20BB58}"/>
              </a:ext>
            </a:extLst>
          </p:cNvPr>
          <p:cNvSpPr txBox="1"/>
          <p:nvPr/>
        </p:nvSpPr>
        <p:spPr>
          <a:xfrm>
            <a:off x="8508351" y="5124771"/>
            <a:ext cx="1630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1600" dirty="0"/>
              <a:t>(Chapters 3,4)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57268-4A78-4F97-A171-0C58E2E86728}"/>
              </a:ext>
            </a:extLst>
          </p:cNvPr>
          <p:cNvSpPr txBox="1"/>
          <p:nvPr/>
        </p:nvSpPr>
        <p:spPr>
          <a:xfrm>
            <a:off x="5182400" y="971039"/>
            <a:ext cx="1641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Clustering</a:t>
            </a:r>
          </a:p>
          <a:p>
            <a:pPr algn="ctr"/>
            <a:r>
              <a:rPr lang="en-US" sz="1600" dirty="0"/>
              <a:t>(Chapter 2)</a:t>
            </a:r>
          </a:p>
        </p:txBody>
      </p:sp>
    </p:spTree>
    <p:extLst>
      <p:ext uri="{BB962C8B-B14F-4D97-AF65-F5344CB8AC3E}">
        <p14:creationId xmlns:p14="http://schemas.microsoft.com/office/powerpoint/2010/main" val="66015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4D6BAF-D014-4973-949A-C928BD2F7CDF}"/>
              </a:ext>
            </a:extLst>
          </p:cNvPr>
          <p:cNvSpPr/>
          <p:nvPr/>
        </p:nvSpPr>
        <p:spPr>
          <a:xfrm>
            <a:off x="714375" y="1543051"/>
            <a:ext cx="3143250" cy="2876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EABCAD-B4D7-4C32-9CE1-52D40DE93279}"/>
              </a:ext>
            </a:extLst>
          </p:cNvPr>
          <p:cNvCxnSpPr>
            <a:cxnSpLocks/>
          </p:cNvCxnSpPr>
          <p:nvPr/>
        </p:nvCxnSpPr>
        <p:spPr>
          <a:xfrm>
            <a:off x="4124325" y="3048000"/>
            <a:ext cx="1333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1A2746F-AB86-4409-ADCE-BA61EC4F9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51" y="2491861"/>
            <a:ext cx="790575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2D0B2D-CD36-4268-8586-F5C56E4E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88" y="2491861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2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EFE7EF-195F-40BC-8C93-AF9593167CE7}"/>
              </a:ext>
            </a:extLst>
          </p:cNvPr>
          <p:cNvSpPr/>
          <p:nvPr/>
        </p:nvSpPr>
        <p:spPr>
          <a:xfrm>
            <a:off x="3562350" y="1752600"/>
            <a:ext cx="4291965" cy="428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09FD40-37A9-4C47-AFF6-8383C410D771}"/>
              </a:ext>
            </a:extLst>
          </p:cNvPr>
          <p:cNvSpPr/>
          <p:nvPr/>
        </p:nvSpPr>
        <p:spPr>
          <a:xfrm>
            <a:off x="3562350" y="1752600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A5721-859F-40A9-AA7A-95FC13C884CB}"/>
              </a:ext>
            </a:extLst>
          </p:cNvPr>
          <p:cNvSpPr/>
          <p:nvPr/>
        </p:nvSpPr>
        <p:spPr>
          <a:xfrm>
            <a:off x="3895725" y="2085975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A16D3-0E12-4556-BF5F-B0D5E06A5A24}"/>
              </a:ext>
            </a:extLst>
          </p:cNvPr>
          <p:cNvSpPr/>
          <p:nvPr/>
        </p:nvSpPr>
        <p:spPr>
          <a:xfrm>
            <a:off x="4219575" y="2409825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6FFA7E-DE45-4E1C-ADA3-CDC7DEF8F79A}"/>
              </a:ext>
            </a:extLst>
          </p:cNvPr>
          <p:cNvSpPr/>
          <p:nvPr/>
        </p:nvSpPr>
        <p:spPr>
          <a:xfrm>
            <a:off x="4552950" y="2743200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DD1E9C-8691-436D-B96D-C5E34413CFC9}"/>
              </a:ext>
            </a:extLst>
          </p:cNvPr>
          <p:cNvSpPr/>
          <p:nvPr/>
        </p:nvSpPr>
        <p:spPr>
          <a:xfrm>
            <a:off x="4886325" y="3067050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3BD53-6C84-4F65-BE63-6FDAE03AA93A}"/>
              </a:ext>
            </a:extLst>
          </p:cNvPr>
          <p:cNvSpPr/>
          <p:nvPr/>
        </p:nvSpPr>
        <p:spPr>
          <a:xfrm>
            <a:off x="5219700" y="3400425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5D5B60-CC26-4796-BADE-7D5665320490}"/>
              </a:ext>
            </a:extLst>
          </p:cNvPr>
          <p:cNvSpPr/>
          <p:nvPr/>
        </p:nvSpPr>
        <p:spPr>
          <a:xfrm>
            <a:off x="5543550" y="3724275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FA307E-87DD-41FC-9128-9F2F2A0BB300}"/>
              </a:ext>
            </a:extLst>
          </p:cNvPr>
          <p:cNvSpPr/>
          <p:nvPr/>
        </p:nvSpPr>
        <p:spPr>
          <a:xfrm>
            <a:off x="5876925" y="4057650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6D28EB-00E1-497C-9072-EB6C1412C609}"/>
              </a:ext>
            </a:extLst>
          </p:cNvPr>
          <p:cNvSpPr/>
          <p:nvPr/>
        </p:nvSpPr>
        <p:spPr>
          <a:xfrm>
            <a:off x="6210300" y="4391025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4C4E20-E4B5-434A-A1FD-37780A22FA5A}"/>
              </a:ext>
            </a:extLst>
          </p:cNvPr>
          <p:cNvSpPr/>
          <p:nvPr/>
        </p:nvSpPr>
        <p:spPr>
          <a:xfrm>
            <a:off x="6543675" y="4724400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B95C68-F82E-44CE-A906-35B4DCD86DD1}"/>
              </a:ext>
            </a:extLst>
          </p:cNvPr>
          <p:cNvSpPr/>
          <p:nvPr/>
        </p:nvSpPr>
        <p:spPr>
          <a:xfrm>
            <a:off x="6867525" y="5048250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DFEBF4-B5BC-43FF-B4E6-8F39BF13A2B7}"/>
              </a:ext>
            </a:extLst>
          </p:cNvPr>
          <p:cNvSpPr/>
          <p:nvPr/>
        </p:nvSpPr>
        <p:spPr>
          <a:xfrm>
            <a:off x="7200900" y="5381625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A5E11E-829A-41F0-843E-D41DDA704B5D}"/>
              </a:ext>
            </a:extLst>
          </p:cNvPr>
          <p:cNvSpPr/>
          <p:nvPr/>
        </p:nvSpPr>
        <p:spPr>
          <a:xfrm>
            <a:off x="7534275" y="5715000"/>
            <a:ext cx="320040" cy="3238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7B3F51-3B4F-4ACB-8C05-4D32963DC6CF}"/>
              </a:ext>
            </a:extLst>
          </p:cNvPr>
          <p:cNvSpPr/>
          <p:nvPr/>
        </p:nvSpPr>
        <p:spPr>
          <a:xfrm>
            <a:off x="5890260" y="176212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D2240-E184-4CF4-B58C-990E307B1005}"/>
              </a:ext>
            </a:extLst>
          </p:cNvPr>
          <p:cNvSpPr/>
          <p:nvPr/>
        </p:nvSpPr>
        <p:spPr>
          <a:xfrm>
            <a:off x="4248150" y="40671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7E8B2-5F02-4042-A713-8259C7523077}"/>
              </a:ext>
            </a:extLst>
          </p:cNvPr>
          <p:cNvSpPr/>
          <p:nvPr/>
        </p:nvSpPr>
        <p:spPr>
          <a:xfrm>
            <a:off x="3573780" y="537210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3AE75E-4DE0-4F78-A9F4-EA90D5AA4446}"/>
              </a:ext>
            </a:extLst>
          </p:cNvPr>
          <p:cNvSpPr/>
          <p:nvPr/>
        </p:nvSpPr>
        <p:spPr>
          <a:xfrm>
            <a:off x="3573780" y="240982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C0F1F7-16A5-4C2E-A037-538D5A71E027}"/>
              </a:ext>
            </a:extLst>
          </p:cNvPr>
          <p:cNvSpPr/>
          <p:nvPr/>
        </p:nvSpPr>
        <p:spPr>
          <a:xfrm>
            <a:off x="5895976" y="537210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AC2C72-87EC-4BAF-919E-1D1F5BB311A2}"/>
              </a:ext>
            </a:extLst>
          </p:cNvPr>
          <p:cNvSpPr/>
          <p:nvPr/>
        </p:nvSpPr>
        <p:spPr>
          <a:xfrm>
            <a:off x="7204710" y="40671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3DF8B6-2C08-4BC7-A89D-829E70D33611}"/>
              </a:ext>
            </a:extLst>
          </p:cNvPr>
          <p:cNvSpPr/>
          <p:nvPr/>
        </p:nvSpPr>
        <p:spPr>
          <a:xfrm>
            <a:off x="3560445" y="405765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C5E084-A904-4466-BD2B-B87A13C39854}"/>
              </a:ext>
            </a:extLst>
          </p:cNvPr>
          <p:cNvSpPr/>
          <p:nvPr/>
        </p:nvSpPr>
        <p:spPr>
          <a:xfrm>
            <a:off x="6543675" y="27336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0889F6-B553-4FDD-B2D7-4C7AD7458EB8}"/>
              </a:ext>
            </a:extLst>
          </p:cNvPr>
          <p:cNvSpPr/>
          <p:nvPr/>
        </p:nvSpPr>
        <p:spPr>
          <a:xfrm>
            <a:off x="3920490" y="503872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AD5CBB-B459-4A6E-A3CC-EF42BC2C5D57}"/>
              </a:ext>
            </a:extLst>
          </p:cNvPr>
          <p:cNvSpPr/>
          <p:nvPr/>
        </p:nvSpPr>
        <p:spPr>
          <a:xfrm>
            <a:off x="7534275" y="40671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C3CC4-0FAD-4A2C-97F0-C7D5B7CBE35A}"/>
              </a:ext>
            </a:extLst>
          </p:cNvPr>
          <p:cNvSpPr/>
          <p:nvPr/>
        </p:nvSpPr>
        <p:spPr>
          <a:xfrm>
            <a:off x="4570095" y="470535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A61D96-A271-4A78-9C81-EFCEBCB73FA2}"/>
              </a:ext>
            </a:extLst>
          </p:cNvPr>
          <p:cNvSpPr/>
          <p:nvPr/>
        </p:nvSpPr>
        <p:spPr>
          <a:xfrm>
            <a:off x="5883592" y="24288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2222B5-8C16-4876-9DB9-02EC84EA0BD3}"/>
              </a:ext>
            </a:extLst>
          </p:cNvPr>
          <p:cNvSpPr/>
          <p:nvPr/>
        </p:nvSpPr>
        <p:spPr>
          <a:xfrm>
            <a:off x="4568190" y="340042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9CE0E9-A3F7-4E44-9817-38C65C1BB244}"/>
              </a:ext>
            </a:extLst>
          </p:cNvPr>
          <p:cNvSpPr/>
          <p:nvPr/>
        </p:nvSpPr>
        <p:spPr>
          <a:xfrm>
            <a:off x="4250055" y="175260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249679-05AF-43A1-A49F-C6556A5B0BF1}"/>
              </a:ext>
            </a:extLst>
          </p:cNvPr>
          <p:cNvSpPr/>
          <p:nvPr/>
        </p:nvSpPr>
        <p:spPr>
          <a:xfrm>
            <a:off x="5893119" y="57054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F50EF5-D5D6-4345-B126-6A9AF416C4EA}"/>
              </a:ext>
            </a:extLst>
          </p:cNvPr>
          <p:cNvSpPr/>
          <p:nvPr/>
        </p:nvSpPr>
        <p:spPr>
          <a:xfrm>
            <a:off x="4250055" y="537210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73DB32-1E6E-4E1B-ABA0-B3B402548391}"/>
              </a:ext>
            </a:extLst>
          </p:cNvPr>
          <p:cNvSpPr/>
          <p:nvPr/>
        </p:nvSpPr>
        <p:spPr>
          <a:xfrm>
            <a:off x="5215890" y="27336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2BF8E0-1544-496A-9602-2E06DFA43A81}"/>
              </a:ext>
            </a:extLst>
          </p:cNvPr>
          <p:cNvSpPr/>
          <p:nvPr/>
        </p:nvSpPr>
        <p:spPr>
          <a:xfrm>
            <a:off x="7200900" y="175260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ABE904-9607-4C14-8243-7F4D34C5C715}"/>
              </a:ext>
            </a:extLst>
          </p:cNvPr>
          <p:cNvSpPr/>
          <p:nvPr/>
        </p:nvSpPr>
        <p:spPr>
          <a:xfrm>
            <a:off x="6871337" y="20859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65BB13-36AB-4454-A15D-556874674B1D}"/>
              </a:ext>
            </a:extLst>
          </p:cNvPr>
          <p:cNvSpPr/>
          <p:nvPr/>
        </p:nvSpPr>
        <p:spPr>
          <a:xfrm>
            <a:off x="7200900" y="240982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AAD7F1-3B0C-4A9B-8EF8-DF08051746B3}"/>
              </a:ext>
            </a:extLst>
          </p:cNvPr>
          <p:cNvSpPr/>
          <p:nvPr/>
        </p:nvSpPr>
        <p:spPr>
          <a:xfrm>
            <a:off x="5878831" y="439102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6B4C5F-3B7E-44EE-ACA2-1CA2FBB18B19}"/>
              </a:ext>
            </a:extLst>
          </p:cNvPr>
          <p:cNvSpPr/>
          <p:nvPr/>
        </p:nvSpPr>
        <p:spPr>
          <a:xfrm>
            <a:off x="5549268" y="472440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29425-128A-4C94-951D-551E72CBB177}"/>
              </a:ext>
            </a:extLst>
          </p:cNvPr>
          <p:cNvSpPr/>
          <p:nvPr/>
        </p:nvSpPr>
        <p:spPr>
          <a:xfrm>
            <a:off x="6226494" y="472440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16F654-1B52-4B71-A15D-448A5D0608C6}"/>
              </a:ext>
            </a:extLst>
          </p:cNvPr>
          <p:cNvSpPr/>
          <p:nvPr/>
        </p:nvSpPr>
        <p:spPr>
          <a:xfrm>
            <a:off x="6543676" y="37242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0AEA2-3939-46E4-83BA-FAE6E810F51B}"/>
              </a:ext>
            </a:extLst>
          </p:cNvPr>
          <p:cNvSpPr/>
          <p:nvPr/>
        </p:nvSpPr>
        <p:spPr>
          <a:xfrm>
            <a:off x="6214113" y="405765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222187-F6FF-44A7-992D-BDE161F1F4BF}"/>
              </a:ext>
            </a:extLst>
          </p:cNvPr>
          <p:cNvSpPr/>
          <p:nvPr/>
        </p:nvSpPr>
        <p:spPr>
          <a:xfrm>
            <a:off x="6530340" y="439102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599A9C-1351-443D-BFBE-E621B57E6991}"/>
              </a:ext>
            </a:extLst>
          </p:cNvPr>
          <p:cNvSpPr/>
          <p:nvPr/>
        </p:nvSpPr>
        <p:spPr>
          <a:xfrm>
            <a:off x="3895725" y="30765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1779FA-3799-4947-9FB1-CFBD79D8012E}"/>
              </a:ext>
            </a:extLst>
          </p:cNvPr>
          <p:cNvSpPr/>
          <p:nvPr/>
        </p:nvSpPr>
        <p:spPr>
          <a:xfrm>
            <a:off x="3902394" y="3409950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102CB8-6231-4619-8C74-5DA2CA439C34}"/>
              </a:ext>
            </a:extLst>
          </p:cNvPr>
          <p:cNvSpPr/>
          <p:nvPr/>
        </p:nvSpPr>
        <p:spPr>
          <a:xfrm>
            <a:off x="4867277" y="20859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3EF917-3CF3-4B9D-B28E-978CCBCE7BE0}"/>
              </a:ext>
            </a:extLst>
          </p:cNvPr>
          <p:cNvSpPr/>
          <p:nvPr/>
        </p:nvSpPr>
        <p:spPr>
          <a:xfrm>
            <a:off x="5196842" y="2085975"/>
            <a:ext cx="320040" cy="323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CD9176-4A49-4529-ADCA-011B826441D4}"/>
              </a:ext>
            </a:extLst>
          </p:cNvPr>
          <p:cNvSpPr/>
          <p:nvPr/>
        </p:nvSpPr>
        <p:spPr>
          <a:xfrm>
            <a:off x="1981201" y="1681008"/>
            <a:ext cx="5801362" cy="4070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42E71-57C3-4C4C-9082-FA2178272083}"/>
              </a:ext>
            </a:extLst>
          </p:cNvPr>
          <p:cNvCxnSpPr>
            <a:cxnSpLocks/>
          </p:cNvCxnSpPr>
          <p:nvPr/>
        </p:nvCxnSpPr>
        <p:spPr>
          <a:xfrm flipH="1" flipV="1">
            <a:off x="1981201" y="1686560"/>
            <a:ext cx="9524" cy="406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D391A-A55F-4BE4-B44F-5C3CD455EF61}"/>
              </a:ext>
            </a:extLst>
          </p:cNvPr>
          <p:cNvCxnSpPr>
            <a:cxnSpLocks/>
          </p:cNvCxnSpPr>
          <p:nvPr/>
        </p:nvCxnSpPr>
        <p:spPr>
          <a:xfrm>
            <a:off x="1990725" y="5751666"/>
            <a:ext cx="5791838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93F402-BCE4-4A6B-A43B-7D706EC27114}"/>
              </a:ext>
            </a:extLst>
          </p:cNvPr>
          <p:cNvCxnSpPr>
            <a:cxnSpLocks/>
          </p:cNvCxnSpPr>
          <p:nvPr/>
        </p:nvCxnSpPr>
        <p:spPr>
          <a:xfrm flipV="1">
            <a:off x="2042156" y="2936240"/>
            <a:ext cx="5740407" cy="2767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C0AB5-8BFD-47E3-9E35-8FE920C84701}"/>
              </a:ext>
            </a:extLst>
          </p:cNvPr>
          <p:cNvSpPr txBox="1"/>
          <p:nvPr/>
        </p:nvSpPr>
        <p:spPr>
          <a:xfrm>
            <a:off x="2143758" y="1686560"/>
            <a:ext cx="395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Super-critical regime</a:t>
            </a:r>
            <a:endParaRPr lang="en-US" sz="2400" dirty="0">
              <a:solidFill>
                <a:srgbClr val="35633A"/>
              </a:solidFill>
            </a:endParaRPr>
          </a:p>
          <a:p>
            <a:endParaRPr lang="en-US" sz="24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C4F52-64DB-4C3F-B824-696D0141464A}"/>
              </a:ext>
            </a:extLst>
          </p:cNvPr>
          <p:cNvSpPr txBox="1"/>
          <p:nvPr/>
        </p:nvSpPr>
        <p:spPr>
          <a:xfrm>
            <a:off x="5303518" y="5242560"/>
            <a:ext cx="403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Sub-critical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/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/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F00608-725E-45BA-9160-265972986DF2}"/>
                  </a:ext>
                </a:extLst>
              </p:cNvPr>
              <p:cNvSpPr txBox="1"/>
              <p:nvPr/>
            </p:nvSpPr>
            <p:spPr>
              <a:xfrm>
                <a:off x="3357564" y="5784918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F00608-725E-45BA-9160-265972986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64" y="5784918"/>
                <a:ext cx="30581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5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6CB91281-8715-47E5-A3A2-8DD25764E8CF}"/>
              </a:ext>
            </a:extLst>
          </p:cNvPr>
          <p:cNvSpPr/>
          <p:nvPr/>
        </p:nvSpPr>
        <p:spPr>
          <a:xfrm rot="10800000" flipV="1">
            <a:off x="1970421" y="4536889"/>
            <a:ext cx="5812142" cy="121352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320183-F58C-4C1E-BE9F-664EA6B7672C}"/>
              </a:ext>
            </a:extLst>
          </p:cNvPr>
          <p:cNvSpPr/>
          <p:nvPr/>
        </p:nvSpPr>
        <p:spPr>
          <a:xfrm>
            <a:off x="1981202" y="1681008"/>
            <a:ext cx="5801362" cy="286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BE05415-16C7-40BE-B65B-DD9AF2AC75FC}"/>
              </a:ext>
            </a:extLst>
          </p:cNvPr>
          <p:cNvSpPr/>
          <p:nvPr/>
        </p:nvSpPr>
        <p:spPr>
          <a:xfrm rot="5400000">
            <a:off x="4285925" y="2239340"/>
            <a:ext cx="1143651" cy="574801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42E71-57C3-4C4C-9082-FA2178272083}"/>
              </a:ext>
            </a:extLst>
          </p:cNvPr>
          <p:cNvCxnSpPr>
            <a:cxnSpLocks/>
          </p:cNvCxnSpPr>
          <p:nvPr/>
        </p:nvCxnSpPr>
        <p:spPr>
          <a:xfrm flipH="1" flipV="1">
            <a:off x="1981201" y="1686560"/>
            <a:ext cx="9524" cy="406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D391A-A55F-4BE4-B44F-5C3CD455EF61}"/>
              </a:ext>
            </a:extLst>
          </p:cNvPr>
          <p:cNvCxnSpPr>
            <a:cxnSpLocks/>
          </p:cNvCxnSpPr>
          <p:nvPr/>
        </p:nvCxnSpPr>
        <p:spPr>
          <a:xfrm>
            <a:off x="1990725" y="5751666"/>
            <a:ext cx="5791838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93F402-BCE4-4A6B-A43B-7D706EC27114}"/>
              </a:ext>
            </a:extLst>
          </p:cNvPr>
          <p:cNvCxnSpPr>
            <a:cxnSpLocks/>
          </p:cNvCxnSpPr>
          <p:nvPr/>
        </p:nvCxnSpPr>
        <p:spPr>
          <a:xfrm flipV="1">
            <a:off x="2042156" y="2936240"/>
            <a:ext cx="5740407" cy="2767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C0AB5-8BFD-47E3-9E35-8FE920C84701}"/>
              </a:ext>
            </a:extLst>
          </p:cNvPr>
          <p:cNvSpPr txBox="1"/>
          <p:nvPr/>
        </p:nvSpPr>
        <p:spPr>
          <a:xfrm>
            <a:off x="2143758" y="1686560"/>
            <a:ext cx="395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Super-critical regime</a:t>
            </a:r>
            <a:endParaRPr lang="en-US" sz="2400" dirty="0">
              <a:solidFill>
                <a:srgbClr val="35633A"/>
              </a:solidFill>
            </a:endParaRPr>
          </a:p>
          <a:p>
            <a:endParaRPr lang="en-US" sz="24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C4F52-64DB-4C3F-B824-696D0141464A}"/>
              </a:ext>
            </a:extLst>
          </p:cNvPr>
          <p:cNvSpPr txBox="1"/>
          <p:nvPr/>
        </p:nvSpPr>
        <p:spPr>
          <a:xfrm>
            <a:off x="5303518" y="5242560"/>
            <a:ext cx="403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Sub-critical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/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DFBFC-90E7-4D5E-BD33-CB8D34EA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79" y="3161268"/>
                <a:ext cx="11379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EF7F1A-548C-4107-9B29-B36965F0340E}"/>
                  </a:ext>
                </a:extLst>
              </p:cNvPr>
              <p:cNvSpPr txBox="1"/>
              <p:nvPr/>
            </p:nvSpPr>
            <p:spPr>
              <a:xfrm>
                <a:off x="3357564" y="5784918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EF7F1A-548C-4107-9B29-B36965F0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64" y="5784918"/>
                <a:ext cx="30581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/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9CB5F3-ABC5-4BBD-9706-A6241576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3429000"/>
                <a:ext cx="3058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8C879D-106E-4C41-98DF-479510FBE81E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2042155" y="4541523"/>
            <a:ext cx="5760720" cy="1162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899A2-F7D1-44FB-84BD-F6DD258D3F91}"/>
                  </a:ext>
                </a:extLst>
              </p:cNvPr>
              <p:cNvSpPr txBox="1"/>
              <p:nvPr/>
            </p:nvSpPr>
            <p:spPr>
              <a:xfrm>
                <a:off x="5435599" y="4502388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899A2-F7D1-44FB-84BD-F6DD258D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4502388"/>
                <a:ext cx="11379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1FBE272-59D8-460B-952F-8619FAF6A4D9}"/>
              </a:ext>
            </a:extLst>
          </p:cNvPr>
          <p:cNvSpPr>
            <a:spLocks noChangeAspect="1"/>
          </p:cNvSpPr>
          <p:nvPr/>
        </p:nvSpPr>
        <p:spPr>
          <a:xfrm>
            <a:off x="6885305" y="1820121"/>
            <a:ext cx="3342640" cy="34122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39251B-D8F1-4B19-AA5F-CB669D7B3F2E}"/>
              </a:ext>
            </a:extLst>
          </p:cNvPr>
          <p:cNvSpPr/>
          <p:nvPr/>
        </p:nvSpPr>
        <p:spPr>
          <a:xfrm>
            <a:off x="6014085" y="2651760"/>
            <a:ext cx="2672080" cy="182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5DD182-9A85-4527-9A3F-EAB6BA8C99A4}"/>
              </a:ext>
            </a:extLst>
          </p:cNvPr>
          <p:cNvCxnSpPr>
            <a:cxnSpLocks/>
          </p:cNvCxnSpPr>
          <p:nvPr/>
        </p:nvCxnSpPr>
        <p:spPr>
          <a:xfrm>
            <a:off x="5466080" y="782320"/>
            <a:ext cx="0" cy="52527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9D55FF-6EF7-4984-9121-B5B6DCEDFF4B}"/>
                  </a:ext>
                </a:extLst>
              </p:cNvPr>
              <p:cNvSpPr txBox="1"/>
              <p:nvPr/>
            </p:nvSpPr>
            <p:spPr>
              <a:xfrm>
                <a:off x="6216650" y="2956560"/>
                <a:ext cx="44704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9D55FF-6EF7-4984-9121-B5B6DCEDF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0" y="2956560"/>
                <a:ext cx="447040" cy="800219"/>
              </a:xfrm>
              <a:prstGeom prst="rect">
                <a:avLst/>
              </a:prstGeom>
              <a:blipFill>
                <a:blip r:embed="rId2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52993E-4A39-4DD0-912D-9448F4D49F87}"/>
                  </a:ext>
                </a:extLst>
              </p:cNvPr>
              <p:cNvSpPr txBox="1"/>
              <p:nvPr/>
            </p:nvSpPr>
            <p:spPr>
              <a:xfrm>
                <a:off x="8261985" y="1869440"/>
                <a:ext cx="36576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52993E-4A39-4DD0-912D-9448F4D49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985" y="1869440"/>
                <a:ext cx="365760" cy="800219"/>
              </a:xfrm>
              <a:prstGeom prst="rect">
                <a:avLst/>
              </a:prstGeom>
              <a:blipFill>
                <a:blip r:embed="rId3"/>
                <a:stretch>
                  <a:fillRect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C92858-AB7C-42D7-919F-1AB86C96565F}"/>
                  </a:ext>
                </a:extLst>
              </p:cNvPr>
              <p:cNvSpPr txBox="1"/>
              <p:nvPr/>
            </p:nvSpPr>
            <p:spPr>
              <a:xfrm>
                <a:off x="485780" y="838140"/>
                <a:ext cx="47364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Super-critical regime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600" dirty="0">
                  <a:solidFill>
                    <a:srgbClr val="35633A"/>
                  </a:solidFill>
                </a:endParaRPr>
              </a:p>
              <a:p>
                <a:endParaRPr lang="en-US" sz="2400" b="1" u="sn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C92858-AB7C-42D7-919F-1AB86C96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0" y="838140"/>
                <a:ext cx="4736460" cy="1569660"/>
              </a:xfrm>
              <a:prstGeom prst="rect">
                <a:avLst/>
              </a:prstGeom>
              <a:blipFill>
                <a:blip r:embed="rId4"/>
                <a:stretch>
                  <a:fillRect l="-3990" t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83CA16-0BEC-4C93-9F3E-3A5B530AB419}"/>
                  </a:ext>
                </a:extLst>
              </p:cNvPr>
              <p:cNvSpPr txBox="1"/>
              <p:nvPr/>
            </p:nvSpPr>
            <p:spPr>
              <a:xfrm>
                <a:off x="6319520" y="826027"/>
                <a:ext cx="39522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Sub-critical regime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600" dirty="0">
                  <a:solidFill>
                    <a:srgbClr val="35633A"/>
                  </a:solidFill>
                </a:endParaRPr>
              </a:p>
              <a:p>
                <a:endParaRPr lang="en-US" sz="2400" b="1" u="sng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83CA16-0BEC-4C93-9F3E-3A5B530A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20" y="826027"/>
                <a:ext cx="3952242" cy="1569660"/>
              </a:xfrm>
              <a:prstGeom prst="rect">
                <a:avLst/>
              </a:prstGeom>
              <a:blipFill>
                <a:blip r:embed="rId5"/>
                <a:stretch>
                  <a:fillRect l="-4784" t="-6226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0B1DF9DC-03D4-49CB-BC42-AECDAFC7D32E}"/>
              </a:ext>
            </a:extLst>
          </p:cNvPr>
          <p:cNvSpPr/>
          <p:nvPr/>
        </p:nvSpPr>
        <p:spPr>
          <a:xfrm>
            <a:off x="7211060" y="3045460"/>
            <a:ext cx="1229360" cy="12496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660484-A6FD-43EC-8C45-E1AD8A0368A4}"/>
                  </a:ext>
                </a:extLst>
              </p:cNvPr>
              <p:cNvSpPr txBox="1"/>
              <p:nvPr/>
            </p:nvSpPr>
            <p:spPr>
              <a:xfrm>
                <a:off x="7623810" y="3324225"/>
                <a:ext cx="365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660484-A6FD-43EC-8C45-E1AD8A03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10" y="3324225"/>
                <a:ext cx="365760" cy="523220"/>
              </a:xfrm>
              <a:prstGeom prst="rect">
                <a:avLst/>
              </a:prstGeom>
              <a:blipFill>
                <a:blip r:embed="rId6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2BF58715-A95B-4ABC-9678-7A30E7B03315}"/>
              </a:ext>
            </a:extLst>
          </p:cNvPr>
          <p:cNvSpPr>
            <a:spLocks noChangeAspect="1"/>
          </p:cNvSpPr>
          <p:nvPr/>
        </p:nvSpPr>
        <p:spPr>
          <a:xfrm>
            <a:off x="1503680" y="1820121"/>
            <a:ext cx="3342640" cy="34122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695E48-1417-4FB8-9ECC-76E4A535E8FA}"/>
              </a:ext>
            </a:extLst>
          </p:cNvPr>
          <p:cNvSpPr/>
          <p:nvPr/>
        </p:nvSpPr>
        <p:spPr>
          <a:xfrm>
            <a:off x="1737360" y="2651760"/>
            <a:ext cx="2672080" cy="1828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CED02-C066-4F59-B4C9-2BF4B661EA85}"/>
                  </a:ext>
                </a:extLst>
              </p:cNvPr>
              <p:cNvSpPr txBox="1"/>
              <p:nvPr/>
            </p:nvSpPr>
            <p:spPr>
              <a:xfrm>
                <a:off x="2006600" y="2956560"/>
                <a:ext cx="44704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CED02-C066-4F59-B4C9-2BF4B661E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0" y="2956560"/>
                <a:ext cx="447040" cy="800219"/>
              </a:xfrm>
              <a:prstGeom prst="rect">
                <a:avLst/>
              </a:prstGeom>
              <a:blipFill>
                <a:blip r:embed="rId7"/>
                <a:stretch>
                  <a:fillRect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C8AB18-8D43-4831-9E49-089354D09E8A}"/>
                  </a:ext>
                </a:extLst>
              </p:cNvPr>
              <p:cNvSpPr txBox="1"/>
              <p:nvPr/>
            </p:nvSpPr>
            <p:spPr>
              <a:xfrm>
                <a:off x="2880360" y="1869440"/>
                <a:ext cx="36576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C8AB18-8D43-4831-9E49-089354D0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60" y="1869440"/>
                <a:ext cx="365760" cy="800219"/>
              </a:xfrm>
              <a:prstGeom prst="rect">
                <a:avLst/>
              </a:prstGeom>
              <a:blipFill>
                <a:blip r:embed="rId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317A21E8-8F05-4302-B0C0-3A67289C75FF}"/>
              </a:ext>
            </a:extLst>
          </p:cNvPr>
          <p:cNvSpPr/>
          <p:nvPr/>
        </p:nvSpPr>
        <p:spPr>
          <a:xfrm>
            <a:off x="2448560" y="3045460"/>
            <a:ext cx="1229360" cy="12496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F3036B-052F-4154-9D45-0BCD15BDC0D6}"/>
                  </a:ext>
                </a:extLst>
              </p:cNvPr>
              <p:cNvSpPr txBox="1"/>
              <p:nvPr/>
            </p:nvSpPr>
            <p:spPr>
              <a:xfrm>
                <a:off x="2880360" y="3352800"/>
                <a:ext cx="365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F3036B-052F-4154-9D45-0BCD15BDC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60" y="3352800"/>
                <a:ext cx="365760" cy="523220"/>
              </a:xfrm>
              <a:prstGeom prst="rect">
                <a:avLst/>
              </a:prstGeom>
              <a:blipFill>
                <a:blip r:embed="rId9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08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658DC4-7B5E-486E-BB2E-48AA79B7B7F4}"/>
              </a:ext>
            </a:extLst>
          </p:cNvPr>
          <p:cNvCxnSpPr/>
          <p:nvPr/>
        </p:nvCxnSpPr>
        <p:spPr>
          <a:xfrm>
            <a:off x="7505700" y="1209675"/>
            <a:ext cx="0" cy="3790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4185D9-B72D-4B28-9BC6-0D96B2F7CAA6}"/>
              </a:ext>
            </a:extLst>
          </p:cNvPr>
          <p:cNvCxnSpPr>
            <a:cxnSpLocks/>
          </p:cNvCxnSpPr>
          <p:nvPr/>
        </p:nvCxnSpPr>
        <p:spPr>
          <a:xfrm rot="5400000">
            <a:off x="9401175" y="3095625"/>
            <a:ext cx="0" cy="3790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B79368-77C0-4DE9-ADA0-F25307055167}"/>
              </a:ext>
            </a:extLst>
          </p:cNvPr>
          <p:cNvCxnSpPr>
            <a:cxnSpLocks/>
          </p:cNvCxnSpPr>
          <p:nvPr/>
        </p:nvCxnSpPr>
        <p:spPr>
          <a:xfrm flipH="1">
            <a:off x="7858128" y="4686300"/>
            <a:ext cx="172402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38FAA2-AAA0-434E-9FD7-341C0CD39CFC}"/>
              </a:ext>
            </a:extLst>
          </p:cNvPr>
          <p:cNvCxnSpPr>
            <a:cxnSpLocks/>
          </p:cNvCxnSpPr>
          <p:nvPr/>
        </p:nvCxnSpPr>
        <p:spPr>
          <a:xfrm flipH="1" flipV="1">
            <a:off x="9582150" y="2476502"/>
            <a:ext cx="1647825" cy="952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B2DF3A-0ABB-4BC9-8040-685A314419CD}"/>
              </a:ext>
            </a:extLst>
          </p:cNvPr>
          <p:cNvCxnSpPr>
            <a:cxnSpLocks/>
          </p:cNvCxnSpPr>
          <p:nvPr/>
        </p:nvCxnSpPr>
        <p:spPr>
          <a:xfrm>
            <a:off x="5543550" y="3343275"/>
            <a:ext cx="1333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6596E3-E619-408E-8CAE-9CB396769BBC}"/>
              </a:ext>
            </a:extLst>
          </p:cNvPr>
          <p:cNvCxnSpPr/>
          <p:nvPr/>
        </p:nvCxnSpPr>
        <p:spPr>
          <a:xfrm>
            <a:off x="1257300" y="1209675"/>
            <a:ext cx="0" cy="3790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2E4D11-7C2E-463E-93E7-5F4F756C2F25}"/>
              </a:ext>
            </a:extLst>
          </p:cNvPr>
          <p:cNvCxnSpPr>
            <a:cxnSpLocks/>
          </p:cNvCxnSpPr>
          <p:nvPr/>
        </p:nvCxnSpPr>
        <p:spPr>
          <a:xfrm rot="5400000">
            <a:off x="3143250" y="3095625"/>
            <a:ext cx="0" cy="3790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84E941-5EFA-4A23-8877-A7FC000785F0}"/>
              </a:ext>
            </a:extLst>
          </p:cNvPr>
          <p:cNvCxnSpPr>
            <a:cxnSpLocks/>
          </p:cNvCxnSpPr>
          <p:nvPr/>
        </p:nvCxnSpPr>
        <p:spPr>
          <a:xfrm flipH="1">
            <a:off x="1600203" y="2486025"/>
            <a:ext cx="1724022" cy="220027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3346D0-E2D0-4FA6-8A06-9029FA0AFA81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476501"/>
            <a:ext cx="1447800" cy="22097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DA0B9-8A9A-4B8F-93E6-41E27A34A23C}"/>
              </a:ext>
            </a:extLst>
          </p:cNvPr>
          <p:cNvCxnSpPr>
            <a:cxnSpLocks/>
          </p:cNvCxnSpPr>
          <p:nvPr/>
        </p:nvCxnSpPr>
        <p:spPr>
          <a:xfrm>
            <a:off x="9582149" y="2486025"/>
            <a:ext cx="0" cy="2200275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7433C3-B238-4E05-B7C4-B21BBA5209D8}"/>
                  </a:ext>
                </a:extLst>
              </p:cNvPr>
              <p:cNvSpPr txBox="1"/>
              <p:nvPr/>
            </p:nvSpPr>
            <p:spPr>
              <a:xfrm>
                <a:off x="7758429" y="1087130"/>
                <a:ext cx="39522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𝑫𝒇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  <a:p>
                <a:endParaRPr lang="en-US" sz="2400" b="1" u="sng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7433C3-B238-4E05-B7C4-B21BBA52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429" y="1087130"/>
                <a:ext cx="395224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0CCF2C-167B-4035-AF82-460249CFD64F}"/>
                  </a:ext>
                </a:extLst>
              </p:cNvPr>
              <p:cNvSpPr txBox="1"/>
              <p:nvPr/>
            </p:nvSpPr>
            <p:spPr>
              <a:xfrm>
                <a:off x="1357629" y="1087130"/>
                <a:ext cx="39522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  <a:p>
                <a:endParaRPr lang="en-US" sz="2400" b="1" u="sng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0CCF2C-167B-4035-AF82-460249CF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629" y="1087130"/>
                <a:ext cx="3952242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3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137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Alden Green</dc:creator>
  <cp:lastModifiedBy>Alden Green</cp:lastModifiedBy>
  <cp:revision>38</cp:revision>
  <dcterms:created xsi:type="dcterms:W3CDTF">2021-06-25T20:53:12Z</dcterms:created>
  <dcterms:modified xsi:type="dcterms:W3CDTF">2021-07-08T23:06:45Z</dcterms:modified>
</cp:coreProperties>
</file>