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50" autoAdjust="0"/>
    <p:restoredTop sz="94660"/>
  </p:normalViewPr>
  <p:slideViewPr>
    <p:cSldViewPr snapToGrid="0">
      <p:cViewPr>
        <p:scale>
          <a:sx n="50" d="100"/>
          <a:sy n="50" d="100"/>
        </p:scale>
        <p:origin x="226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6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0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2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5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6C570-FF32-4A5B-9A6C-8A924FFA1278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DE163-BEF3-4CFA-8098-34D457120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1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nut 5"/>
          <p:cNvSpPr/>
          <p:nvPr/>
        </p:nvSpPr>
        <p:spPr>
          <a:xfrm>
            <a:off x="6253955" y="2368548"/>
            <a:ext cx="4572000" cy="4572000"/>
          </a:xfrm>
          <a:prstGeom prst="donut">
            <a:avLst>
              <a:gd name="adj" fmla="val 15089"/>
            </a:avLst>
          </a:prstGeom>
          <a:solidFill>
            <a:srgbClr val="FF0101"/>
          </a:solidFill>
          <a:ln>
            <a:noFill/>
          </a:ln>
          <a:scene3d>
            <a:camera prst="orthographicFront">
              <a:rot lat="18000000" lon="0" rev="0"/>
            </a:camera>
            <a:lightRig rig="balanced" dir="t"/>
          </a:scene3d>
          <a:sp3d prstMaterial="plastic">
            <a:bevelT w="3175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40550" y="2545081"/>
            <a:ext cx="3196431" cy="3196431"/>
          </a:xfrm>
          <a:prstGeom prst="ellipse">
            <a:avLst/>
          </a:prstGeom>
          <a:solidFill>
            <a:srgbClr val="FF0101"/>
          </a:solidFill>
          <a:ln>
            <a:noFill/>
          </a:ln>
          <a:effectLst/>
          <a:scene3d>
            <a:camera prst="perspectiveRelaxedModerately" fov="0">
              <a:rot lat="18000000" lon="0" rev="0"/>
            </a:camera>
            <a:lightRig rig="soft" dir="t">
              <a:rot lat="0" lon="0" rev="0"/>
            </a:lightRig>
          </a:scene3d>
          <a:sp3d extrusionH="635000" prstMaterial="plastic">
            <a:bevelT w="1905000" h="381000" prst="softRound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Block Arc 7"/>
          <p:cNvSpPr/>
          <p:nvPr/>
        </p:nvSpPr>
        <p:spPr>
          <a:xfrm flipV="1">
            <a:off x="6253955" y="1761333"/>
            <a:ext cx="4572000" cy="4572000"/>
          </a:xfrm>
          <a:prstGeom prst="blockArc">
            <a:avLst>
              <a:gd name="adj1" fmla="val 11166930"/>
              <a:gd name="adj2" fmla="val 21508178"/>
              <a:gd name="adj3" fmla="val 14875"/>
            </a:avLst>
          </a:prstGeom>
          <a:solidFill>
            <a:srgbClr val="FF0101"/>
          </a:solidFill>
          <a:ln>
            <a:noFill/>
          </a:ln>
          <a:scene3d>
            <a:camera prst="orthographicFront">
              <a:rot lat="18000000" lon="0" rev="0"/>
            </a:camera>
            <a:lightRig rig="balanced" dir="t"/>
          </a:scene3d>
          <a:sp3d prstMaterial="plastic">
            <a:bevelT w="3175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>
            <a:off x="1499818" y="2368548"/>
            <a:ext cx="4572000" cy="4572000"/>
          </a:xfrm>
          <a:prstGeom prst="donut">
            <a:avLst>
              <a:gd name="adj" fmla="val 15089"/>
            </a:avLst>
          </a:prstGeom>
          <a:solidFill>
            <a:srgbClr val="FF0101"/>
          </a:solidFill>
          <a:ln>
            <a:noFill/>
          </a:ln>
          <a:scene3d>
            <a:camera prst="orthographicFront">
              <a:rot lat="18000000" lon="0" rev="0"/>
            </a:camera>
            <a:lightRig rig="balanced" dir="t"/>
          </a:scene3d>
          <a:sp3d prstMaterial="plastic">
            <a:bevelT w="3175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186413" y="2989581"/>
            <a:ext cx="3196431" cy="3196431"/>
          </a:xfrm>
          <a:prstGeom prst="ellipse">
            <a:avLst/>
          </a:prstGeom>
          <a:solidFill>
            <a:srgbClr val="FF0101"/>
          </a:solidFill>
          <a:ln>
            <a:noFill/>
          </a:ln>
          <a:effectLst/>
          <a:scene3d>
            <a:camera prst="perspectiveRelaxedModerately" fov="0">
              <a:rot lat="18000000" lon="0" rev="0"/>
            </a:camera>
            <a:lightRig rig="soft" dir="t">
              <a:rot lat="0" lon="0" rev="0"/>
            </a:lightRig>
          </a:scene3d>
          <a:sp3d extrusionH="63500" prstMaterial="plastic">
            <a:bevelT w="1905000" h="381000" prst="softRound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/>
          <p:cNvSpPr/>
          <p:nvPr/>
        </p:nvSpPr>
        <p:spPr>
          <a:xfrm flipV="1">
            <a:off x="1499818" y="1761333"/>
            <a:ext cx="4572000" cy="4572000"/>
          </a:xfrm>
          <a:prstGeom prst="blockArc">
            <a:avLst>
              <a:gd name="adj1" fmla="val 11166930"/>
              <a:gd name="adj2" fmla="val 21508178"/>
              <a:gd name="adj3" fmla="val 14875"/>
            </a:avLst>
          </a:prstGeom>
          <a:solidFill>
            <a:srgbClr val="FF0101"/>
          </a:solidFill>
          <a:ln>
            <a:noFill/>
          </a:ln>
          <a:scene3d>
            <a:camera prst="orthographicFront">
              <a:rot lat="18000000" lon="0" rev="0"/>
            </a:camera>
            <a:lightRig rig="balanced" dir="t"/>
          </a:scene3d>
          <a:sp3d prstMaterial="plastic">
            <a:bevelT w="3175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-1194938" y="1209368"/>
            <a:ext cx="796413" cy="7964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scene3d>
            <a:camera prst="orthographicFront">
              <a:rot lat="21000000" lon="0" rev="0"/>
            </a:camera>
            <a:lightRig rig="balanced" dir="t"/>
          </a:scene3d>
          <a:sp3d extrusionH="19050000" prstMaterial="metal">
            <a:bevelB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-2404306" y="0"/>
            <a:ext cx="3215149" cy="3215149"/>
          </a:xfrm>
          <a:prstGeom prst="ellipse">
            <a:avLst/>
          </a:prstGeom>
          <a:solidFill>
            <a:srgbClr val="FF0101"/>
          </a:solidFill>
          <a:ln>
            <a:noFill/>
          </a:ln>
          <a:scene3d>
            <a:camera prst="orthographicFront">
              <a:rot lat="0" lon="0" rev="0"/>
            </a:camera>
            <a:lightRig rig="balanced" dir="t"/>
          </a:scene3d>
          <a:sp3d prstMaterial="plastic">
            <a:bevelT w="1524000" h="1524000"/>
            <a:bevelB w="1524000" h="152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Griesemer</dc:creator>
  <cp:lastModifiedBy>Andrew Griesemer</cp:lastModifiedBy>
  <cp:revision>5</cp:revision>
  <dcterms:created xsi:type="dcterms:W3CDTF">2016-02-23T15:47:18Z</dcterms:created>
  <dcterms:modified xsi:type="dcterms:W3CDTF">2016-02-23T16:46:02Z</dcterms:modified>
</cp:coreProperties>
</file>