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B12D-F27F-417B-8865-8E0F48AC9851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DF03-52F6-4AE6-B26E-CA17B5525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3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CDF03-52F6-4AE6-B26E-CA17B55259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6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67D2-A28B-410B-AF4F-5CDF1CD4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C6C7C-D0B6-4AB0-A19B-8BB9F32A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FD5A-BA0C-4B6B-974F-B73E922C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0AF3-DE38-4C7C-A280-BEA301AF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81B-2C33-461D-80AE-F1A6A03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F714-3F74-4F77-AC25-D803F827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6D7B-915D-4BBE-A961-EB2778EBC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11AB-6319-4FA6-BBCE-F7C69A19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E625-7641-4140-ACCB-90FA71C7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3D86-144E-495F-AD3E-7A6ED0E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1D9E-1026-46DC-A4AE-A56128D85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363CC-9161-492E-9212-4B5507E5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E340-A7D9-4E1F-9931-234A5F87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5987-04A2-42EA-B21E-01B0E20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D2CE-5584-42CE-A0D8-91EFF36E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8F9-6436-4350-A5CD-5AD99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BE4E-FB80-46E4-A8B0-D98A0305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5C25-97D7-4B1A-92C4-46C5ECEC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A0EB-3B2D-4FB6-A199-F1C7D955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937B-3137-4F13-B3C1-43134347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F74A-711C-41E9-BBF6-D3B071BE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599C-845B-48F5-A91B-BD7C5ED2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D37A-54C3-4878-AB70-31C192C8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48BE-E0E8-4417-B4DB-C9A62648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E48F-63E3-4F85-9E21-B75B061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5FC-D377-4AC7-BE94-5648D7BA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412-3F71-408C-A3C2-DB32939E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8B79-611E-45F7-BA5E-8CD236A9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4874-65E8-4D85-8B76-D9FE2684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F434-53A4-4FE9-89F2-08C6D97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3142-AA4E-4881-9B4F-883B459D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1C6-CA69-4EE8-8AA1-B9396DE8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40D78-3705-41BF-8FA0-D15A8D2F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E301-1368-4D5B-B877-014C7CB9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F13A6-EB48-450F-B4DB-2E514839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202D7-7604-4B5B-A1E2-C39F85F7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6E205-D180-4F17-B660-E28F8061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E14A1-7D52-4DAD-AEC9-BE0ACEE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5F9DD-88C2-46F0-96C1-7F7B27C4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219-F1A5-482A-98F9-5CFC48BF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02D7C-C658-49E2-A485-39D06E94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2CA31-3914-4482-A23C-B5F65D99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2B20-1527-43BC-9F0E-BCB6E5F3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5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EEA2B-687E-4D81-B599-7E826347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062C-BA7E-4C42-90B0-C52E5543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934E-9099-426B-B5FB-0B3D165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8D7E-1266-417D-A33B-B58FDE7B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DF5E-5D1B-4A4A-B924-CD6918F0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576C-3C36-476D-830D-0DB71B1E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A22C9-8D28-48F1-843A-081DFC10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5F3A-EBD3-481B-9834-B1E1CB2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39DB-0667-4AD8-8F82-087F101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31DB-94A2-4091-BB5D-3BE192C7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58060-60DE-488B-9974-F0F86FE1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7BD0-F201-4A08-BB8D-9018FADA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386F-3B6B-4C38-9FE4-97504818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9B2A-BCD5-407B-AEAE-7EDEA12F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E187-CCD4-44A1-83BD-258ADBE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1865-FFC0-4B8F-AC8A-9082F0A2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FCCB-C720-42B9-BF56-B47C1D9F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43AE-A82C-4052-AE62-6F5E78C0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0EA9-76E0-4A85-97A1-69F0E8004F0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94B4-72A0-436C-B474-206992C5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F4F1-2ECC-40C6-AD76-81DD6B778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4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About Us.</a:t>
            </a:r>
          </a:p>
          <a:p>
            <a:endParaRPr lang="en-GB" dirty="0"/>
          </a:p>
          <a:p>
            <a:r>
              <a:rPr lang="en-GB" dirty="0"/>
              <a:t>Hot Beans Web is a company which creates websites.</a:t>
            </a:r>
          </a:p>
          <a:p>
            <a:r>
              <a:rPr lang="en-GB" dirty="0"/>
              <a:t>We are located in Redmond Washington USA.</a:t>
            </a:r>
          </a:p>
          <a:p>
            <a:r>
              <a:rPr lang="en-GB" dirty="0"/>
              <a:t>In 2021 we become the number one website developer in the USA – even beating Square Space!</a:t>
            </a:r>
          </a:p>
          <a:p>
            <a:r>
              <a:rPr lang="en-GB" dirty="0"/>
              <a:t>…………</a:t>
            </a:r>
          </a:p>
          <a:p>
            <a:r>
              <a:rPr lang="en-GB" dirty="0"/>
              <a:t>…………</a:t>
            </a:r>
          </a:p>
          <a:p>
            <a:r>
              <a:rPr lang="en-GB" dirty="0"/>
              <a:t>…………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 action="ppaction://hlinksldjump"/>
              </a:rPr>
              <a:t>View the team</a:t>
            </a:r>
            <a:r>
              <a:rPr lang="en-GB" dirty="0"/>
              <a:t>.</a:t>
            </a:r>
          </a:p>
        </p:txBody>
      </p:sp>
      <p:sp>
        <p:nvSpPr>
          <p:cNvPr id="11" name="Action Button: Blank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64D9947-ECC5-408D-AEE7-1380712B3494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13" name="Action Button: Blank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485C82A-357A-4EB1-A64D-4DC17372DE1B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2CEA1-045B-4AA7-88C3-D2608963BB87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5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0" name="Action Button: Blank 9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8589C2E-004B-47D8-802E-9F9F4F3FEEBF}"/>
              </a:ext>
            </a:extLst>
          </p:cNvPr>
          <p:cNvSpPr/>
          <p:nvPr/>
        </p:nvSpPr>
        <p:spPr>
          <a:xfrm>
            <a:off x="6785112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Courses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ction Button: Blank 1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6FD254A-ED45-4406-8DD3-7B6F1F8E5389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Hot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Beans</a:t>
            </a:r>
            <a:r>
              <a:rPr lang="en-GB" dirty="0">
                <a:solidFill>
                  <a:schemeClr val="tx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0888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06201C-75AF-4066-9C0A-35E333E29487}"/>
              </a:ext>
            </a:extLst>
          </p:cNvPr>
          <p:cNvGrpSpPr/>
          <p:nvPr/>
        </p:nvGrpSpPr>
        <p:grpSpPr>
          <a:xfrm>
            <a:off x="5088834" y="2045252"/>
            <a:ext cx="6016487" cy="2865783"/>
            <a:chOff x="2544417" y="2385391"/>
            <a:chExt cx="6016487" cy="28657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B7B8FA-5ADC-4B2C-BFB3-1FB65C0CB000}"/>
                </a:ext>
              </a:extLst>
            </p:cNvPr>
            <p:cNvGrpSpPr/>
            <p:nvPr/>
          </p:nvGrpSpPr>
          <p:grpSpPr>
            <a:xfrm>
              <a:off x="3631095" y="2385391"/>
              <a:ext cx="4929809" cy="2087218"/>
              <a:chOff x="3246781" y="1954695"/>
              <a:chExt cx="4929809" cy="208721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F5D633-2821-4EE6-BB82-AEC81DA4C5BA}"/>
                  </a:ext>
                </a:extLst>
              </p:cNvPr>
              <p:cNvSpPr/>
              <p:nvPr/>
            </p:nvSpPr>
            <p:spPr>
              <a:xfrm>
                <a:off x="3246782" y="1954695"/>
                <a:ext cx="4929808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204783-1C18-435A-8332-2DA3C01D3639}"/>
                  </a:ext>
                </a:extLst>
              </p:cNvPr>
              <p:cNvSpPr/>
              <p:nvPr/>
            </p:nvSpPr>
            <p:spPr>
              <a:xfrm>
                <a:off x="3246781" y="2753139"/>
                <a:ext cx="4929809" cy="12887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860CD9-E521-44A5-9D3D-AB3E8610801A}"/>
                </a:ext>
              </a:extLst>
            </p:cNvPr>
            <p:cNvSpPr txBox="1"/>
            <p:nvPr/>
          </p:nvSpPr>
          <p:spPr>
            <a:xfrm>
              <a:off x="2544417" y="240037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Email: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C12FED-F238-44A8-BB30-B2784E6489D6}"/>
                </a:ext>
              </a:extLst>
            </p:cNvPr>
            <p:cNvSpPr txBox="1"/>
            <p:nvPr/>
          </p:nvSpPr>
          <p:spPr>
            <a:xfrm>
              <a:off x="2544417" y="3183835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Message:</a:t>
              </a:r>
            </a:p>
          </p:txBody>
        </p:sp>
        <p:sp>
          <p:nvSpPr>
            <p:cNvPr id="16" name="Action Button: Blank 1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B25E78-8D13-41EA-A5EB-D4C78882EE2D}"/>
                </a:ext>
              </a:extLst>
            </p:cNvPr>
            <p:cNvSpPr/>
            <p:nvPr/>
          </p:nvSpPr>
          <p:spPr>
            <a:xfrm>
              <a:off x="3631095" y="4837043"/>
              <a:ext cx="1179444" cy="414131"/>
            </a:xfrm>
            <a:prstGeom prst="actionButtonBlank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E9108A-0D37-4770-BB2F-36858E6D4946}"/>
              </a:ext>
            </a:extLst>
          </p:cNvPr>
          <p:cNvSpPr txBox="1"/>
          <p:nvPr/>
        </p:nvSpPr>
        <p:spPr>
          <a:xfrm>
            <a:off x="437322" y="1337366"/>
            <a:ext cx="47696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Contact / Application Form.</a:t>
            </a:r>
          </a:p>
          <a:p>
            <a:endParaRPr lang="en-GB" dirty="0"/>
          </a:p>
          <a:p>
            <a:r>
              <a:rPr lang="en-GB" dirty="0"/>
              <a:t>This contact form can be used to send us a message or apply for a </a:t>
            </a:r>
            <a:r>
              <a:rPr lang="en-GB" dirty="0">
                <a:hlinkClick r:id="rId4" action="ppaction://hlinksldjump"/>
              </a:rPr>
              <a:t>job</a:t>
            </a:r>
            <a:r>
              <a:rPr lang="en-GB" dirty="0"/>
              <a:t>.</a:t>
            </a:r>
          </a:p>
          <a:p>
            <a:r>
              <a:rPr lang="en-GB" dirty="0"/>
              <a:t>Take a look at our </a:t>
            </a:r>
            <a:r>
              <a:rPr lang="en-GB" dirty="0">
                <a:hlinkClick r:id="rId5" action="ppaction://hlinksldjump"/>
              </a:rPr>
              <a:t>development courses</a:t>
            </a:r>
            <a:r>
              <a:rPr lang="en-GB" dirty="0"/>
              <a:t> so you can get started if you’re not ready.</a:t>
            </a:r>
          </a:p>
          <a:p>
            <a:endParaRPr lang="en-GB" dirty="0"/>
          </a:p>
          <a:p>
            <a:r>
              <a:rPr lang="en-GB" dirty="0"/>
              <a:t>You may look at some of </a:t>
            </a:r>
            <a:r>
              <a:rPr lang="en-GB" dirty="0">
                <a:hlinkClick r:id="rId6" action="ppaction://hlinksldjump"/>
              </a:rPr>
              <a:t>our team members</a:t>
            </a:r>
            <a:r>
              <a:rPr lang="en-GB" dirty="0"/>
              <a:t> to see if you will fit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5" name="Action Button: Blank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0ED335D-9DD2-4A5F-A90C-5C42CC498F3E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Action Button: Blank 2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579FF18-63EB-4B48-8805-E8C3FFC54B12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Hot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Beans</a:t>
            </a:r>
            <a:r>
              <a:rPr lang="en-GB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27" name="Action Button: Blank 2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0AD203B-EAC4-49DA-B482-AEEA9DF073BB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90E46-BC89-4D80-A542-B5F486B860B0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7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9" name="Action Button: Blank 1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B8FE589-E6B2-4909-AF2D-6EF8EC1943F6}"/>
              </a:ext>
            </a:extLst>
          </p:cNvPr>
          <p:cNvSpPr/>
          <p:nvPr/>
        </p:nvSpPr>
        <p:spPr>
          <a:xfrm>
            <a:off x="6785112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Courses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Jobs.</a:t>
            </a:r>
          </a:p>
          <a:p>
            <a:endParaRPr lang="en-GB" dirty="0"/>
          </a:p>
          <a:p>
            <a:r>
              <a:rPr lang="en-GB" dirty="0"/>
              <a:t>You may join the team at Hot Beans. Below are the jobs which we provide. You may apply on our </a:t>
            </a:r>
            <a:r>
              <a:rPr lang="en-GB" dirty="0">
                <a:hlinkClick r:id="rId2" action="ppaction://hlinksldjump"/>
              </a:rPr>
              <a:t>contact form</a:t>
            </a:r>
            <a:r>
              <a:rPr lang="en-GB" dirty="0"/>
              <a:t>.</a:t>
            </a:r>
          </a:p>
          <a:p>
            <a:r>
              <a:rPr lang="en-GB" dirty="0"/>
              <a:t>You are able to work from home too; just tell us in your application.</a:t>
            </a:r>
          </a:p>
          <a:p>
            <a:r>
              <a:rPr lang="en-GB" dirty="0"/>
              <a:t>Take a look at </a:t>
            </a:r>
            <a:r>
              <a:rPr lang="en-GB" dirty="0">
                <a:hlinkClick r:id="rId3" action="ppaction://hlinksldjump"/>
              </a:rPr>
              <a:t>development courses</a:t>
            </a:r>
            <a:r>
              <a:rPr lang="en-GB" dirty="0"/>
              <a:t> so you can get started.</a:t>
            </a:r>
          </a:p>
        </p:txBody>
      </p:sp>
      <p:sp>
        <p:nvSpPr>
          <p:cNvPr id="12" name="Action Button: Blank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28E928F-F49A-41EE-89B5-D14913DDDB7D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C93A3B-AEEE-4A46-99F6-0C3AD9EEA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9739"/>
              </p:ext>
            </p:extLst>
          </p:nvPr>
        </p:nvGraphicFramePr>
        <p:xfrm>
          <a:off x="437321" y="3535210"/>
          <a:ext cx="11264352" cy="241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92">
                  <a:extLst>
                    <a:ext uri="{9D8B030D-6E8A-4147-A177-3AD203B41FA5}">
                      <a16:colId xmlns:a16="http://schemas.microsoft.com/office/drawing/2014/main" val="2638377630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576759934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3368106719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1625402619"/>
                    </a:ext>
                  </a:extLst>
                </a:gridCol>
                <a:gridCol w="3754784">
                  <a:extLst>
                    <a:ext uri="{9D8B030D-6E8A-4147-A177-3AD203B41FA5}">
                      <a16:colId xmlns:a16="http://schemas.microsoft.com/office/drawing/2014/main" val="736526422"/>
                    </a:ext>
                  </a:extLst>
                </a:gridCol>
              </a:tblGrid>
              <a:tr h="39934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23114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r>
                        <a:rPr lang="en-GB" dirty="0"/>
                        <a:t>Front End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3-10 hours every weak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£10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days anytime per year.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5029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r>
                        <a:rPr lang="en-GB" dirty="0"/>
                        <a:t>Back End Developer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3-10 hours every weak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£12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4850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16"/>
                  </a:ext>
                </a:extLst>
              </a:tr>
            </a:tbl>
          </a:graphicData>
        </a:graphic>
      </p:graphicFrame>
      <p:sp>
        <p:nvSpPr>
          <p:cNvPr id="14" name="Action Button: Blank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A8B35B4-302F-4D92-8BAB-5D6BA4D53A62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D4753-A2C3-4D20-BBA9-6F5AD66C3A5A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5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0" name="Action Button: Blank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EE9C336-7AAD-4879-9884-B46E965B8A21}"/>
              </a:ext>
            </a:extLst>
          </p:cNvPr>
          <p:cNvSpPr/>
          <p:nvPr/>
        </p:nvSpPr>
        <p:spPr>
          <a:xfrm>
            <a:off x="6785112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Courses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Action Button: Blank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05D5D0-9041-4558-97CD-0CAEECF4A6EC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Hot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Beans</a:t>
            </a:r>
            <a:r>
              <a:rPr lang="en-GB" dirty="0">
                <a:solidFill>
                  <a:schemeClr val="tx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3866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Blank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B6E1599-8CC2-4E23-AF7A-18ED65D88A48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8" name="Action Button: Blank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Our People.</a:t>
            </a:r>
          </a:p>
          <a:p>
            <a:endParaRPr lang="en-GB" dirty="0"/>
          </a:p>
          <a:p>
            <a:r>
              <a:rPr lang="en-GB" dirty="0"/>
              <a:t>At Hot Beans our employees are the most important! You could be on this list too, just apply </a:t>
            </a:r>
            <a:r>
              <a:rPr lang="en-GB" dirty="0">
                <a:hlinkClick r:id="rId4" action="ppaction://hlinksldjump"/>
              </a:rPr>
              <a:t>for a job</a:t>
            </a:r>
            <a:r>
              <a:rPr lang="en-GB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60D68-EF57-4682-91FE-253EA238166C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2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1" name="Action Button: Blank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64D9947-ECC5-408D-AEE7-1380712B3494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8290C0-F2ED-4A4F-993F-782BC0A095D9}"/>
              </a:ext>
            </a:extLst>
          </p:cNvPr>
          <p:cNvSpPr/>
          <p:nvPr/>
        </p:nvSpPr>
        <p:spPr>
          <a:xfrm>
            <a:off x="371061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Jane Smith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BC4910-DF3B-497A-A841-E2BF3FE5E6E4}"/>
              </a:ext>
            </a:extLst>
          </p:cNvPr>
          <p:cNvSpPr/>
          <p:nvPr/>
        </p:nvSpPr>
        <p:spPr>
          <a:xfrm>
            <a:off x="112643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8194C-BE74-4356-BC67-506F075F935D}"/>
              </a:ext>
            </a:extLst>
          </p:cNvPr>
          <p:cNvSpPr/>
          <p:nvPr/>
        </p:nvSpPr>
        <p:spPr>
          <a:xfrm>
            <a:off x="3445562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John Doe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65C01-445D-4837-BB6A-3A21BEA6B1EC}"/>
              </a:ext>
            </a:extLst>
          </p:cNvPr>
          <p:cNvSpPr/>
          <p:nvPr/>
        </p:nvSpPr>
        <p:spPr>
          <a:xfrm>
            <a:off x="417443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495DB-B6C0-4285-869B-07F4F5F44F54}"/>
              </a:ext>
            </a:extLst>
          </p:cNvPr>
          <p:cNvSpPr/>
          <p:nvPr/>
        </p:nvSpPr>
        <p:spPr>
          <a:xfrm>
            <a:off x="6334542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Jacob Marley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C1E871-2201-4716-A236-959CCE129891}"/>
              </a:ext>
            </a:extLst>
          </p:cNvPr>
          <p:cNvSpPr/>
          <p:nvPr/>
        </p:nvSpPr>
        <p:spPr>
          <a:xfrm>
            <a:off x="706341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C58BD-683F-48CA-BEE9-BBCD83888F06}"/>
              </a:ext>
            </a:extLst>
          </p:cNvPr>
          <p:cNvSpPr/>
          <p:nvPr/>
        </p:nvSpPr>
        <p:spPr>
          <a:xfrm>
            <a:off x="9163876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Liz Truss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E571DF-C50F-4F1D-B901-74622060EA82}"/>
              </a:ext>
            </a:extLst>
          </p:cNvPr>
          <p:cNvSpPr/>
          <p:nvPr/>
        </p:nvSpPr>
        <p:spPr>
          <a:xfrm>
            <a:off x="9892745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CB3CC48-579A-4EEE-B20F-C094DE5215CB}"/>
              </a:ext>
            </a:extLst>
          </p:cNvPr>
          <p:cNvSpPr/>
          <p:nvPr/>
        </p:nvSpPr>
        <p:spPr>
          <a:xfrm>
            <a:off x="6785112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Courses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ction Button: Blank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8C1864-59FC-4763-BE92-49545BF14EB9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Hot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Beans</a:t>
            </a:r>
            <a:r>
              <a:rPr lang="en-GB" dirty="0">
                <a:solidFill>
                  <a:schemeClr val="tx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186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Courses.</a:t>
            </a:r>
          </a:p>
          <a:p>
            <a:endParaRPr lang="en-GB" dirty="0"/>
          </a:p>
          <a:p>
            <a:r>
              <a:rPr lang="en-GB" dirty="0"/>
              <a:t>Take a look at W3Schools on a guide on how to start HTML / CSS.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More to come soon!</a:t>
            </a:r>
          </a:p>
        </p:txBody>
      </p:sp>
      <p:sp>
        <p:nvSpPr>
          <p:cNvPr id="11" name="Action Button: Blank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64D9947-ECC5-408D-AEE7-1380712B3494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13" name="Action Button: Blank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485C82A-357A-4EB1-A64D-4DC17372DE1B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2CEA1-045B-4AA7-88C3-D2608963BB87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4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0" name="Action Button: Blank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DA171BD-133E-4913-A1E6-FAE22A55CC8D}"/>
              </a:ext>
            </a:extLst>
          </p:cNvPr>
          <p:cNvSpPr/>
          <p:nvPr/>
        </p:nvSpPr>
        <p:spPr>
          <a:xfrm>
            <a:off x="6785112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Courses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ction Button: Blank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5BB8729-6EED-44C3-B6DB-4B086BCA90A5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Hot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Beans</a:t>
            </a:r>
            <a:r>
              <a:rPr lang="en-GB" dirty="0">
                <a:solidFill>
                  <a:schemeClr val="tx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31908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376</Words>
  <Application>Microsoft Office PowerPoint</Application>
  <PresentationFormat>Widescreen</PresentationFormat>
  <Paragraphs>123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Hulme (STUDENT)</dc:creator>
  <cp:lastModifiedBy>Sam Hulme (STUDENT)</cp:lastModifiedBy>
  <cp:revision>57</cp:revision>
  <dcterms:created xsi:type="dcterms:W3CDTF">2023-01-04T13:31:12Z</dcterms:created>
  <dcterms:modified xsi:type="dcterms:W3CDTF">2023-02-01T14:28:47Z</dcterms:modified>
</cp:coreProperties>
</file>