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447D-F7C1-438C-B6E1-BAB3B3B67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13A34-1905-4A30-8209-C75097A2D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5BCE-8D89-44F8-AEAF-FDDEB8B1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D0013-EF4B-4E1B-A10D-C979E51E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08EC-4092-486B-82F4-5F71DF84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2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CCA3-A3D7-4548-9BEF-405F315D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CFCB7-2A65-4334-A803-9EFBF79D6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D64A-476C-4266-8A8F-646677BB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61F7-CA68-4074-9ED5-5AFE3258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FA22-1905-4EC8-8428-3377D8D9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D7765-E245-46B9-9BD0-E71FE94C4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FB497-55D6-4709-A759-750DE05EF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DA18-F8E7-4DDC-9272-688C5327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433F-5661-4A71-8CC1-77B8B71C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3AE5-4982-4848-B31C-77688585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86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F95D-D073-461B-90F7-278BF6D5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23BF-5AB8-4AE1-BD94-7DA18D28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3F7A-4AE1-440E-BFE7-905D5CD8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1ABA-5026-411F-86F5-9F957B61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4E41-000A-4D13-B624-B7F76B09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5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FB84-74EF-432C-A165-8D02692E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AC1D7-3D92-40B0-86DF-CFAA09559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A85F-B5E4-417B-979E-D8AB8D0A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2CE2-01AD-4EF6-A628-5BBC51E9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2590-50A4-4D3F-80AB-71ACE5F2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40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0D20-77CD-4257-99C9-D0311F7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13BF-87ED-4FB2-993B-265F4890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E087-C005-42DE-B59F-538721899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F15B-C203-43D9-83A0-C0733C93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3A44A-7271-4C6D-9523-B0759416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5BADF-631A-4174-8046-3CA59C67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4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A5B9-E6DC-41C2-B78D-51F57B27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126C-EBEA-4654-8AEA-C5D5FB35F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8C0E2-AD64-46F7-8C56-480D6B8B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9BE2C-5FC6-490C-A9E0-F2CC891E2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F0D29-2446-482E-871E-86AC4D2D4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E04A8-C165-44F7-A166-9C1C1172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5B64C-FF6F-4186-A408-97175D38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302B-071C-4A13-A99D-83034DAA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2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F6E5-4AA6-4618-829D-38D4C88F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C4142-A419-457F-966E-4686A1E7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378AC-6F87-4BBF-9804-92DC07F5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B480C-7884-4110-9413-7C97A5E0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A8484-1B44-48D6-9E54-1A185A80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14DCA-3B5A-4E2A-B8DB-7F2CC7DC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C0DB8-5650-4D01-BCE9-8C2884E1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4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F007-40A4-43CB-B17D-64039ADF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4E89-30EF-43DB-9B39-29555D5B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A0CDD-C7DB-459F-84B5-5CEFA8E7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F319F-F26A-4CE1-A80B-4EF75F0E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BB8A0-6D86-4591-B22C-59F9CE2F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C7F6-625B-48F5-9636-6177F2B1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7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CAB-7B98-47ED-9E1F-BDC34AF7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1711C-919C-44BE-9325-72367D1F6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C946A-040B-4C3D-AEC9-96545DA0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DC8D-5186-46C0-85B6-27B85B5F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DCA4-E428-4B35-8AA5-D92A6363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6E83D-8746-4275-A831-F1B3D607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21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AF91C-A130-41B7-837A-2DC0545D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EC988-4BAB-460B-8FE5-72AB51FD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9F3B2-FAA3-40F9-A429-58ED54D0B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45CD-A756-4D55-B8C0-19458DE3C537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B0FE-9CA2-41EB-AFBB-72370472D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B226-D3E6-47FA-9545-C5B8E8721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6911-0859-4E68-8BC2-4996F718E5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E99B73-19A7-4D9E-9BB4-50C97E13F5EB}"/>
              </a:ext>
            </a:extLst>
          </p:cNvPr>
          <p:cNvSpPr/>
          <p:nvPr/>
        </p:nvSpPr>
        <p:spPr>
          <a:xfrm>
            <a:off x="1" y="609598"/>
            <a:ext cx="1683026" cy="6248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2BCC1-23BC-4689-A92E-1A5B02913BAA}"/>
              </a:ext>
            </a:extLst>
          </p:cNvPr>
          <p:cNvSpPr/>
          <p:nvPr/>
        </p:nvSpPr>
        <p:spPr>
          <a:xfrm>
            <a:off x="0" y="1"/>
            <a:ext cx="121920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ABB74-4193-42AC-8330-C32FB5824FC8}"/>
              </a:ext>
            </a:extLst>
          </p:cNvPr>
          <p:cNvSpPr/>
          <p:nvPr/>
        </p:nvSpPr>
        <p:spPr>
          <a:xfrm>
            <a:off x="132522" y="39757"/>
            <a:ext cx="1417982" cy="53008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I K 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F7A888-CBAC-47AF-BD00-FB4096249EFF}"/>
              </a:ext>
            </a:extLst>
          </p:cNvPr>
          <p:cNvSpPr/>
          <p:nvPr/>
        </p:nvSpPr>
        <p:spPr>
          <a:xfrm>
            <a:off x="1683026" y="102817"/>
            <a:ext cx="1259871" cy="403965"/>
          </a:xfrm>
          <a:prstGeom prst="rect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EFBB3-6A56-45F7-9C2D-E836EABCB819}"/>
              </a:ext>
            </a:extLst>
          </p:cNvPr>
          <p:cNvSpPr/>
          <p:nvPr/>
        </p:nvSpPr>
        <p:spPr>
          <a:xfrm>
            <a:off x="95732" y="2844075"/>
            <a:ext cx="1259871" cy="403965"/>
          </a:xfrm>
          <a:prstGeom prst="rect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7846AE-5E19-4B70-A2B9-749FE146A574}"/>
              </a:ext>
            </a:extLst>
          </p:cNvPr>
          <p:cNvSpPr/>
          <p:nvPr/>
        </p:nvSpPr>
        <p:spPr>
          <a:xfrm>
            <a:off x="95505" y="2302348"/>
            <a:ext cx="1259871" cy="403965"/>
          </a:xfrm>
          <a:prstGeom prst="rect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41E09-1746-437E-A54B-EC439E1BA412}"/>
              </a:ext>
            </a:extLst>
          </p:cNvPr>
          <p:cNvSpPr/>
          <p:nvPr/>
        </p:nvSpPr>
        <p:spPr>
          <a:xfrm>
            <a:off x="95506" y="1736808"/>
            <a:ext cx="1259871" cy="403965"/>
          </a:xfrm>
          <a:prstGeom prst="rect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853CFC-4AA1-4D83-91C0-F6309E7706C3}"/>
              </a:ext>
            </a:extLst>
          </p:cNvPr>
          <p:cNvSpPr/>
          <p:nvPr/>
        </p:nvSpPr>
        <p:spPr>
          <a:xfrm>
            <a:off x="95507" y="1189888"/>
            <a:ext cx="1259871" cy="403965"/>
          </a:xfrm>
          <a:prstGeom prst="rect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4114AC-92C4-4818-9147-74F128C87F83}"/>
              </a:ext>
            </a:extLst>
          </p:cNvPr>
          <p:cNvSpPr/>
          <p:nvPr/>
        </p:nvSpPr>
        <p:spPr>
          <a:xfrm>
            <a:off x="95508" y="693677"/>
            <a:ext cx="1259871" cy="403965"/>
          </a:xfrm>
          <a:prstGeom prst="rect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9AED3-043C-486E-A6F8-DA4661DEFF58}"/>
              </a:ext>
            </a:extLst>
          </p:cNvPr>
          <p:cNvSpPr/>
          <p:nvPr/>
        </p:nvSpPr>
        <p:spPr>
          <a:xfrm>
            <a:off x="10801186" y="102813"/>
            <a:ext cx="1259871" cy="4039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67667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Hulme (STUDENT)</dc:creator>
  <cp:lastModifiedBy>Sam Hulme (STUDENT)</cp:lastModifiedBy>
  <cp:revision>9</cp:revision>
  <dcterms:created xsi:type="dcterms:W3CDTF">2022-10-19T10:17:32Z</dcterms:created>
  <dcterms:modified xsi:type="dcterms:W3CDTF">2022-10-19T10:29:45Z</dcterms:modified>
</cp:coreProperties>
</file>