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1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9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0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6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5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2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2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9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1728-4FB0-485B-9E69-EA839816A5E1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8942-5841-4479-9DA7-6585CF650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ssm\Desktop\추출결과\02FC기쁨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764704"/>
            <a:ext cx="4383508" cy="16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ssm\Desktop\추출결과\02Nc보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764704"/>
            <a:ext cx="4384800" cy="23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30657" y="1124744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02FC</a:t>
            </a:r>
            <a:r>
              <a:rPr lang="ko-KR" altLang="en-US" dirty="0" smtClean="0"/>
              <a:t>기쁨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55155" y="96675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02Nc</a:t>
            </a:r>
            <a:r>
              <a:rPr lang="ko-KR" altLang="en-US" dirty="0" smtClean="0"/>
              <a:t>보통</a:t>
            </a:r>
            <a:endParaRPr lang="ko-KR" altLang="en-US" dirty="0"/>
          </a:p>
        </p:txBody>
      </p:sp>
      <p:pic>
        <p:nvPicPr>
          <p:cNvPr id="1028" name="Picture 4" descr="C:\Users\swssm\Desktop\추출결과\02TA슬픔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372305"/>
            <a:ext cx="4383508" cy="236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20917" y="2564904"/>
            <a:ext cx="1156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02TA</a:t>
            </a:r>
            <a:r>
              <a:rPr lang="ko-KR" altLang="en-US" dirty="0" smtClean="0"/>
              <a:t>슬픔</a:t>
            </a:r>
            <a:endParaRPr lang="ko-KR" altLang="en-US" dirty="0"/>
          </a:p>
        </p:txBody>
      </p:sp>
      <p:pic>
        <p:nvPicPr>
          <p:cNvPr id="1029" name="Picture 5" descr="C:\Users\swssm\Desktop\추출결과\02WB얕간흥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58" y="3212976"/>
            <a:ext cx="4364726" cy="236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085263" y="3554952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02WB</a:t>
            </a:r>
            <a:r>
              <a:rPr lang="ko-KR" altLang="en-US" dirty="0" smtClean="0"/>
              <a:t>흥분</a:t>
            </a:r>
            <a:endParaRPr lang="ko-KR" altLang="en-US" dirty="0"/>
          </a:p>
        </p:txBody>
      </p:sp>
      <p:pic>
        <p:nvPicPr>
          <p:cNvPr id="1030" name="Picture 6" descr="C:\Users\swssm\Desktop\추출결과\02WC화남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72"/>
            <a:ext cx="4377516" cy="236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12426" y="436826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02WC</a:t>
            </a:r>
            <a:r>
              <a:rPr lang="ko-KR" altLang="en-US" dirty="0" smtClean="0"/>
              <a:t>화남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3508" y="292006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</a:t>
            </a:r>
            <a:r>
              <a:rPr lang="ko-KR" altLang="en-US" dirty="0" smtClean="0"/>
              <a:t>번 </a:t>
            </a:r>
            <a:r>
              <a:rPr lang="ko-KR" altLang="en-US" dirty="0" smtClean="0"/>
              <a:t>사람의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감 샘플링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2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CHOIHWANJONG</dc:creator>
  <cp:lastModifiedBy>CHOIHWANJONG</cp:lastModifiedBy>
  <cp:revision>3</cp:revision>
  <dcterms:created xsi:type="dcterms:W3CDTF">2015-04-30T09:19:55Z</dcterms:created>
  <dcterms:modified xsi:type="dcterms:W3CDTF">2015-04-30T09:56:07Z</dcterms:modified>
</cp:coreProperties>
</file>