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2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74F5A-FA8C-4834-9529-A2085AD95CB1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93B3-DD17-4160-928B-0898A8EA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5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079267" y="1844824"/>
            <a:ext cx="6525505" cy="3482252"/>
            <a:chOff x="1079267" y="1844824"/>
            <a:chExt cx="6525505" cy="3482252"/>
          </a:xfrm>
        </p:grpSpPr>
        <p:grpSp>
          <p:nvGrpSpPr>
            <p:cNvPr id="46" name="그룹 45"/>
            <p:cNvGrpSpPr/>
            <p:nvPr/>
          </p:nvGrpSpPr>
          <p:grpSpPr>
            <a:xfrm>
              <a:off x="1079267" y="1844824"/>
              <a:ext cx="6525505" cy="3482252"/>
              <a:chOff x="1079267" y="1844824"/>
              <a:chExt cx="6525505" cy="348225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642277" y="4911179"/>
                <a:ext cx="1474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Connection Server</a:t>
                </a:r>
                <a:endParaRPr lang="en-US" altLang="ko-KR" sz="1200" dirty="0" smtClean="0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707" y="2107220"/>
                <a:ext cx="1120326" cy="943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 descr="http://kr.vector.me/files/images/2/6/260061/database_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334" y="4017024"/>
                <a:ext cx="1102449" cy="96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223248" y="3092939"/>
                <a:ext cx="2534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Pre-Processing, SVM Server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771800" y="1844824"/>
                <a:ext cx="3024336" cy="3456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4052037" y="3347886"/>
                <a:ext cx="1976" cy="5171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6589" y="3738229"/>
                <a:ext cx="554637" cy="95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835696" y="4330585"/>
                <a:ext cx="8474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Voice File</a:t>
                </a:r>
                <a:endParaRPr lang="ko-KR" altLang="en-US" sz="1200" dirty="0"/>
              </a:p>
            </p:txBody>
          </p: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267" y="1938549"/>
                <a:ext cx="711440" cy="688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424630" y="2986055"/>
                <a:ext cx="5443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voice</a:t>
                </a:r>
                <a:endParaRPr lang="ko-KR" altLang="en-US" sz="1200" dirty="0"/>
              </a:p>
            </p:txBody>
          </p:sp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4459" y="3890629"/>
                <a:ext cx="554637" cy="95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911552" y="4865411"/>
                <a:ext cx="1693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Text /</a:t>
                </a:r>
              </a:p>
              <a:p>
                <a:r>
                  <a:rPr kumimoji="0" lang="en-US" altLang="ko-KR" sz="1200" dirty="0" smtClean="0">
                    <a:ea typeface="굴림" pitchFamily="50" charset="-127"/>
                  </a:rPr>
                  <a:t>Recognized emotions</a:t>
                </a:r>
                <a:endParaRPr kumimoji="0" lang="ko-KR" altLang="en-US" sz="1200" dirty="0">
                  <a:ea typeface="굴림" pitchFamily="50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843808" y="1844824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2146" y="1979226"/>
              <a:ext cx="1610165" cy="1013253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 flipH="1">
              <a:off x="4926041" y="2578786"/>
              <a:ext cx="985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932040" y="2420888"/>
              <a:ext cx="979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403648" y="2708920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1835696" y="2708920"/>
              <a:ext cx="1428516" cy="150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1835696" y="4330506"/>
              <a:ext cx="1601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926041" y="4330585"/>
              <a:ext cx="104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926041" y="4469084"/>
              <a:ext cx="104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4138562" y="3374022"/>
              <a:ext cx="3677" cy="5493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3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40097" y="2028807"/>
            <a:ext cx="5081257" cy="2368337"/>
            <a:chOff x="323850" y="1341438"/>
            <a:chExt cx="9036050" cy="421163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733800"/>
              <a:ext cx="3060700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3733800"/>
              <a:ext cx="12747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38" y="3984625"/>
              <a:ext cx="14620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341438"/>
              <a:ext cx="1482725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4013200"/>
              <a:ext cx="6096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7524748" y="3646384"/>
              <a:ext cx="1835152" cy="82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>
                  <a:ea typeface="굴림" pitchFamily="50" charset="-127"/>
                </a:rPr>
                <a:t>Recognized emotions</a:t>
              </a:r>
              <a:endParaRPr kumimoji="0" lang="ko-KR" altLang="en-US" sz="1200" dirty="0"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932852" y="4597401"/>
              <a:ext cx="1237681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182224" y="4437063"/>
              <a:ext cx="1593094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SVM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3284538"/>
              <a:ext cx="863600" cy="226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>
              <a:spLocks noChangeArrowheads="1"/>
            </p:cNvSpPr>
            <p:nvPr/>
          </p:nvSpPr>
          <p:spPr bwMode="auto">
            <a:xfrm>
              <a:off x="1871663" y="3760788"/>
              <a:ext cx="1152525" cy="792162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5" name="직사각형 14"/>
            <p:cNvSpPr>
              <a:spLocks noChangeArrowheads="1"/>
            </p:cNvSpPr>
            <p:nvPr/>
          </p:nvSpPr>
          <p:spPr bwMode="auto">
            <a:xfrm>
              <a:off x="6100763" y="2312988"/>
              <a:ext cx="884237" cy="704850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6" name="직사각형 15"/>
            <p:cNvSpPr>
              <a:spLocks noChangeArrowheads="1"/>
            </p:cNvSpPr>
            <p:nvPr/>
          </p:nvSpPr>
          <p:spPr bwMode="auto">
            <a:xfrm>
              <a:off x="6094413" y="3284538"/>
              <a:ext cx="846137" cy="2268537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7019925" y="2611438"/>
              <a:ext cx="1116010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6926902" y="1604034"/>
              <a:ext cx="2339975" cy="410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900" dirty="0">
                  <a:ea typeface="굴림" pitchFamily="50" charset="-127"/>
                </a:rPr>
                <a:t>Testing acoustic files</a:t>
              </a:r>
              <a:endParaRPr kumimoji="0" lang="ko-KR" altLang="en-US" sz="900" dirty="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95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CHOIHWANJONG</dc:creator>
  <cp:lastModifiedBy>CHOIHWANJONG</cp:lastModifiedBy>
  <cp:revision>7</cp:revision>
  <dcterms:created xsi:type="dcterms:W3CDTF">2015-04-26T15:17:38Z</dcterms:created>
  <dcterms:modified xsi:type="dcterms:W3CDTF">2015-08-03T21:14:39Z</dcterms:modified>
</cp:coreProperties>
</file>