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6c46f4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6c46f4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6c46f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6c46f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6c46f4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6c46f4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6c46f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6c46f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a6c46f4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a6c46f4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bba10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bba10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kyOVYAkkHrd0-IyGOGOEpd6UYrpv_aa_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VXd0aRs3upbKIGS74ZFfh2XvpFgp2Z-E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57425" y="208850"/>
            <a:ext cx="490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College Fight! (WIP)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12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Samip Niraula, Abraham Halim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1813945">
            <a:off x="340695" y="549545"/>
            <a:ext cx="1854188" cy="1854188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33525" y="742250"/>
            <a:ext cx="1468500" cy="146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5225" y="0"/>
            <a:ext cx="787800" cy="7878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541350" y="2118600"/>
            <a:ext cx="787800" cy="7878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25" y="919800"/>
            <a:ext cx="1468500" cy="1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00" y="204725"/>
            <a:ext cx="64516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73925" y="204725"/>
            <a:ext cx="15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Scene 1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4" title="Untitled video - Made with Clipchamp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11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048"/>
            <a:ext cx="8520600" cy="38347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65525" y="489375"/>
            <a:ext cx="43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Scene 2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15" title="2023-04-25 22-56-01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850" y="1160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17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Verdana"/>
                <a:ea typeface="Verdana"/>
                <a:cs typeface="Verdana"/>
                <a:sym typeface="Verdana"/>
              </a:rPr>
              <a:t>Scene 3</a:t>
            </a:r>
            <a:endParaRPr sz="24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54450" y="262525"/>
            <a:ext cx="273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Have you had any job experience?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What are your worst qualities?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Why should we hire you?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TAKE THE FIGHT TO COLLEGE!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Annihilate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your college enemies in our game.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7"/>
          <p:cNvSpPr/>
          <p:nvPr/>
        </p:nvSpPr>
        <p:spPr>
          <a:xfrm rot="1813945">
            <a:off x="6949095" y="2786645"/>
            <a:ext cx="1854188" cy="1854188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141925" y="2979350"/>
            <a:ext cx="1468500" cy="14685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823625" y="2237100"/>
            <a:ext cx="787800" cy="7878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149750" y="4355700"/>
            <a:ext cx="787800" cy="7878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-1182225" y="4272450"/>
            <a:ext cx="134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Sabram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Studios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950" y="3163063"/>
            <a:ext cx="1468500" cy="11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Scenes were done in ms paint and or google drawings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Audio was recorded on obs, by Abe smacking spoons against his mug and scribbling on a notebook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