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649"/>
  </p:normalViewPr>
  <p:slideViewPr>
    <p:cSldViewPr snapToGrid="0" snapToObjects="1">
      <p:cViewPr>
        <p:scale>
          <a:sx n="79" d="100"/>
          <a:sy n="79" d="100"/>
        </p:scale>
        <p:origin x="6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EA9E1-3276-FD41-8287-C27E065D8B87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BD8B-7264-5848-B5C6-DDF1BB0E6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Distinguishable dyad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0BD8B-7264-5848-B5C6-DDF1BB0E6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Partner-action mediation hypothesis model</a:t>
            </a:r>
          </a:p>
          <a:p>
            <a:r>
              <a:rPr lang="en-US" dirty="0"/>
              <a:t>Blue: hypothesis 3</a:t>
            </a:r>
          </a:p>
          <a:p>
            <a:r>
              <a:rPr lang="en-US" dirty="0"/>
              <a:t>Green: </a:t>
            </a:r>
            <a:r>
              <a:rPr lang="en-US" dirty="0" err="1"/>
              <a:t>hypothesos</a:t>
            </a:r>
            <a:r>
              <a:rPr lang="en-US" dirty="0"/>
              <a:t> 4</a:t>
            </a:r>
          </a:p>
          <a:p>
            <a:r>
              <a:rPr lang="en-US" dirty="0"/>
              <a:t>Dashed: hypothesis 1 and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0BD8B-7264-5848-B5C6-DDF1BB0E6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r>
              <a:rPr lang="en-US" dirty="0"/>
              <a:t>Bold is statistically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0BD8B-7264-5848-B5C6-DDF1BB0E6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E7EB-9DCD-864C-A81B-306609954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941F-2715-7344-B2CA-C5780B202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78F07-B518-CA49-BFE6-41476DC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F39F6-D00F-F848-B814-1B82B9FB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C8A51-1610-AE4E-A810-2399B2C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4395-F88A-F44B-905A-FD92B86F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2FE96-0B58-FA4E-9A5B-4F8ED5209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6E05-9790-7445-AFD0-96FD1F11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ED78-8D78-A74B-AF20-F5773E18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3BAF-4DEE-0649-AB6A-A8D26C5C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E64CE-7509-F64A-9BFB-6E4B24C7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120D-FA5A-EA4D-99AD-5046F246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0F4A-AE6E-5E4C-8308-0F82478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2DC4C-E697-634A-826F-DF994B6A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583B-850A-B342-9A6E-BDB6D71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1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A608-1A59-AC4B-8AD0-1FF69E63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4DC0-6EC7-A647-8927-73E5CEA2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37D1-CCC1-E944-8E14-1DBA1942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A25B-317C-534B-AFC0-7891582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82E1-4223-DC49-94C1-9B12882E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3566-C373-E649-BC72-4D13DF5F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036-2496-FC41-97B2-F1F27C28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38A92-8953-4540-9103-49DCAEE7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D45C-80F8-C54A-A9C2-1B2C564F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E4C2-9BE8-6B4F-BE20-083084BA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8A1A-E963-7B48-838D-CAE923E6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1D9-42B7-5A42-A74F-35ACC4F5B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665FF-AC3D-564C-8706-A49D13B1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7766-A2DE-8648-B5EC-920F1DB5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5FD01-17B1-D04B-B3AC-00CBDEB7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A94F-0C37-6F4D-A4D6-A997F446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62F-4377-9D4A-9092-B2612C32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A983-EA3E-2F41-A5D5-CE68C0A7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431DB-CB52-F54C-B6EB-AD213A1A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070C1-BB13-DA47-87E6-23131B19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282AB-85DF-1B4E-9F19-5CAECA524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6BE6-D8FB-9543-A5A9-3316DD1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4E626-A0F9-D644-B0CA-61BFAD1F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D9F7C-1E53-0041-A482-C7E659E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D3AF-775E-FE4B-8D14-140DAEB1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8E7F3-AD25-BE4C-B85C-86946A52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10605-841B-BC4B-8018-99561989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B5264-DE5F-DE46-AE40-39DBB175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3AE25-13C6-9A4F-92CC-BA02E044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E2AC-8060-B44F-B8F3-F268F3AD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4FB7B-8D50-5E43-A29C-53151AB1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79F-AA67-1345-B722-0FB3782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BAF9-724B-8A46-849A-726C8703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23135-9F8C-6E48-B845-620128504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05CA-075D-5E43-A2BA-82E33752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17B4-50AA-7F41-B915-B3710610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85EA-01F8-1646-A1D9-59372264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340B-1A1F-A047-AEE0-6FB1927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24A1C-39F7-DB4D-9432-FC3EE3EE5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46F2-DC84-5C41-98B2-BBC6DF926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C1840-3625-0B47-8E04-9434C52F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5A418-E3CB-2D46-B1BD-6B4E445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B7E16-B093-154A-89AA-84489F0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8D070-B602-0A40-8550-93CFA0F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6CA2D-99E9-6A41-A401-6AB073FA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1DA4-4A1D-314B-B4AB-0943DD008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CCF4-B2FA-034E-AC2C-C3228ED0187D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E100-D519-E54B-BC76-F52342B3B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70AB-6388-5649-96C6-D16F25D6F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88D6A-9755-5347-87D0-D68DC998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66B6-8EF5-E246-B6F3-A5DE334A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FC530-410D-BE46-84E5-B60CCBDFB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B5156-6A21-4949-8EF3-F70C27FBE02A}"/>
              </a:ext>
            </a:extLst>
          </p:cNvPr>
          <p:cNvSpPr/>
          <p:nvPr/>
        </p:nvSpPr>
        <p:spPr>
          <a:xfrm>
            <a:off x="4483100" y="4868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8F9F3-7B8B-4D43-AFAB-88A79E12FBB3}"/>
              </a:ext>
            </a:extLst>
          </p:cNvPr>
          <p:cNvSpPr/>
          <p:nvPr/>
        </p:nvSpPr>
        <p:spPr>
          <a:xfrm>
            <a:off x="838199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D7C7E-5C67-4A48-9545-4CF9FF33875C}"/>
              </a:ext>
            </a:extLst>
          </p:cNvPr>
          <p:cNvSpPr/>
          <p:nvPr/>
        </p:nvSpPr>
        <p:spPr>
          <a:xfrm>
            <a:off x="8115300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 Satisfaction </a:t>
            </a:r>
          </a:p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AC60D-16C0-514D-AEDD-4A6A787C6FF1}"/>
              </a:ext>
            </a:extLst>
          </p:cNvPr>
          <p:cNvSpPr/>
          <p:nvPr/>
        </p:nvSpPr>
        <p:spPr>
          <a:xfrm>
            <a:off x="4549321" y="48175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84C40-B77F-EB4F-8278-DBF70A649B33}"/>
              </a:ext>
            </a:extLst>
          </p:cNvPr>
          <p:cNvSpPr/>
          <p:nvPr/>
        </p:nvSpPr>
        <p:spPr>
          <a:xfrm>
            <a:off x="838197" y="363451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8BD21-52FB-074A-B15A-CD044981B44A}"/>
              </a:ext>
            </a:extLst>
          </p:cNvPr>
          <p:cNvSpPr/>
          <p:nvPr/>
        </p:nvSpPr>
        <p:spPr>
          <a:xfrm>
            <a:off x="8115298" y="370925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8A26F-4244-B24C-B292-FE66D4EDCBFD}"/>
              </a:ext>
            </a:extLst>
          </p:cNvPr>
          <p:cNvSpPr txBox="1"/>
          <p:nvPr/>
        </p:nvSpPr>
        <p:spPr>
          <a:xfrm>
            <a:off x="1285184" y="1579088"/>
            <a:ext cx="219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(Man)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1F396-92F0-354F-BEAA-F5A5F7075E88}"/>
              </a:ext>
            </a:extLst>
          </p:cNvPr>
          <p:cNvSpPr txBox="1"/>
          <p:nvPr/>
        </p:nvSpPr>
        <p:spPr>
          <a:xfrm>
            <a:off x="839557" y="3709251"/>
            <a:ext cx="3093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5646B-AAD6-5B42-ADC5-C6FDDD9AB521}"/>
              </a:ext>
            </a:extLst>
          </p:cNvPr>
          <p:cNvSpPr txBox="1"/>
          <p:nvPr/>
        </p:nvSpPr>
        <p:spPr>
          <a:xfrm>
            <a:off x="7858576" y="3786691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Satisfaction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FE53A-8725-D04F-B4C2-3B6699E10B71}"/>
              </a:ext>
            </a:extLst>
          </p:cNvPr>
          <p:cNvSpPr txBox="1"/>
          <p:nvPr/>
        </p:nvSpPr>
        <p:spPr>
          <a:xfrm>
            <a:off x="4292599" y="561628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(Man)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8EB89-C71F-D442-8CCA-7FDE7D71B3C8}"/>
              </a:ext>
            </a:extLst>
          </p:cNvPr>
          <p:cNvSpPr txBox="1"/>
          <p:nvPr/>
        </p:nvSpPr>
        <p:spPr>
          <a:xfrm>
            <a:off x="4292599" y="4892329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DAF177-B0B9-8744-9007-835E56D848A5}"/>
              </a:ext>
            </a:extLst>
          </p:cNvPr>
          <p:cNvCxnSpPr/>
          <p:nvPr/>
        </p:nvCxnSpPr>
        <p:spPr>
          <a:xfrm>
            <a:off x="4443639" y="2000332"/>
            <a:ext cx="313281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999E83-4D88-EC41-A36B-9C5249F1BCC0}"/>
              </a:ext>
            </a:extLst>
          </p:cNvPr>
          <p:cNvCxnSpPr/>
          <p:nvPr/>
        </p:nvCxnSpPr>
        <p:spPr>
          <a:xfrm>
            <a:off x="4443639" y="4075573"/>
            <a:ext cx="313281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2F6C8-186F-2446-99FC-06D1703051CA}"/>
              </a:ext>
            </a:extLst>
          </p:cNvPr>
          <p:cNvCxnSpPr>
            <a:cxnSpLocks/>
          </p:cNvCxnSpPr>
          <p:nvPr/>
        </p:nvCxnSpPr>
        <p:spPr>
          <a:xfrm flipV="1">
            <a:off x="7952920" y="4817588"/>
            <a:ext cx="1064080" cy="472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81E62-64FC-3443-9EA9-4B737FBAF902}"/>
              </a:ext>
            </a:extLst>
          </p:cNvPr>
          <p:cNvCxnSpPr>
            <a:cxnSpLocks/>
          </p:cNvCxnSpPr>
          <p:nvPr/>
        </p:nvCxnSpPr>
        <p:spPr>
          <a:xfrm>
            <a:off x="7858576" y="823548"/>
            <a:ext cx="939799" cy="5203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4931D-B38B-FD4E-8D92-3C73801DC8E5}"/>
              </a:ext>
            </a:extLst>
          </p:cNvPr>
          <p:cNvCxnSpPr>
            <a:cxnSpLocks/>
          </p:cNvCxnSpPr>
          <p:nvPr/>
        </p:nvCxnSpPr>
        <p:spPr>
          <a:xfrm flipV="1">
            <a:off x="3098800" y="684442"/>
            <a:ext cx="1043044" cy="5235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7D66D-0EF2-664F-95C6-E7EDB09E7DA3}"/>
              </a:ext>
            </a:extLst>
          </p:cNvPr>
          <p:cNvCxnSpPr>
            <a:cxnSpLocks/>
          </p:cNvCxnSpPr>
          <p:nvPr/>
        </p:nvCxnSpPr>
        <p:spPr>
          <a:xfrm>
            <a:off x="2930296" y="4817588"/>
            <a:ext cx="1270685" cy="3979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4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B5156-6A21-4949-8EF3-F70C27FBE02A}"/>
              </a:ext>
            </a:extLst>
          </p:cNvPr>
          <p:cNvSpPr/>
          <p:nvPr/>
        </p:nvSpPr>
        <p:spPr>
          <a:xfrm>
            <a:off x="4483100" y="4868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8F9F3-7B8B-4D43-AFAB-88A79E12FBB3}"/>
              </a:ext>
            </a:extLst>
          </p:cNvPr>
          <p:cNvSpPr/>
          <p:nvPr/>
        </p:nvSpPr>
        <p:spPr>
          <a:xfrm>
            <a:off x="838199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D7C7E-5C67-4A48-9545-4CF9FF33875C}"/>
              </a:ext>
            </a:extLst>
          </p:cNvPr>
          <p:cNvSpPr/>
          <p:nvPr/>
        </p:nvSpPr>
        <p:spPr>
          <a:xfrm>
            <a:off x="8115300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 Satisfaction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AC60D-16C0-514D-AEDD-4A6A787C6FF1}"/>
              </a:ext>
            </a:extLst>
          </p:cNvPr>
          <p:cNvSpPr/>
          <p:nvPr/>
        </p:nvSpPr>
        <p:spPr>
          <a:xfrm>
            <a:off x="4549321" y="48175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84C40-B77F-EB4F-8278-DBF70A649B33}"/>
              </a:ext>
            </a:extLst>
          </p:cNvPr>
          <p:cNvSpPr/>
          <p:nvPr/>
        </p:nvSpPr>
        <p:spPr>
          <a:xfrm>
            <a:off x="838197" y="363451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8BD21-52FB-074A-B15A-CD044981B44A}"/>
              </a:ext>
            </a:extLst>
          </p:cNvPr>
          <p:cNvSpPr/>
          <p:nvPr/>
        </p:nvSpPr>
        <p:spPr>
          <a:xfrm>
            <a:off x="8115298" y="370925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8A26F-4244-B24C-B292-FE66D4EDCBFD}"/>
              </a:ext>
            </a:extLst>
          </p:cNvPr>
          <p:cNvSpPr txBox="1"/>
          <p:nvPr/>
        </p:nvSpPr>
        <p:spPr>
          <a:xfrm>
            <a:off x="1285184" y="1579088"/>
            <a:ext cx="219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(Man)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1F396-92F0-354F-BEAA-F5A5F7075E88}"/>
              </a:ext>
            </a:extLst>
          </p:cNvPr>
          <p:cNvSpPr txBox="1"/>
          <p:nvPr/>
        </p:nvSpPr>
        <p:spPr>
          <a:xfrm>
            <a:off x="839557" y="3709251"/>
            <a:ext cx="3093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5646B-AAD6-5B42-ADC5-C6FDDD9AB521}"/>
              </a:ext>
            </a:extLst>
          </p:cNvPr>
          <p:cNvSpPr txBox="1"/>
          <p:nvPr/>
        </p:nvSpPr>
        <p:spPr>
          <a:xfrm>
            <a:off x="7858576" y="3786691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Satisfaction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FE53A-8725-D04F-B4C2-3B6699E10B71}"/>
              </a:ext>
            </a:extLst>
          </p:cNvPr>
          <p:cNvSpPr txBox="1"/>
          <p:nvPr/>
        </p:nvSpPr>
        <p:spPr>
          <a:xfrm>
            <a:off x="4292599" y="561628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(Man)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8EB89-C71F-D442-8CCA-7FDE7D71B3C8}"/>
              </a:ext>
            </a:extLst>
          </p:cNvPr>
          <p:cNvSpPr txBox="1"/>
          <p:nvPr/>
        </p:nvSpPr>
        <p:spPr>
          <a:xfrm>
            <a:off x="4292599" y="4892329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DAF177-B0B9-8744-9007-835E56D848A5}"/>
              </a:ext>
            </a:extLst>
          </p:cNvPr>
          <p:cNvCxnSpPr>
            <a:cxnSpLocks/>
          </p:cNvCxnSpPr>
          <p:nvPr/>
        </p:nvCxnSpPr>
        <p:spPr>
          <a:xfrm flipV="1">
            <a:off x="3931554" y="1255922"/>
            <a:ext cx="656655" cy="2362398"/>
          </a:xfrm>
          <a:prstGeom prst="straightConnector1">
            <a:avLst/>
          </a:prstGeom>
          <a:ln w="508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999E83-4D88-EC41-A36B-9C5249F1BCC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958549" y="1976994"/>
            <a:ext cx="4156751" cy="2079369"/>
          </a:xfrm>
          <a:prstGeom prst="straightConnector1">
            <a:avLst/>
          </a:prstGeom>
          <a:ln w="50800">
            <a:prstDash val="lg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2F6C8-186F-2446-99FC-06D1703051CA}"/>
              </a:ext>
            </a:extLst>
          </p:cNvPr>
          <p:cNvCxnSpPr>
            <a:cxnSpLocks/>
          </p:cNvCxnSpPr>
          <p:nvPr/>
        </p:nvCxnSpPr>
        <p:spPr>
          <a:xfrm flipV="1">
            <a:off x="7642678" y="4505063"/>
            <a:ext cx="1272722" cy="7223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81E62-64FC-3443-9EA9-4B737FBAF902}"/>
              </a:ext>
            </a:extLst>
          </p:cNvPr>
          <p:cNvCxnSpPr>
            <a:cxnSpLocks/>
          </p:cNvCxnSpPr>
          <p:nvPr/>
        </p:nvCxnSpPr>
        <p:spPr>
          <a:xfrm>
            <a:off x="7576457" y="962433"/>
            <a:ext cx="1110343" cy="6053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7D66D-0EF2-664F-95C6-E7EDB09E7DA3}"/>
              </a:ext>
            </a:extLst>
          </p:cNvPr>
          <p:cNvCxnSpPr>
            <a:cxnSpLocks/>
          </p:cNvCxnSpPr>
          <p:nvPr/>
        </p:nvCxnSpPr>
        <p:spPr>
          <a:xfrm>
            <a:off x="3931554" y="2357606"/>
            <a:ext cx="830946" cy="233167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6B3B4-8923-B145-81C0-1BE6D730B51E}"/>
              </a:ext>
            </a:extLst>
          </p:cNvPr>
          <p:cNvCxnSpPr>
            <a:cxnSpLocks/>
          </p:cNvCxnSpPr>
          <p:nvPr/>
        </p:nvCxnSpPr>
        <p:spPr>
          <a:xfrm>
            <a:off x="3931554" y="1915619"/>
            <a:ext cx="3785729" cy="2116797"/>
          </a:xfrm>
          <a:prstGeom prst="straightConnector1">
            <a:avLst/>
          </a:prstGeom>
          <a:ln w="50800">
            <a:prstDash val="lg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4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AB5156-6A21-4949-8EF3-F70C27FBE02A}"/>
              </a:ext>
            </a:extLst>
          </p:cNvPr>
          <p:cNvSpPr/>
          <p:nvPr/>
        </p:nvSpPr>
        <p:spPr>
          <a:xfrm>
            <a:off x="4483100" y="4868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8F9F3-7B8B-4D43-AFAB-88A79E12FBB3}"/>
              </a:ext>
            </a:extLst>
          </p:cNvPr>
          <p:cNvSpPr/>
          <p:nvPr/>
        </p:nvSpPr>
        <p:spPr>
          <a:xfrm>
            <a:off x="838199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D7C7E-5C67-4A48-9545-4CF9FF33875C}"/>
              </a:ext>
            </a:extLst>
          </p:cNvPr>
          <p:cNvSpPr/>
          <p:nvPr/>
        </p:nvSpPr>
        <p:spPr>
          <a:xfrm>
            <a:off x="8115300" y="15790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 Satisfaction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AC60D-16C0-514D-AEDD-4A6A787C6FF1}"/>
              </a:ext>
            </a:extLst>
          </p:cNvPr>
          <p:cNvSpPr/>
          <p:nvPr/>
        </p:nvSpPr>
        <p:spPr>
          <a:xfrm>
            <a:off x="4549321" y="4817588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84C40-B77F-EB4F-8278-DBF70A649B33}"/>
              </a:ext>
            </a:extLst>
          </p:cNvPr>
          <p:cNvSpPr/>
          <p:nvPr/>
        </p:nvSpPr>
        <p:spPr>
          <a:xfrm>
            <a:off x="838197" y="363451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8BD21-52FB-074A-B15A-CD044981B44A}"/>
              </a:ext>
            </a:extLst>
          </p:cNvPr>
          <p:cNvSpPr/>
          <p:nvPr/>
        </p:nvSpPr>
        <p:spPr>
          <a:xfrm>
            <a:off x="8115298" y="3709251"/>
            <a:ext cx="3093357" cy="79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8A26F-4244-B24C-B292-FE66D4EDCBFD}"/>
              </a:ext>
            </a:extLst>
          </p:cNvPr>
          <p:cNvSpPr txBox="1"/>
          <p:nvPr/>
        </p:nvSpPr>
        <p:spPr>
          <a:xfrm>
            <a:off x="1285184" y="1579088"/>
            <a:ext cx="2199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(Man)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1F396-92F0-354F-BEAA-F5A5F7075E88}"/>
              </a:ext>
            </a:extLst>
          </p:cNvPr>
          <p:cNvSpPr txBox="1"/>
          <p:nvPr/>
        </p:nvSpPr>
        <p:spPr>
          <a:xfrm>
            <a:off x="839557" y="3709251"/>
            <a:ext cx="3093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Other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C5646B-AAD6-5B42-ADC5-C6FDDD9AB521}"/>
              </a:ext>
            </a:extLst>
          </p:cNvPr>
          <p:cNvSpPr txBox="1"/>
          <p:nvPr/>
        </p:nvSpPr>
        <p:spPr>
          <a:xfrm>
            <a:off x="7858576" y="3786691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Relationship Satisfaction</a:t>
            </a:r>
          </a:p>
          <a:p>
            <a:pPr algn="ctr"/>
            <a:r>
              <a:rPr lang="en-US" b="1" dirty="0"/>
              <a:t>(Woman)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FE53A-8725-D04F-B4C2-3B6699E10B71}"/>
              </a:ext>
            </a:extLst>
          </p:cNvPr>
          <p:cNvSpPr txBox="1"/>
          <p:nvPr/>
        </p:nvSpPr>
        <p:spPr>
          <a:xfrm>
            <a:off x="4292599" y="561628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(Man)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8EB89-C71F-D442-8CCA-7FDE7D71B3C8}"/>
              </a:ext>
            </a:extLst>
          </p:cNvPr>
          <p:cNvSpPr txBox="1"/>
          <p:nvPr/>
        </p:nvSpPr>
        <p:spPr>
          <a:xfrm>
            <a:off x="4292599" y="4892329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Self Objectification</a:t>
            </a:r>
          </a:p>
          <a:p>
            <a:pPr algn="ctr"/>
            <a:r>
              <a:rPr lang="en-US" b="1" dirty="0"/>
              <a:t>(Woman)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6DAF177-B0B9-8744-9007-835E56D848A5}"/>
              </a:ext>
            </a:extLst>
          </p:cNvPr>
          <p:cNvCxnSpPr>
            <a:cxnSpLocks/>
          </p:cNvCxnSpPr>
          <p:nvPr/>
        </p:nvCxnSpPr>
        <p:spPr>
          <a:xfrm flipV="1">
            <a:off x="3931554" y="1255922"/>
            <a:ext cx="656655" cy="2362398"/>
          </a:xfrm>
          <a:prstGeom prst="straightConnector1">
            <a:avLst/>
          </a:prstGeom>
          <a:ln w="5080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999E83-4D88-EC41-A36B-9C5249F1BCC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958549" y="1976994"/>
            <a:ext cx="4156751" cy="2079369"/>
          </a:xfrm>
          <a:prstGeom prst="straightConnector1">
            <a:avLst/>
          </a:prstGeom>
          <a:ln w="50800">
            <a:prstDash val="lg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2F6C8-186F-2446-99FC-06D1703051CA}"/>
              </a:ext>
            </a:extLst>
          </p:cNvPr>
          <p:cNvCxnSpPr>
            <a:cxnSpLocks/>
          </p:cNvCxnSpPr>
          <p:nvPr/>
        </p:nvCxnSpPr>
        <p:spPr>
          <a:xfrm flipV="1">
            <a:off x="7642678" y="4505063"/>
            <a:ext cx="1272722" cy="72236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81E62-64FC-3443-9EA9-4B737FBAF902}"/>
              </a:ext>
            </a:extLst>
          </p:cNvPr>
          <p:cNvCxnSpPr>
            <a:cxnSpLocks/>
          </p:cNvCxnSpPr>
          <p:nvPr/>
        </p:nvCxnSpPr>
        <p:spPr>
          <a:xfrm>
            <a:off x="7576457" y="962433"/>
            <a:ext cx="1110343" cy="605332"/>
          </a:xfrm>
          <a:prstGeom prst="straightConnector1">
            <a:avLst/>
          </a:prstGeom>
          <a:ln w="50800"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97D66D-0EF2-664F-95C6-E7EDB09E7DA3}"/>
              </a:ext>
            </a:extLst>
          </p:cNvPr>
          <p:cNvCxnSpPr>
            <a:cxnSpLocks/>
          </p:cNvCxnSpPr>
          <p:nvPr/>
        </p:nvCxnSpPr>
        <p:spPr>
          <a:xfrm>
            <a:off x="3931554" y="2357606"/>
            <a:ext cx="830946" cy="233167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6B3B4-8923-B145-81C0-1BE6D730B51E}"/>
              </a:ext>
            </a:extLst>
          </p:cNvPr>
          <p:cNvCxnSpPr>
            <a:cxnSpLocks/>
          </p:cNvCxnSpPr>
          <p:nvPr/>
        </p:nvCxnSpPr>
        <p:spPr>
          <a:xfrm>
            <a:off x="3931554" y="1915619"/>
            <a:ext cx="3785729" cy="2116797"/>
          </a:xfrm>
          <a:prstGeom prst="straightConnector1">
            <a:avLst/>
          </a:prstGeom>
          <a:ln w="50800">
            <a:prstDash val="lg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9C104D0-5EAC-CA42-BCF8-7D1FE15EDA2A}"/>
              </a:ext>
            </a:extLst>
          </p:cNvPr>
          <p:cNvSpPr txBox="1"/>
          <p:nvPr/>
        </p:nvSpPr>
        <p:spPr>
          <a:xfrm>
            <a:off x="7999638" y="775148"/>
            <a:ext cx="1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0.29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8AD0C-E9FA-BF4D-941F-39285C62F6F6}"/>
              </a:ext>
            </a:extLst>
          </p:cNvPr>
          <p:cNvSpPr txBox="1"/>
          <p:nvPr/>
        </p:nvSpPr>
        <p:spPr>
          <a:xfrm>
            <a:off x="6731230" y="172856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0.039</a:t>
            </a:r>
          </a:p>
          <a:p>
            <a:r>
              <a:rPr lang="en-US" dirty="0"/>
              <a:t>(0.011)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3B0A4-22A1-6C43-9D58-BEEAEBD1B00C}"/>
              </a:ext>
            </a:extLst>
          </p:cNvPr>
          <p:cNvSpPr txBox="1"/>
          <p:nvPr/>
        </p:nvSpPr>
        <p:spPr>
          <a:xfrm>
            <a:off x="7074928" y="311659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0.026</a:t>
            </a:r>
          </a:p>
          <a:p>
            <a:r>
              <a:rPr lang="en-US" dirty="0"/>
              <a:t>(0.002)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F9CBDE-A259-3D4C-880A-8E7BC4FC55D1}"/>
              </a:ext>
            </a:extLst>
          </p:cNvPr>
          <p:cNvSpPr txBox="1"/>
          <p:nvPr/>
        </p:nvSpPr>
        <p:spPr>
          <a:xfrm>
            <a:off x="8027986" y="495376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-0.15**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96343-701E-8340-A9F4-E427E442C530}"/>
              </a:ext>
            </a:extLst>
          </p:cNvPr>
          <p:cNvSpPr txBox="1"/>
          <p:nvPr/>
        </p:nvSpPr>
        <p:spPr>
          <a:xfrm>
            <a:off x="2894883" y="2502418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0.21**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1F3DF-1885-8C4E-872D-76EE37488953}"/>
              </a:ext>
            </a:extLst>
          </p:cNvPr>
          <p:cNvSpPr txBox="1"/>
          <p:nvPr/>
        </p:nvSpPr>
        <p:spPr>
          <a:xfrm>
            <a:off x="2694639" y="328446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0.28***</a:t>
            </a:r>
          </a:p>
        </p:txBody>
      </p:sp>
    </p:spTree>
    <p:extLst>
      <p:ext uri="{BB962C8B-B14F-4D97-AF65-F5344CB8AC3E}">
        <p14:creationId xmlns:p14="http://schemas.microsoft.com/office/powerpoint/2010/main" val="30359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147</Words>
  <Application>Microsoft Macintosh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Sofia Almaraz</dc:creator>
  <cp:lastModifiedBy>Vivian Sofia Almaraz</cp:lastModifiedBy>
  <cp:revision>5</cp:revision>
  <dcterms:created xsi:type="dcterms:W3CDTF">2022-04-14T14:23:25Z</dcterms:created>
  <dcterms:modified xsi:type="dcterms:W3CDTF">2022-04-14T22:42:46Z</dcterms:modified>
</cp:coreProperties>
</file>