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9b55e13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9b55e1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d9b55e13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d9b55e13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d9b55e13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d9b55e13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d9b55e13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d9b55e1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9b55e13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9b55e13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836cdf3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836cdf3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Discuss your findings. Did you find what you expected to find? If not, why not? What inferences or general conclusions can you draw from your analysis?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d9b55e13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d9b55e13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d836cdf3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d836cdf3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Post Mortem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Discuss any difficulties that arose, and how you dealt with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Discuss any additional questions that came up, but which you didn't have time to answer: What would you research next, if you had two more weeks?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d9b55e13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d9b55e13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836cdf3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836cdf3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we found the data (FARS)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Took us awhile to find a large enough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Ended up combining 3 CSVs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information is in each doc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Accident data -- what columns, information,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Vehicle - what columns, information, etc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Person - what columns, information, etc.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836cdf3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836cdf3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were the general questions that we started with?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Once we found a good enough dataset how did they change?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did these lead to our hypthesises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9b55e1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9b55e1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9b55e1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9b55e1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d9b55e13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d9b55e13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9b55e1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9b55e1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d9b55e1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d9b55e1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d9b55e1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d9b55e1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732225" y="393750"/>
            <a:ext cx="760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Speeding, Rollover, Vehicle Type, Crash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25" y="1471925"/>
            <a:ext cx="3353325" cy="21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026" y="1471925"/>
            <a:ext cx="2672421" cy="21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7800" y="1471925"/>
            <a:ext cx="2561187" cy="21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150950" y="1538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26" y="1084275"/>
            <a:ext cx="5991850" cy="26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199" y="2735574"/>
            <a:ext cx="2334600" cy="20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423863"/>
            <a:ext cx="61055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76" y="1498487"/>
            <a:ext cx="8038449" cy="30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37" y="1394275"/>
            <a:ext cx="8026226" cy="32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6113675" y="3974925"/>
            <a:ext cx="232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 = FARS data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Green = 2018 Survey Data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329525" y="1054050"/>
            <a:ext cx="8007000" cy="3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Assumption: More accidents would occur in the winter months in the northern part of the country</a:t>
            </a:r>
            <a:br>
              <a:rPr i="1" lang="en" sz="1600">
                <a:latin typeface="Arial"/>
                <a:ea typeface="Arial"/>
                <a:cs typeface="Arial"/>
                <a:sym typeface="Arial"/>
              </a:rPr>
            </a:br>
            <a:r>
              <a:rPr i="1" lang="en" sz="1600">
                <a:latin typeface="Arial"/>
                <a:ea typeface="Arial"/>
                <a:cs typeface="Arial"/>
                <a:sym typeface="Arial"/>
              </a:rPr>
              <a:t>Finding: Least no. of accidents occured in the months of Jan, Feb, Mar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Assumption: More accidents would occur when driver is drunk </a:t>
            </a:r>
            <a:br>
              <a:rPr i="1" lang="en" sz="1600">
                <a:latin typeface="Arial"/>
                <a:ea typeface="Arial"/>
                <a:cs typeface="Arial"/>
                <a:sym typeface="Arial"/>
              </a:rPr>
            </a:br>
            <a:r>
              <a:rPr i="1" lang="en" sz="1600">
                <a:latin typeface="Arial"/>
                <a:ea typeface="Arial"/>
                <a:cs typeface="Arial"/>
                <a:sym typeface="Arial"/>
              </a:rPr>
              <a:t>Finding: Alcohol was not the most contributing factor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Assumption: There would be more accidents on the weekend</a:t>
            </a:r>
            <a:br>
              <a:rPr i="1" lang="en" sz="1600">
                <a:latin typeface="Arial"/>
                <a:ea typeface="Arial"/>
                <a:cs typeface="Arial"/>
                <a:sym typeface="Arial"/>
              </a:rPr>
            </a:br>
            <a:r>
              <a:rPr i="1" lang="en" sz="1600">
                <a:latin typeface="Arial"/>
                <a:ea typeface="Arial"/>
                <a:cs typeface="Arial"/>
                <a:sym typeface="Arial"/>
              </a:rPr>
              <a:t>Finding: Indeed. Also most accidents occur during rush hours.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 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(Cont…)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Assumption: More fatal crashes occur in highly populated areas</a:t>
            </a:r>
            <a:br>
              <a:rPr i="1" lang="en" sz="1600">
                <a:latin typeface="Arial"/>
                <a:ea typeface="Arial"/>
                <a:cs typeface="Arial"/>
                <a:sym typeface="Arial"/>
              </a:rPr>
            </a:br>
            <a:r>
              <a:rPr i="1" lang="en" sz="1600">
                <a:latin typeface="Arial"/>
                <a:ea typeface="Arial"/>
                <a:cs typeface="Arial"/>
                <a:sym typeface="Arial"/>
              </a:rPr>
              <a:t>Finding: Indeed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Our analysis is consistent with multiple surveys for fatality accidents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a large enough data set that would allow us to do enough analysis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Tried to reach out to MN Dot &amp; Hwy Safety Information Systems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needed a lot of cleaning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Columns had confusing 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Venn Diagram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Collaborating to code/project work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91575" y="1463700"/>
            <a:ext cx="88671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Background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FARS Accident Fatality Data (2015)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3 different CSVs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Accident Data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Vehicle Data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Person Data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Referenced manuals to understand the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GES General Estimate Sampling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Message 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865875"/>
            <a:ext cx="7038900" cy="4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Identifying factors contributing to fatal accidents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r>
              <a:rPr lang="en" sz="1600">
                <a:solidFill>
                  <a:srgbClr val="FFFFFF"/>
                </a:solidFill>
              </a:rPr>
              <a:t>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i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time factor into fatal accidents?</a:t>
            </a:r>
            <a:endParaRPr i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i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Day of week, month, time of day</a:t>
            </a:r>
            <a:endParaRPr i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Do personal factors affect fatal accidents?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Alcohol, age, distracted, etc.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Does location impact the number of fatalities?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City, state, region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Does weather impact the number of fatalities?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096" y="1058725"/>
            <a:ext cx="5305755" cy="37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675" y="187800"/>
            <a:ext cx="5976651" cy="20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675" y="2287450"/>
            <a:ext cx="5976650" cy="24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/>
          <p:nvPr/>
        </p:nvSpPr>
        <p:spPr>
          <a:xfrm>
            <a:off x="4960675" y="193750"/>
            <a:ext cx="2288100" cy="200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960675" y="2465150"/>
            <a:ext cx="2288100" cy="201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Sources Used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Citipy</a:t>
            </a:r>
            <a:endParaRPr i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i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city name based on lat and long using citipy library.</a:t>
            </a:r>
            <a:endParaRPr i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Geocoding API</a:t>
            </a:r>
            <a:endParaRPr i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i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</a:t>
            </a:r>
            <a:r>
              <a:rPr i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latitude</a:t>
            </a:r>
            <a:r>
              <a:rPr i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longitude based on citi name using Geocoding API. </a:t>
            </a:r>
            <a:endParaRPr i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and Intersections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640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651" y="1720025"/>
            <a:ext cx="3200750" cy="25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076" y="1704999"/>
            <a:ext cx="3200750" cy="253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Anaysis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086" y="297700"/>
            <a:ext cx="2892424" cy="21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023" y="2519912"/>
            <a:ext cx="3123000" cy="2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25" y="1711625"/>
            <a:ext cx="4193026" cy="31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439800" y="485275"/>
            <a:ext cx="2820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Factors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94" y="247300"/>
            <a:ext cx="323030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550" y="2390763"/>
            <a:ext cx="40576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875" y="3306025"/>
            <a:ext cx="2515650" cy="16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4350" y="247300"/>
            <a:ext cx="2820300" cy="197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