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1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d9b55e13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d9b55e13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d9b55e13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d9b55e13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d9b55e13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d9b55e13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d9b55e13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d9b55e13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d9b55e13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d9b55e13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d836cdf37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d836cdf37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Discussion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Discuss your findings. Did you find what you expected to find? If not, why not? What inferences or general conclusions can you draw from your analysis?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d9b55e13a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d9b55e13a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d836cdf37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d836cdf37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Post Mortem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Discuss any difficulties that arose, and how you dealt with them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Discuss any additional questions that came up, but which you didn't have time to answer: What would you research next, if you had two more weeks?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d9b55e13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d9b55e13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d836cdf3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d836cdf3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we found the data (FARS)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Took us awhile to find a large enough dataset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Ended up combining 3 CSVs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What information is in each doc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Accident data -- what columns, information, etc.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Vehicle - what columns, information, etc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Person - what columns, information, etc.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d836cdf3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d836cdf3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What were the general questions that we started with?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Once we found a good enough dataset how did they change?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did these lead to our hypthesises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d9b55e13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d9b55e13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d9b55e13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d9b55e13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d9b55e13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d9b55e13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9b55e13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9b55e13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d9b55e13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d9b55e13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d9b55e13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d9b55e13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732225" y="393750"/>
            <a:ext cx="7604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Speeding, Rollover, Vehicle Type, Crash Type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3125" y="1471925"/>
            <a:ext cx="3353325" cy="219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026" y="1471925"/>
            <a:ext cx="2672421" cy="219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7800" y="1471925"/>
            <a:ext cx="2561187" cy="21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</a:t>
            </a:r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body" idx="1"/>
          </p:nvPr>
        </p:nvSpPr>
        <p:spPr>
          <a:xfrm>
            <a:off x="1150950" y="15382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26" y="1084275"/>
            <a:ext cx="5991850" cy="26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7199" y="2735574"/>
            <a:ext cx="2334600" cy="20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38" y="423863"/>
            <a:ext cx="610552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76" y="1498487"/>
            <a:ext cx="8038449" cy="30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37" y="1394275"/>
            <a:ext cx="8026226" cy="32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 txBox="1"/>
          <p:nvPr/>
        </p:nvSpPr>
        <p:spPr>
          <a:xfrm>
            <a:off x="6113675" y="3974925"/>
            <a:ext cx="2324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Red = FARS data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Green = 2018 Survey Data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329525" y="1054050"/>
            <a:ext cx="8007000" cy="3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 dirty="0">
                <a:latin typeface="Arial"/>
                <a:ea typeface="Arial"/>
                <a:cs typeface="Arial"/>
                <a:sym typeface="Arial"/>
              </a:rPr>
              <a:t>Assumption: More accidents would occur in the winter months in the northern part of the country</a:t>
            </a:r>
            <a:br>
              <a:rPr lang="en" sz="1600" i="1" dirty="0">
                <a:latin typeface="Arial"/>
                <a:ea typeface="Arial"/>
                <a:cs typeface="Arial"/>
                <a:sym typeface="Arial"/>
              </a:rPr>
            </a:br>
            <a:r>
              <a:rPr lang="en" sz="1600" i="1" dirty="0">
                <a:latin typeface="Arial"/>
                <a:ea typeface="Arial"/>
                <a:cs typeface="Arial"/>
                <a:sym typeface="Arial"/>
              </a:rPr>
              <a:t>Finding: Least no. of accidents occured in the months of Jan, Feb, Mar</a:t>
            </a:r>
            <a:endParaRPr sz="1600" i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i="1" dirty="0">
                <a:latin typeface="Arial"/>
                <a:ea typeface="Arial"/>
                <a:cs typeface="Arial"/>
                <a:sym typeface="Arial"/>
              </a:rPr>
              <a:t>Assumption: More accidents would occur when driver is drunk </a:t>
            </a:r>
            <a:br>
              <a:rPr lang="en" sz="1600" i="1" dirty="0">
                <a:latin typeface="Arial"/>
                <a:ea typeface="Arial"/>
                <a:cs typeface="Arial"/>
                <a:sym typeface="Arial"/>
              </a:rPr>
            </a:br>
            <a:r>
              <a:rPr lang="en" sz="1600" i="1" dirty="0">
                <a:latin typeface="Arial"/>
                <a:ea typeface="Arial"/>
                <a:cs typeface="Arial"/>
                <a:sym typeface="Arial"/>
              </a:rPr>
              <a:t>Finding: Alcohol was not the most contributing factor</a:t>
            </a:r>
            <a:endParaRPr sz="1600" i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i="1" dirty="0">
                <a:latin typeface="Arial"/>
                <a:ea typeface="Arial"/>
                <a:cs typeface="Arial"/>
                <a:sym typeface="Arial"/>
              </a:rPr>
              <a:t>Assumption: There would be more accidents on the weekend</a:t>
            </a:r>
            <a:br>
              <a:rPr lang="en" sz="1600" i="1" dirty="0">
                <a:latin typeface="Arial"/>
                <a:ea typeface="Arial"/>
                <a:cs typeface="Arial"/>
                <a:sym typeface="Arial"/>
              </a:rPr>
            </a:br>
            <a:r>
              <a:rPr lang="en" sz="1600" i="1">
                <a:latin typeface="Arial"/>
                <a:ea typeface="Arial"/>
                <a:cs typeface="Arial"/>
                <a:sym typeface="Arial"/>
              </a:rPr>
              <a:t>Finding: </a:t>
            </a:r>
            <a:r>
              <a:rPr lang="en" sz="1600" i="1" dirty="0">
                <a:latin typeface="Arial"/>
                <a:ea typeface="Arial"/>
                <a:cs typeface="Arial"/>
                <a:sym typeface="Arial"/>
              </a:rPr>
              <a:t>Also most accidents occur during rush hours. </a:t>
            </a:r>
            <a:endParaRPr sz="1600" i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i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(Cont…)</a:t>
            </a: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latin typeface="Arial"/>
                <a:ea typeface="Arial"/>
                <a:cs typeface="Arial"/>
                <a:sym typeface="Arial"/>
              </a:rPr>
              <a:t>Assumption: More fatal crashes occur in highly populated areas</a:t>
            </a:r>
            <a:br>
              <a:rPr lang="en" sz="1600" i="1">
                <a:latin typeface="Arial"/>
                <a:ea typeface="Arial"/>
                <a:cs typeface="Arial"/>
                <a:sym typeface="Arial"/>
              </a:rPr>
            </a:br>
            <a:r>
              <a:rPr lang="en" sz="1600" i="1">
                <a:latin typeface="Arial"/>
                <a:ea typeface="Arial"/>
                <a:cs typeface="Arial"/>
                <a:sym typeface="Arial"/>
              </a:rPr>
              <a:t>Finding: Indeed</a:t>
            </a:r>
            <a:endParaRPr sz="1600" i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i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i="1">
                <a:latin typeface="Arial"/>
                <a:ea typeface="Arial"/>
                <a:cs typeface="Arial"/>
                <a:sym typeface="Arial"/>
              </a:rPr>
              <a:t>Our analysis is consistent with multiple surveys for fatality accidents</a:t>
            </a:r>
            <a:endParaRPr sz="1600" i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53" name="Google Shape;253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Finding a large enough data set that would allow us to do enough analysis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Tried to reach out to MN Dot &amp; Hwy Safety Information Systems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needed a lot of cleaning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Columns had confusing name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Venn Diagram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Collaborating to code/project work </a:t>
            </a:r>
            <a:endParaRPr sz="18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91575" y="1463700"/>
            <a:ext cx="8867100" cy="22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Questions?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Background</a:t>
            </a:r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FARS Accident Fatality Data (2015)</a:t>
            </a:r>
            <a:endParaRPr sz="18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3 different CSVs</a:t>
            </a:r>
            <a:endParaRPr sz="14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Accident Data</a:t>
            </a:r>
            <a:endParaRPr sz="14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Vehicle Data</a:t>
            </a:r>
            <a:endParaRPr sz="14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Person Data 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Referenced manuals to understand the data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GES General Estimate Sampling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Message </a:t>
            </a:r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1297500" y="865875"/>
            <a:ext cx="7038900" cy="40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Identifying factors contributing to fatal accidents</a:t>
            </a: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r>
              <a:rPr lang="en" sz="1600">
                <a:solidFill>
                  <a:srgbClr val="FFFFFF"/>
                </a:solidFill>
              </a:rPr>
              <a:t> </a:t>
            </a:r>
            <a:endParaRPr sz="160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Does time factor into fatal accidents?</a:t>
            </a:r>
            <a:endParaRPr sz="1600" i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</a:pPr>
            <a:r>
              <a:rPr lang="en" sz="16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Day of week, month, time of day</a:t>
            </a:r>
            <a:endParaRPr sz="1600" i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i="1">
                <a:latin typeface="Arial"/>
                <a:ea typeface="Arial"/>
                <a:cs typeface="Arial"/>
                <a:sym typeface="Arial"/>
              </a:rPr>
              <a:t>Do personal factors affect fatal accidents?</a:t>
            </a:r>
            <a:endParaRPr sz="1600" i="1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 i="1">
                <a:latin typeface="Arial"/>
                <a:ea typeface="Arial"/>
                <a:cs typeface="Arial"/>
                <a:sym typeface="Arial"/>
              </a:rPr>
              <a:t>Alcohol, age, distracted, etc.</a:t>
            </a:r>
            <a:endParaRPr sz="1600" i="1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i="1">
                <a:latin typeface="Arial"/>
                <a:ea typeface="Arial"/>
                <a:cs typeface="Arial"/>
                <a:sym typeface="Arial"/>
              </a:rPr>
              <a:t>Does location impact the number of fatalities?</a:t>
            </a:r>
            <a:endParaRPr sz="1600" i="1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 i="1">
                <a:latin typeface="Arial"/>
                <a:ea typeface="Arial"/>
                <a:cs typeface="Arial"/>
                <a:sym typeface="Arial"/>
              </a:rPr>
              <a:t>City, state, region</a:t>
            </a:r>
            <a:endParaRPr sz="1600" i="1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 i="1">
                <a:latin typeface="Arial"/>
                <a:ea typeface="Arial"/>
                <a:cs typeface="Arial"/>
                <a:sym typeface="Arial"/>
              </a:rPr>
              <a:t>Does weather impact the number of fatalities?</a:t>
            </a:r>
            <a:endParaRPr sz="1600" i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</a:t>
            </a: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096" y="1058725"/>
            <a:ext cx="5305755" cy="37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Cleanup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675" y="187800"/>
            <a:ext cx="5976651" cy="20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3675" y="2287450"/>
            <a:ext cx="5976650" cy="24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/>
          <p:nvPr/>
        </p:nvSpPr>
        <p:spPr>
          <a:xfrm>
            <a:off x="4960675" y="193750"/>
            <a:ext cx="2288100" cy="2007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4960675" y="2465150"/>
            <a:ext cx="2288100" cy="2013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Sources Used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Citipy</a:t>
            </a:r>
            <a:endParaRPr sz="1600" i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Finding city name based on lat and long using citipy library.</a:t>
            </a:r>
            <a:endParaRPr sz="1600" i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Geocoding API</a:t>
            </a:r>
            <a:endParaRPr sz="1600" i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 i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Finding latitude and longitude based on citi name using Geocoding API. </a:t>
            </a:r>
            <a:endParaRPr sz="1600" i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 i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and Intersections</a:t>
            </a: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1297500" y="16407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651" y="1720025"/>
            <a:ext cx="3200750" cy="25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5076" y="1704999"/>
            <a:ext cx="3200750" cy="2538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Anaysis</a:t>
            </a: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086" y="297700"/>
            <a:ext cx="2892424" cy="21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3023" y="2519912"/>
            <a:ext cx="3123000" cy="23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625" y="1711625"/>
            <a:ext cx="4193026" cy="31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3439800" y="485275"/>
            <a:ext cx="28203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Factors</a:t>
            </a:r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94" y="247300"/>
            <a:ext cx="3230305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0550" y="2390763"/>
            <a:ext cx="4057650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875" y="3306025"/>
            <a:ext cx="2515650" cy="16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4350" y="247300"/>
            <a:ext cx="2820300" cy="197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On-screen Show (16:9)</PresentationFormat>
  <Paragraphs>70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Montserrat</vt:lpstr>
      <vt:lpstr>Lato</vt:lpstr>
      <vt:lpstr>Focus</vt:lpstr>
      <vt:lpstr>Crash!</vt:lpstr>
      <vt:lpstr>Data &amp; Background</vt:lpstr>
      <vt:lpstr>Core Message </vt:lpstr>
      <vt:lpstr>Data Cleanup</vt:lpstr>
      <vt:lpstr>Data Cleanup</vt:lpstr>
      <vt:lpstr>Additional Sources Used</vt:lpstr>
      <vt:lpstr> Weather and Intersections</vt:lpstr>
      <vt:lpstr>Time Anaysis</vt:lpstr>
      <vt:lpstr>Personal Factors</vt:lpstr>
      <vt:lpstr>Speeding, Rollover, Vehicle Type, Crash Type </vt:lpstr>
      <vt:lpstr>Location</vt:lpstr>
      <vt:lpstr>PowerPoint Presentation</vt:lpstr>
      <vt:lpstr>PowerPoint Presentation</vt:lpstr>
      <vt:lpstr>PowerPoint Presentation</vt:lpstr>
      <vt:lpstr>Conclusion</vt:lpstr>
      <vt:lpstr>Conclusion (Cont…)</vt:lpstr>
      <vt:lpstr>Challenges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Crash!</dc:title>
  <cp:lastModifiedBy>Jamie Reetz</cp:lastModifiedBy>
  <cp:revision>1</cp:revision>
  <dcterms:modified xsi:type="dcterms:W3CDTF">2019-01-18T02:53:18Z</dcterms:modified>
</cp:coreProperties>
</file>