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1"/>
  </p:notesMasterIdLst>
  <p:sldIdLst>
    <p:sldId id="635" r:id="rId2"/>
    <p:sldId id="636" r:id="rId3"/>
    <p:sldId id="637" r:id="rId4"/>
    <p:sldId id="638" r:id="rId5"/>
    <p:sldId id="642" r:id="rId6"/>
    <p:sldId id="639" r:id="rId7"/>
    <p:sldId id="640" r:id="rId8"/>
    <p:sldId id="449" r:id="rId9"/>
    <p:sldId id="45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7"/>
    <p:restoredTop sz="94721"/>
  </p:normalViewPr>
  <p:slideViewPr>
    <p:cSldViewPr snapToGrid="0" snapToObjects="1">
      <p:cViewPr varScale="1">
        <p:scale>
          <a:sx n="113" d="100"/>
          <a:sy n="113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63A11-80C8-5D44-859F-2F0A2E34D22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5B383-3FEE-2945-8566-8FEEE389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94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0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3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5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5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74B37-9C6E-FF4A-A683-38442F54F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Project Proposal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AE34CE-A90D-B541-ABD8-85062E09C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Guidance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3655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9E637-4228-C146-BD29-63610B2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Title, Aim,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7882-C778-4B47-99BC-492DF326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Title </a:t>
            </a:r>
          </a:p>
          <a:p>
            <a:pPr lvl="1"/>
            <a:r>
              <a:rPr lang="en-GB" dirty="0"/>
              <a:t>Self-explanatory project title of between 8-25 words</a:t>
            </a:r>
          </a:p>
          <a:p>
            <a:pPr lvl="1"/>
            <a:r>
              <a:rPr lang="en-GB" dirty="0"/>
              <a:t>Readily apparent what your project is about to anyone reading the title </a:t>
            </a:r>
          </a:p>
          <a:p>
            <a:pPr lvl="1"/>
            <a:r>
              <a:rPr lang="en-GB" dirty="0"/>
              <a:t>If you are undertaking a project opportunity where the client has provided a title this may need to be expanded / modified to ensure that it does fully cover the scope of the project</a:t>
            </a:r>
          </a:p>
          <a:p>
            <a:endParaRPr lang="en-GB" dirty="0"/>
          </a:p>
          <a:p>
            <a:r>
              <a:rPr lang="en-GB" dirty="0"/>
              <a:t>Aim &amp; Objectives  </a:t>
            </a:r>
          </a:p>
          <a:p>
            <a:pPr lvl="1"/>
            <a:r>
              <a:rPr lang="en-GB" dirty="0"/>
              <a:t>What is the main aim of your project? </a:t>
            </a:r>
          </a:p>
          <a:p>
            <a:pPr lvl="1"/>
            <a:r>
              <a:rPr lang="en-GB" dirty="0"/>
              <a:t>What are the objectives to achieve that aim? </a:t>
            </a:r>
          </a:p>
          <a:p>
            <a:pPr lvl="2"/>
            <a:r>
              <a:rPr lang="en-GB" dirty="0"/>
              <a:t>Independent Study – SMART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812-41E8-4E45-BA6B-6258E494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F593-6C6F-4844-A744-CAB0CFC5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your research question?</a:t>
            </a:r>
          </a:p>
          <a:p>
            <a:r>
              <a:rPr lang="en-GB" dirty="0"/>
              <a:t>What research areas are you going to explore?</a:t>
            </a:r>
          </a:p>
          <a:p>
            <a:r>
              <a:rPr lang="en-GB" dirty="0"/>
              <a:t>What is your purpose in reviewing literature - what are you expecting to find out and apply practically from your research?</a:t>
            </a:r>
          </a:p>
          <a:p>
            <a:r>
              <a:rPr lang="en-GB" dirty="0"/>
              <a:t>What are you hoping to find out through creating the practical element? How does it relate to your research question and focus?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F30E-8FA6-AD4A-8DE3-2531A119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EAF1-F721-3740-9CEF-A4353E5B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practical element going to be and what is it going to involve, do and be used for?</a:t>
            </a:r>
          </a:p>
          <a:p>
            <a:r>
              <a:rPr lang="en-GB" dirty="0"/>
              <a:t>How are you going to design and develop it </a:t>
            </a:r>
          </a:p>
          <a:p>
            <a:r>
              <a:rPr lang="en-GB" dirty="0"/>
              <a:t>What methods / approaches are you going to use?</a:t>
            </a:r>
          </a:p>
          <a:p>
            <a:r>
              <a:rPr lang="en-GB" dirty="0"/>
              <a:t>What will the final outcome be – what do you hope to provide the client/sponsor? </a:t>
            </a:r>
          </a:p>
          <a:p>
            <a:r>
              <a:rPr lang="en-GB" dirty="0"/>
              <a:t>What are the client / sponsor going to do with your practical element?</a:t>
            </a:r>
          </a:p>
          <a:p>
            <a:r>
              <a:rPr lang="en-GB" dirty="0"/>
              <a:t>How will you evaluate the success of your outcome?</a:t>
            </a:r>
          </a:p>
        </p:txBody>
      </p:sp>
    </p:spTree>
    <p:extLst>
      <p:ext uri="{BB962C8B-B14F-4D97-AF65-F5344CB8AC3E}">
        <p14:creationId xmlns:p14="http://schemas.microsoft.com/office/powerpoint/2010/main" val="50382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A240A89-13FC-6741-B384-0A67A2522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Client / Sponsor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BB1946E-01C0-BA48-9858-FDF3A3BC2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How will you interact with them	</a:t>
            </a:r>
          </a:p>
          <a:p>
            <a:r>
              <a:rPr lang="en-GB" altLang="en-US" dirty="0"/>
              <a:t>Why will you interact with them</a:t>
            </a:r>
          </a:p>
          <a:p>
            <a:pPr lvl="1"/>
            <a:r>
              <a:rPr lang="en-GB" altLang="en-US" dirty="0"/>
              <a:t>What do you need from them?</a:t>
            </a:r>
          </a:p>
          <a:p>
            <a:pPr lvl="1"/>
            <a:r>
              <a:rPr lang="en-GB" altLang="en-US" dirty="0"/>
              <a:t>Input into various stages, e.g. Analysis, Design, Development, Testing &amp; product/client evaluation</a:t>
            </a:r>
          </a:p>
          <a:p>
            <a:r>
              <a:rPr lang="en-GB" altLang="en-US" dirty="0"/>
              <a:t>How/when will the interactions be documented</a:t>
            </a:r>
          </a:p>
          <a:p>
            <a:endParaRPr lang="en-GB" altLang="en-US" dirty="0"/>
          </a:p>
          <a:p>
            <a:r>
              <a:rPr lang="en-GB" altLang="en-US" dirty="0"/>
              <a:t>You collect and submit </a:t>
            </a:r>
            <a:r>
              <a:rPr lang="en-GB" altLang="en-US" b="1" dirty="0"/>
              <a:t>evidence</a:t>
            </a:r>
            <a:r>
              <a:rPr lang="en-GB" altLang="en-US" dirty="0"/>
              <a:t> that you have engaged with your client / sponsor for </a:t>
            </a:r>
            <a:r>
              <a:rPr lang="en-GB" altLang="en-US" b="1" dirty="0"/>
              <a:t>Assignments 1 and 3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906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27D0-8C35-A74E-8B3B-ADE4A385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3CE6-5AAD-C640-8EB5-0BB882E7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how this project relates to your MSc programme</a:t>
            </a:r>
          </a:p>
          <a:p>
            <a:r>
              <a:rPr lang="en-GB" dirty="0"/>
              <a:t>What areas of knowledge / practical skills will you be demonstrating in your research and in creating the practical element? </a:t>
            </a:r>
          </a:p>
          <a:p>
            <a:r>
              <a:rPr lang="en-GB" dirty="0"/>
              <a:t>And what areas does the project enable you to further develop?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1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5D19-13AC-EA42-803E-A5740A19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1A0B-2F20-DC40-93DE-D624685D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Concisely summarise your project </a:t>
            </a:r>
          </a:p>
          <a:p>
            <a:r>
              <a:rPr lang="en-GB" dirty="0"/>
              <a:t>100 words</a:t>
            </a:r>
          </a:p>
          <a:p>
            <a:r>
              <a:rPr lang="en-GB" dirty="0"/>
              <a:t>Should detail:</a:t>
            </a:r>
          </a:p>
          <a:p>
            <a:pPr lvl="1"/>
            <a:r>
              <a:rPr lang="en-US" dirty="0"/>
              <a:t>In-discipline challenge and research question</a:t>
            </a:r>
            <a:endParaRPr lang="en-GB" dirty="0"/>
          </a:p>
          <a:p>
            <a:pPr lvl="1"/>
            <a:r>
              <a:rPr lang="en-US" dirty="0"/>
              <a:t>the justification, relevance and importance of the work (e.g. why you are going to do your project) </a:t>
            </a:r>
            <a:endParaRPr lang="en-GB" dirty="0"/>
          </a:p>
          <a:p>
            <a:pPr lvl="1"/>
            <a:r>
              <a:rPr lang="en-US" dirty="0"/>
              <a:t>Practical element and expected outcome</a:t>
            </a:r>
            <a:endParaRPr lang="en-GB" dirty="0"/>
          </a:p>
          <a:p>
            <a:pPr lvl="1"/>
            <a:r>
              <a:rPr lang="en-US" dirty="0"/>
              <a:t>Main results / findings you expect to get from your practical work and how this will help you answer your research question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5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BE0E-85A6-0145-AD47-1D018748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1D42-3136-9D4D-B5CD-880B9C6B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bibliographic software such as Zotero (supported by the University)</a:t>
            </a:r>
          </a:p>
          <a:p>
            <a:r>
              <a:rPr lang="en-US" dirty="0"/>
              <a:t>Harvard</a:t>
            </a:r>
          </a:p>
          <a:p>
            <a:r>
              <a:rPr lang="en-US" dirty="0"/>
              <a:t>All sources can be referenced whether image, video, blog, article, book, software, etc.</a:t>
            </a:r>
          </a:p>
          <a:p>
            <a:r>
              <a:rPr lang="en-US" dirty="0"/>
              <a:t>Be consistent how you reference</a:t>
            </a:r>
          </a:p>
          <a:p>
            <a:r>
              <a:rPr lang="en-US" dirty="0"/>
              <a:t>Purpose of referencing is to </a:t>
            </a:r>
          </a:p>
          <a:p>
            <a:pPr lvl="1"/>
            <a:r>
              <a:rPr lang="en-US" dirty="0"/>
              <a:t>Demonstrate your knowledge of the field</a:t>
            </a:r>
          </a:p>
          <a:p>
            <a:pPr lvl="1"/>
            <a:r>
              <a:rPr lang="en-US" dirty="0"/>
              <a:t>Allow your reader to find your citation in case they might be interested in reading it</a:t>
            </a:r>
          </a:p>
        </p:txBody>
      </p:sp>
    </p:spTree>
    <p:extLst>
      <p:ext uri="{BB962C8B-B14F-4D97-AF65-F5344CB8AC3E}">
        <p14:creationId xmlns:p14="http://schemas.microsoft.com/office/powerpoint/2010/main" val="143349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EC23-2540-B64F-A39A-D3358BE2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9006-23BE-AE44-8C96-A98A46E5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 identifies research questions and area, practical outcome and client / sponsor</a:t>
            </a:r>
          </a:p>
          <a:p>
            <a:r>
              <a:rPr lang="en-US" dirty="0"/>
              <a:t>Used to enable allocation of supervisor</a:t>
            </a:r>
          </a:p>
          <a:p>
            <a:r>
              <a:rPr lang="en-US" dirty="0"/>
              <a:t>Your Project Proposal provides the basis for your Planning Submission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29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{C823A814-7A91-524E-8FE4-5AE6D826ABE1}tf10001069</Template>
  <TotalTime>286</TotalTime>
  <Words>519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The Project Proposal Form</vt:lpstr>
      <vt:lpstr>Title, Aim, Objectives</vt:lpstr>
      <vt:lpstr>Research</vt:lpstr>
      <vt:lpstr>PRACTICAL ELEMENT</vt:lpstr>
      <vt:lpstr>The Client / Sponsor</vt:lpstr>
      <vt:lpstr>Relevance and Development</vt:lpstr>
      <vt:lpstr>Abstract</vt:lpstr>
      <vt:lpstr>Citations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Project Proposal</dc:title>
  <dc:creator>Microsoft Office User</dc:creator>
  <cp:lastModifiedBy>Lynne Hall (Staff)</cp:lastModifiedBy>
  <cp:revision>35</cp:revision>
  <dcterms:created xsi:type="dcterms:W3CDTF">2019-06-01T12:58:24Z</dcterms:created>
  <dcterms:modified xsi:type="dcterms:W3CDTF">2021-05-18T08:27:24Z</dcterms:modified>
</cp:coreProperties>
</file>