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DF3ED-EA1B-40FE-BCC1-FB8FB6694AEF}" v="21" dt="2022-08-22T12:05:40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slop, Alan" userId="01eff4fa-7cb3-4d5f-91e3-dd98dc9e275e" providerId="ADAL" clId="{991DF3ED-EA1B-40FE-BCC1-FB8FB6694AEF}"/>
    <pc:docChg chg="undo custSel modSld">
      <pc:chgData name="Heslop, Alan" userId="01eff4fa-7cb3-4d5f-91e3-dd98dc9e275e" providerId="ADAL" clId="{991DF3ED-EA1B-40FE-BCC1-FB8FB6694AEF}" dt="2022-08-22T12:06:09.499" v="343" actId="478"/>
      <pc:docMkLst>
        <pc:docMk/>
      </pc:docMkLst>
      <pc:sldChg chg="addSp delSp modSp mod">
        <pc:chgData name="Heslop, Alan" userId="01eff4fa-7cb3-4d5f-91e3-dd98dc9e275e" providerId="ADAL" clId="{991DF3ED-EA1B-40FE-BCC1-FB8FB6694AEF}" dt="2022-08-22T12:06:09.499" v="343" actId="478"/>
        <pc:sldMkLst>
          <pc:docMk/>
          <pc:sldMk cId="397374719" sldId="256"/>
        </pc:sldMkLst>
        <pc:spChg chg="mod ord">
          <ac:chgData name="Heslop, Alan" userId="01eff4fa-7cb3-4d5f-91e3-dd98dc9e275e" providerId="ADAL" clId="{991DF3ED-EA1B-40FE-BCC1-FB8FB6694AEF}" dt="2022-08-22T12:03:05.970" v="143" actId="1076"/>
          <ac:spMkLst>
            <pc:docMk/>
            <pc:sldMk cId="397374719" sldId="256"/>
            <ac:spMk id="4" creationId="{F339E3A5-8A2C-4131-A5FF-B91212A31120}"/>
          </ac:spMkLst>
        </pc:spChg>
        <pc:spChg chg="ord">
          <ac:chgData name="Heslop, Alan" userId="01eff4fa-7cb3-4d5f-91e3-dd98dc9e275e" providerId="ADAL" clId="{991DF3ED-EA1B-40FE-BCC1-FB8FB6694AEF}" dt="2022-08-22T12:00:30.516" v="50" actId="167"/>
          <ac:spMkLst>
            <pc:docMk/>
            <pc:sldMk cId="397374719" sldId="256"/>
            <ac:spMk id="8" creationId="{ADA47FFF-5FB8-4CCC-A05C-B25168317AEC}"/>
          </ac:spMkLst>
        </pc:spChg>
        <pc:spChg chg="mod">
          <ac:chgData name="Heslop, Alan" userId="01eff4fa-7cb3-4d5f-91e3-dd98dc9e275e" providerId="ADAL" clId="{991DF3ED-EA1B-40FE-BCC1-FB8FB6694AEF}" dt="2022-08-22T12:04:06.469" v="192" actId="20577"/>
          <ac:spMkLst>
            <pc:docMk/>
            <pc:sldMk cId="397374719" sldId="256"/>
            <ac:spMk id="11" creationId="{AF97E6BA-4221-4B5D-86D8-871ECAC732EB}"/>
          </ac:spMkLst>
        </pc:spChg>
        <pc:spChg chg="mod">
          <ac:chgData name="Heslop, Alan" userId="01eff4fa-7cb3-4d5f-91e3-dd98dc9e275e" providerId="ADAL" clId="{991DF3ED-EA1B-40FE-BCC1-FB8FB6694AEF}" dt="2022-08-22T12:04:42.208" v="245" actId="20577"/>
          <ac:spMkLst>
            <pc:docMk/>
            <pc:sldMk cId="397374719" sldId="256"/>
            <ac:spMk id="16" creationId="{351AB38D-BAF4-497E-9BD9-0C263D23D4C0}"/>
          </ac:spMkLst>
        </pc:spChg>
        <pc:spChg chg="mod">
          <ac:chgData name="Heslop, Alan" userId="01eff4fa-7cb3-4d5f-91e3-dd98dc9e275e" providerId="ADAL" clId="{991DF3ED-EA1B-40FE-BCC1-FB8FB6694AEF}" dt="2022-08-22T12:00:46.040" v="70" actId="404"/>
          <ac:spMkLst>
            <pc:docMk/>
            <pc:sldMk cId="397374719" sldId="256"/>
            <ac:spMk id="63" creationId="{29DC4386-5EFE-4BCE-8092-7AD786204C14}"/>
          </ac:spMkLst>
        </pc:spChg>
        <pc:spChg chg="mod">
          <ac:chgData name="Heslop, Alan" userId="01eff4fa-7cb3-4d5f-91e3-dd98dc9e275e" providerId="ADAL" clId="{991DF3ED-EA1B-40FE-BCC1-FB8FB6694AEF}" dt="2022-08-22T12:01:28.705" v="86" actId="5793"/>
          <ac:spMkLst>
            <pc:docMk/>
            <pc:sldMk cId="397374719" sldId="256"/>
            <ac:spMk id="66" creationId="{5D9133BB-3EAD-4AB6-8D6C-55D36166E551}"/>
          </ac:spMkLst>
        </pc:spChg>
        <pc:spChg chg="mod">
          <ac:chgData name="Heslop, Alan" userId="01eff4fa-7cb3-4d5f-91e3-dd98dc9e275e" providerId="ADAL" clId="{991DF3ED-EA1B-40FE-BCC1-FB8FB6694AEF}" dt="2022-08-22T12:01:35.355" v="89" actId="14100"/>
          <ac:spMkLst>
            <pc:docMk/>
            <pc:sldMk cId="397374719" sldId="256"/>
            <ac:spMk id="67" creationId="{C87E9D07-C2FD-45C2-B731-3F2505A87D36}"/>
          </ac:spMkLst>
        </pc:spChg>
        <pc:spChg chg="mod">
          <ac:chgData name="Heslop, Alan" userId="01eff4fa-7cb3-4d5f-91e3-dd98dc9e275e" providerId="ADAL" clId="{991DF3ED-EA1B-40FE-BCC1-FB8FB6694AEF}" dt="2022-08-22T12:02:16.245" v="133" actId="1076"/>
          <ac:spMkLst>
            <pc:docMk/>
            <pc:sldMk cId="397374719" sldId="256"/>
            <ac:spMk id="76" creationId="{D4D4A6C0-5DE1-4593-BE13-37DD587B811A}"/>
          </ac:spMkLst>
        </pc:spChg>
        <pc:spChg chg="mod">
          <ac:chgData name="Heslop, Alan" userId="01eff4fa-7cb3-4d5f-91e3-dd98dc9e275e" providerId="ADAL" clId="{991DF3ED-EA1B-40FE-BCC1-FB8FB6694AEF}" dt="2022-08-22T12:02:16.245" v="133" actId="1076"/>
          <ac:spMkLst>
            <pc:docMk/>
            <pc:sldMk cId="397374719" sldId="256"/>
            <ac:spMk id="77" creationId="{D593BEF2-3E77-464E-AA2F-D562DC2B1747}"/>
          </ac:spMkLst>
        </pc:spChg>
        <pc:spChg chg="mod">
          <ac:chgData name="Heslop, Alan" userId="01eff4fa-7cb3-4d5f-91e3-dd98dc9e275e" providerId="ADAL" clId="{991DF3ED-EA1B-40FE-BCC1-FB8FB6694AEF}" dt="2022-08-22T12:02:27.672" v="141" actId="20577"/>
          <ac:spMkLst>
            <pc:docMk/>
            <pc:sldMk cId="397374719" sldId="256"/>
            <ac:spMk id="79" creationId="{1D03EDFE-F3B4-4202-B286-ADB08D9D631D}"/>
          </ac:spMkLst>
        </pc:spChg>
        <pc:spChg chg="mod">
          <ac:chgData name="Heslop, Alan" userId="01eff4fa-7cb3-4d5f-91e3-dd98dc9e275e" providerId="ADAL" clId="{991DF3ED-EA1B-40FE-BCC1-FB8FB6694AEF}" dt="2022-08-22T12:02:21.552" v="135"/>
          <ac:spMkLst>
            <pc:docMk/>
            <pc:sldMk cId="397374719" sldId="256"/>
            <ac:spMk id="80" creationId="{7CE4AAFF-17CD-4855-B56C-D0E23BD1BE0E}"/>
          </ac:spMkLst>
        </pc:spChg>
        <pc:spChg chg="mod">
          <ac:chgData name="Heslop, Alan" userId="01eff4fa-7cb3-4d5f-91e3-dd98dc9e275e" providerId="ADAL" clId="{991DF3ED-EA1B-40FE-BCC1-FB8FB6694AEF}" dt="2022-08-22T12:05:33.529" v="309" actId="20577"/>
          <ac:spMkLst>
            <pc:docMk/>
            <pc:sldMk cId="397374719" sldId="256"/>
            <ac:spMk id="82" creationId="{67461CD0-05C8-4BC4-8744-306A10CE51E9}"/>
          </ac:spMkLst>
        </pc:spChg>
        <pc:spChg chg="mod">
          <ac:chgData name="Heslop, Alan" userId="01eff4fa-7cb3-4d5f-91e3-dd98dc9e275e" providerId="ADAL" clId="{991DF3ED-EA1B-40FE-BCC1-FB8FB6694AEF}" dt="2022-08-22T12:03:17.467" v="145"/>
          <ac:spMkLst>
            <pc:docMk/>
            <pc:sldMk cId="397374719" sldId="256"/>
            <ac:spMk id="83" creationId="{111E91AE-DA5C-4F95-8D8F-90C62E1CE2BD}"/>
          </ac:spMkLst>
        </pc:spChg>
        <pc:spChg chg="mod">
          <ac:chgData name="Heslop, Alan" userId="01eff4fa-7cb3-4d5f-91e3-dd98dc9e275e" providerId="ADAL" clId="{991DF3ED-EA1B-40FE-BCC1-FB8FB6694AEF}" dt="2022-08-22T12:04:26.364" v="233" actId="20577"/>
          <ac:spMkLst>
            <pc:docMk/>
            <pc:sldMk cId="397374719" sldId="256"/>
            <ac:spMk id="85" creationId="{C1DA42BC-6622-45B6-B31E-25C26AB6EB6A}"/>
          </ac:spMkLst>
        </pc:spChg>
        <pc:spChg chg="mod">
          <ac:chgData name="Heslop, Alan" userId="01eff4fa-7cb3-4d5f-91e3-dd98dc9e275e" providerId="ADAL" clId="{991DF3ED-EA1B-40FE-BCC1-FB8FB6694AEF}" dt="2022-08-22T12:04:11.764" v="195"/>
          <ac:spMkLst>
            <pc:docMk/>
            <pc:sldMk cId="397374719" sldId="256"/>
            <ac:spMk id="101" creationId="{BBFA221C-B392-45A0-9B0D-EFC227C35F33}"/>
          </ac:spMkLst>
        </pc:spChg>
        <pc:spChg chg="add del mod">
          <ac:chgData name="Heslop, Alan" userId="01eff4fa-7cb3-4d5f-91e3-dd98dc9e275e" providerId="ADAL" clId="{991DF3ED-EA1B-40FE-BCC1-FB8FB6694AEF}" dt="2022-08-22T12:04:46.851" v="249"/>
          <ac:spMkLst>
            <pc:docMk/>
            <pc:sldMk cId="397374719" sldId="256"/>
            <ac:spMk id="102" creationId="{99CD5EAA-8ED3-4507-928C-145152E1E7BE}"/>
          </ac:spMkLst>
        </pc:spChg>
        <pc:spChg chg="mod">
          <ac:chgData name="Heslop, Alan" userId="01eff4fa-7cb3-4d5f-91e3-dd98dc9e275e" providerId="ADAL" clId="{991DF3ED-EA1B-40FE-BCC1-FB8FB6694AEF}" dt="2022-08-22T12:04:55.946" v="267" actId="20577"/>
          <ac:spMkLst>
            <pc:docMk/>
            <pc:sldMk cId="397374719" sldId="256"/>
            <ac:spMk id="116" creationId="{A9D4DAAF-DC1D-49C2-AE1F-5B1FFB238188}"/>
          </ac:spMkLst>
        </pc:spChg>
        <pc:spChg chg="mod">
          <ac:chgData name="Heslop, Alan" userId="01eff4fa-7cb3-4d5f-91e3-dd98dc9e275e" providerId="ADAL" clId="{991DF3ED-EA1B-40FE-BCC1-FB8FB6694AEF}" dt="2022-08-22T12:04:49.673" v="250"/>
          <ac:spMkLst>
            <pc:docMk/>
            <pc:sldMk cId="397374719" sldId="256"/>
            <ac:spMk id="118" creationId="{F6A2CE72-D3FD-45CF-94D5-3D19B5620028}"/>
          </ac:spMkLst>
        </pc:spChg>
        <pc:spChg chg="add del mod">
          <ac:chgData name="Heslop, Alan" userId="01eff4fa-7cb3-4d5f-91e3-dd98dc9e275e" providerId="ADAL" clId="{991DF3ED-EA1B-40FE-BCC1-FB8FB6694AEF}" dt="2022-08-22T12:05:03.654" v="269"/>
          <ac:spMkLst>
            <pc:docMk/>
            <pc:sldMk cId="397374719" sldId="256"/>
            <ac:spMk id="120" creationId="{D6F6DA7D-FAC4-47BC-94C8-1F61DCD387F0}"/>
          </ac:spMkLst>
        </pc:spChg>
        <pc:spChg chg="mod">
          <ac:chgData name="Heslop, Alan" userId="01eff4fa-7cb3-4d5f-91e3-dd98dc9e275e" providerId="ADAL" clId="{991DF3ED-EA1B-40FE-BCC1-FB8FB6694AEF}" dt="2022-08-22T12:05:11.655" v="294" actId="20577"/>
          <ac:spMkLst>
            <pc:docMk/>
            <pc:sldMk cId="397374719" sldId="256"/>
            <ac:spMk id="122" creationId="{A44FEDC2-972D-46B9-B9F2-E7DF86902041}"/>
          </ac:spMkLst>
        </pc:spChg>
        <pc:spChg chg="mod">
          <ac:chgData name="Heslop, Alan" userId="01eff4fa-7cb3-4d5f-91e3-dd98dc9e275e" providerId="ADAL" clId="{991DF3ED-EA1B-40FE-BCC1-FB8FB6694AEF}" dt="2022-08-22T12:05:05.752" v="270"/>
          <ac:spMkLst>
            <pc:docMk/>
            <pc:sldMk cId="397374719" sldId="256"/>
            <ac:spMk id="124" creationId="{CF4E8712-1B9E-4F1B-93D6-BF9067968372}"/>
          </ac:spMkLst>
        </pc:spChg>
        <pc:spChg chg="add del mod">
          <ac:chgData name="Heslop, Alan" userId="01eff4fa-7cb3-4d5f-91e3-dd98dc9e275e" providerId="ADAL" clId="{991DF3ED-EA1B-40FE-BCC1-FB8FB6694AEF}" dt="2022-08-22T12:00:17.127" v="42" actId="478"/>
          <ac:spMkLst>
            <pc:docMk/>
            <pc:sldMk cId="397374719" sldId="256"/>
            <ac:spMk id="126" creationId="{E54C0871-6E32-41C7-A5EB-742B3E5EB944}"/>
          </ac:spMkLst>
        </pc:spChg>
        <pc:spChg chg="add del mod">
          <ac:chgData name="Heslop, Alan" userId="01eff4fa-7cb3-4d5f-91e3-dd98dc9e275e" providerId="ADAL" clId="{991DF3ED-EA1B-40FE-BCC1-FB8FB6694AEF}" dt="2022-08-22T12:06:04.375" v="340" actId="478"/>
          <ac:spMkLst>
            <pc:docMk/>
            <pc:sldMk cId="397374719" sldId="256"/>
            <ac:spMk id="127" creationId="{AC515C76-86C1-49D8-8197-05E78E46B9C0}"/>
          </ac:spMkLst>
        </pc:spChg>
        <pc:spChg chg="add del mod">
          <ac:chgData name="Heslop, Alan" userId="01eff4fa-7cb3-4d5f-91e3-dd98dc9e275e" providerId="ADAL" clId="{991DF3ED-EA1B-40FE-BCC1-FB8FB6694AEF}" dt="2022-08-22T12:06:05.782" v="341" actId="478"/>
          <ac:spMkLst>
            <pc:docMk/>
            <pc:sldMk cId="397374719" sldId="256"/>
            <ac:spMk id="128" creationId="{53D150EC-67F1-448B-B180-E1361437ECEA}"/>
          </ac:spMkLst>
        </pc:spChg>
        <pc:spChg chg="add mod">
          <ac:chgData name="Heslop, Alan" userId="01eff4fa-7cb3-4d5f-91e3-dd98dc9e275e" providerId="ADAL" clId="{991DF3ED-EA1B-40FE-BCC1-FB8FB6694AEF}" dt="2022-04-08T14:23:46.420" v="41" actId="1076"/>
          <ac:spMkLst>
            <pc:docMk/>
            <pc:sldMk cId="397374719" sldId="256"/>
            <ac:spMk id="129" creationId="{1853248B-BA4D-4499-8012-B24B1FE4B032}"/>
          </ac:spMkLst>
        </pc:spChg>
        <pc:spChg chg="mod">
          <ac:chgData name="Heslop, Alan" userId="01eff4fa-7cb3-4d5f-91e3-dd98dc9e275e" providerId="ADAL" clId="{991DF3ED-EA1B-40FE-BCC1-FB8FB6694AEF}" dt="2022-08-22T12:05:19.260" v="304" actId="20577"/>
          <ac:spMkLst>
            <pc:docMk/>
            <pc:sldMk cId="397374719" sldId="256"/>
            <ac:spMk id="131" creationId="{93B00135-4071-4C02-92F1-74388A7E9873}"/>
          </ac:spMkLst>
        </pc:spChg>
        <pc:spChg chg="mod">
          <ac:chgData name="Heslop, Alan" userId="01eff4fa-7cb3-4d5f-91e3-dd98dc9e275e" providerId="ADAL" clId="{991DF3ED-EA1B-40FE-BCC1-FB8FB6694AEF}" dt="2022-08-22T12:05:15.347" v="295"/>
          <ac:spMkLst>
            <pc:docMk/>
            <pc:sldMk cId="397374719" sldId="256"/>
            <ac:spMk id="132" creationId="{83AFD97D-AF42-4267-9358-788A44A20E6B}"/>
          </ac:spMkLst>
        </pc:spChg>
        <pc:spChg chg="mod">
          <ac:chgData name="Heslop, Alan" userId="01eff4fa-7cb3-4d5f-91e3-dd98dc9e275e" providerId="ADAL" clId="{991DF3ED-EA1B-40FE-BCC1-FB8FB6694AEF}" dt="2022-08-22T12:05:57.162" v="339" actId="20577"/>
          <ac:spMkLst>
            <pc:docMk/>
            <pc:sldMk cId="397374719" sldId="256"/>
            <ac:spMk id="134" creationId="{5D82E732-7AFD-42AD-B689-031723997577}"/>
          </ac:spMkLst>
        </pc:spChg>
        <pc:spChg chg="mod">
          <ac:chgData name="Heslop, Alan" userId="01eff4fa-7cb3-4d5f-91e3-dd98dc9e275e" providerId="ADAL" clId="{991DF3ED-EA1B-40FE-BCC1-FB8FB6694AEF}" dt="2022-08-22T12:05:40.487" v="310"/>
          <ac:spMkLst>
            <pc:docMk/>
            <pc:sldMk cId="397374719" sldId="256"/>
            <ac:spMk id="135" creationId="{103432A9-B603-4100-B228-2369E43F3E52}"/>
          </ac:spMkLst>
        </pc:spChg>
        <pc:grpChg chg="mod">
          <ac:chgData name="Heslop, Alan" userId="01eff4fa-7cb3-4d5f-91e3-dd98dc9e275e" providerId="ADAL" clId="{991DF3ED-EA1B-40FE-BCC1-FB8FB6694AEF}" dt="2022-08-22T12:04:10.856" v="194" actId="1076"/>
          <ac:grpSpMkLst>
            <pc:docMk/>
            <pc:sldMk cId="397374719" sldId="256"/>
            <ac:grpSpMk id="10" creationId="{ADD0D094-FD53-49B2-94AA-F1638BE4B053}"/>
          </ac:grpSpMkLst>
        </pc:grpChg>
        <pc:grpChg chg="mod">
          <ac:chgData name="Heslop, Alan" userId="01eff4fa-7cb3-4d5f-91e3-dd98dc9e275e" providerId="ADAL" clId="{991DF3ED-EA1B-40FE-BCC1-FB8FB6694AEF}" dt="2022-08-22T12:04:34.103" v="235" actId="1076"/>
          <ac:grpSpMkLst>
            <pc:docMk/>
            <pc:sldMk cId="397374719" sldId="256"/>
            <ac:grpSpMk id="15" creationId="{12903F43-9412-4F19-939A-7262878A54AF}"/>
          </ac:grpSpMkLst>
        </pc:grpChg>
        <pc:grpChg chg="del">
          <ac:chgData name="Heslop, Alan" userId="01eff4fa-7cb3-4d5f-91e3-dd98dc9e275e" providerId="ADAL" clId="{991DF3ED-EA1B-40FE-BCC1-FB8FB6694AEF}" dt="2022-04-08T14:23:32.733" v="38" actId="478"/>
          <ac:grpSpMkLst>
            <pc:docMk/>
            <pc:sldMk cId="397374719" sldId="256"/>
            <ac:grpSpMk id="25" creationId="{50730FF9-CB36-4744-8DA6-0FB03B581C14}"/>
          </ac:grpSpMkLst>
        </pc:grpChg>
        <pc:grpChg chg="del ord">
          <ac:chgData name="Heslop, Alan" userId="01eff4fa-7cb3-4d5f-91e3-dd98dc9e275e" providerId="ADAL" clId="{991DF3ED-EA1B-40FE-BCC1-FB8FB6694AEF}" dt="2022-08-22T12:01:12.961" v="79" actId="478"/>
          <ac:grpSpMkLst>
            <pc:docMk/>
            <pc:sldMk cId="397374719" sldId="256"/>
            <ac:grpSpMk id="38" creationId="{87BC9DF8-3271-40E3-B98D-C4B25D3EB4DA}"/>
          </ac:grpSpMkLst>
        </pc:grpChg>
        <pc:grpChg chg="del ord">
          <ac:chgData name="Heslop, Alan" userId="01eff4fa-7cb3-4d5f-91e3-dd98dc9e275e" providerId="ADAL" clId="{991DF3ED-EA1B-40FE-BCC1-FB8FB6694AEF}" dt="2022-08-22T12:01:12.961" v="79" actId="478"/>
          <ac:grpSpMkLst>
            <pc:docMk/>
            <pc:sldMk cId="397374719" sldId="256"/>
            <ac:grpSpMk id="44" creationId="{741F7B1D-9DB2-4CDA-B13D-9B8502A1985D}"/>
          </ac:grpSpMkLst>
        </pc:grpChg>
        <pc:grpChg chg="del ord">
          <ac:chgData name="Heslop, Alan" userId="01eff4fa-7cb3-4d5f-91e3-dd98dc9e275e" providerId="ADAL" clId="{991DF3ED-EA1B-40FE-BCC1-FB8FB6694AEF}" dt="2022-08-22T12:01:12.961" v="79" actId="478"/>
          <ac:grpSpMkLst>
            <pc:docMk/>
            <pc:sldMk cId="397374719" sldId="256"/>
            <ac:grpSpMk id="47" creationId="{A58A14F1-38F0-4A10-A314-E37D3BBDB287}"/>
          </ac:grpSpMkLst>
        </pc:grpChg>
        <pc:grpChg chg="del ord">
          <ac:chgData name="Heslop, Alan" userId="01eff4fa-7cb3-4d5f-91e3-dd98dc9e275e" providerId="ADAL" clId="{991DF3ED-EA1B-40FE-BCC1-FB8FB6694AEF}" dt="2022-08-22T12:01:12.961" v="79" actId="478"/>
          <ac:grpSpMkLst>
            <pc:docMk/>
            <pc:sldMk cId="397374719" sldId="256"/>
            <ac:grpSpMk id="50" creationId="{B6ADCF54-C665-42C4-890F-70604F6BAE0D}"/>
          </ac:grpSpMkLst>
        </pc:grpChg>
        <pc:grpChg chg="del mod ord">
          <ac:chgData name="Heslop, Alan" userId="01eff4fa-7cb3-4d5f-91e3-dd98dc9e275e" providerId="ADAL" clId="{991DF3ED-EA1B-40FE-BCC1-FB8FB6694AEF}" dt="2022-08-22T12:06:09.499" v="343" actId="478"/>
          <ac:grpSpMkLst>
            <pc:docMk/>
            <pc:sldMk cId="397374719" sldId="256"/>
            <ac:grpSpMk id="53" creationId="{431D6F9E-FF23-410F-B9B1-A818667383CC}"/>
          </ac:grpSpMkLst>
        </pc:grpChg>
        <pc:grpChg chg="del">
          <ac:chgData name="Heslop, Alan" userId="01eff4fa-7cb3-4d5f-91e3-dd98dc9e275e" providerId="ADAL" clId="{991DF3ED-EA1B-40FE-BCC1-FB8FB6694AEF}" dt="2022-04-08T14:21:52.062" v="21" actId="478"/>
          <ac:grpSpMkLst>
            <pc:docMk/>
            <pc:sldMk cId="397374719" sldId="256"/>
            <ac:grpSpMk id="59" creationId="{BAD03496-810E-4CC5-BA6D-0221BD968F5F}"/>
          </ac:grpSpMkLst>
        </pc:grpChg>
        <pc:grpChg chg="mod ord">
          <ac:chgData name="Heslop, Alan" userId="01eff4fa-7cb3-4d5f-91e3-dd98dc9e275e" providerId="ADAL" clId="{991DF3ED-EA1B-40FE-BCC1-FB8FB6694AEF}" dt="2022-08-22T12:05:45.384" v="312" actId="1076"/>
          <ac:grpSpMkLst>
            <pc:docMk/>
            <pc:sldMk cId="397374719" sldId="256"/>
            <ac:grpSpMk id="62" creationId="{FBE7F83A-DDD0-4DE7-8518-002C99E7A13A}"/>
          </ac:grpSpMkLst>
        </pc:grpChg>
        <pc:grpChg chg="mod ord">
          <ac:chgData name="Heslop, Alan" userId="01eff4fa-7cb3-4d5f-91e3-dd98dc9e275e" providerId="ADAL" clId="{991DF3ED-EA1B-40FE-BCC1-FB8FB6694AEF}" dt="2022-08-22T12:01:24.785" v="83" actId="14100"/>
          <ac:grpSpMkLst>
            <pc:docMk/>
            <pc:sldMk cId="397374719" sldId="256"/>
            <ac:grpSpMk id="65" creationId="{C3874111-1F91-4BCA-8D50-72A6096120A6}"/>
          </ac:grpSpMkLst>
        </pc:grpChg>
        <pc:grpChg chg="del ord">
          <ac:chgData name="Heslop, Alan" userId="01eff4fa-7cb3-4d5f-91e3-dd98dc9e275e" providerId="ADAL" clId="{991DF3ED-EA1B-40FE-BCC1-FB8FB6694AEF}" dt="2022-08-22T12:01:12.961" v="79" actId="478"/>
          <ac:grpSpMkLst>
            <pc:docMk/>
            <pc:sldMk cId="397374719" sldId="256"/>
            <ac:grpSpMk id="68" creationId="{A9A11F87-1E42-4AE8-A637-BDE93DECE00E}"/>
          </ac:grpSpMkLst>
        </pc:grpChg>
        <pc:grpChg chg="add mod">
          <ac:chgData name="Heslop, Alan" userId="01eff4fa-7cb3-4d5f-91e3-dd98dc9e275e" providerId="ADAL" clId="{991DF3ED-EA1B-40FE-BCC1-FB8FB6694AEF}" dt="2022-08-22T12:02:19.679" v="134" actId="14100"/>
          <ac:grpSpMkLst>
            <pc:docMk/>
            <pc:sldMk cId="397374719" sldId="256"/>
            <ac:grpSpMk id="75" creationId="{F9CCD995-B701-4D6C-BAE7-5D171FA491E8}"/>
          </ac:grpSpMkLst>
        </pc:grpChg>
        <pc:grpChg chg="add mod">
          <ac:chgData name="Heslop, Alan" userId="01eff4fa-7cb3-4d5f-91e3-dd98dc9e275e" providerId="ADAL" clId="{991DF3ED-EA1B-40FE-BCC1-FB8FB6694AEF}" dt="2022-08-22T12:02:24.189" v="136" actId="1076"/>
          <ac:grpSpMkLst>
            <pc:docMk/>
            <pc:sldMk cId="397374719" sldId="256"/>
            <ac:grpSpMk id="78" creationId="{7064DAFF-EE99-40FB-8646-8CECFFB5C2A4}"/>
          </ac:grpSpMkLst>
        </pc:grpChg>
        <pc:grpChg chg="add mod">
          <ac:chgData name="Heslop, Alan" userId="01eff4fa-7cb3-4d5f-91e3-dd98dc9e275e" providerId="ADAL" clId="{991DF3ED-EA1B-40FE-BCC1-FB8FB6694AEF}" dt="2022-08-22T12:03:19.568" v="146" actId="1076"/>
          <ac:grpSpMkLst>
            <pc:docMk/>
            <pc:sldMk cId="397374719" sldId="256"/>
            <ac:grpSpMk id="81" creationId="{3AAACCE1-0B39-4CD8-9AC8-1D45F5174336}"/>
          </ac:grpSpMkLst>
        </pc:grpChg>
        <pc:grpChg chg="add mod">
          <ac:chgData name="Heslop, Alan" userId="01eff4fa-7cb3-4d5f-91e3-dd98dc9e275e" providerId="ADAL" clId="{991DF3ED-EA1B-40FE-BCC1-FB8FB6694AEF}" dt="2022-08-22T12:04:14.583" v="196" actId="1076"/>
          <ac:grpSpMkLst>
            <pc:docMk/>
            <pc:sldMk cId="397374719" sldId="256"/>
            <ac:grpSpMk id="84" creationId="{7E14847B-E3BB-4C14-8C21-93779B7E8DB8}"/>
          </ac:grpSpMkLst>
        </pc:grpChg>
        <pc:grpChg chg="del ord">
          <ac:chgData name="Heslop, Alan" userId="01eff4fa-7cb3-4d5f-91e3-dd98dc9e275e" providerId="ADAL" clId="{991DF3ED-EA1B-40FE-BCC1-FB8FB6694AEF}" dt="2022-08-22T12:00:57.798" v="73" actId="478"/>
          <ac:grpSpMkLst>
            <pc:docMk/>
            <pc:sldMk cId="397374719" sldId="256"/>
            <ac:grpSpMk id="86" creationId="{C0F4BEA6-4CDD-4CFE-9B2F-B71B47D46D66}"/>
          </ac:grpSpMkLst>
        </pc:grpChg>
        <pc:grpChg chg="del ord">
          <ac:chgData name="Heslop, Alan" userId="01eff4fa-7cb3-4d5f-91e3-dd98dc9e275e" providerId="ADAL" clId="{991DF3ED-EA1B-40FE-BCC1-FB8FB6694AEF}" dt="2022-08-22T12:00:57.798" v="73" actId="478"/>
          <ac:grpSpMkLst>
            <pc:docMk/>
            <pc:sldMk cId="397374719" sldId="256"/>
            <ac:grpSpMk id="89" creationId="{91B1C834-700F-4581-B942-8192577389E3}"/>
          </ac:grpSpMkLst>
        </pc:grpChg>
        <pc:grpChg chg="del ord">
          <ac:chgData name="Heslop, Alan" userId="01eff4fa-7cb3-4d5f-91e3-dd98dc9e275e" providerId="ADAL" clId="{991DF3ED-EA1B-40FE-BCC1-FB8FB6694AEF}" dt="2022-08-22T12:00:57.798" v="73" actId="478"/>
          <ac:grpSpMkLst>
            <pc:docMk/>
            <pc:sldMk cId="397374719" sldId="256"/>
            <ac:grpSpMk id="92" creationId="{20CE874D-8D3F-4BA7-8CF3-719B87274010}"/>
          </ac:grpSpMkLst>
        </pc:grpChg>
        <pc:grpChg chg="del ord">
          <ac:chgData name="Heslop, Alan" userId="01eff4fa-7cb3-4d5f-91e3-dd98dc9e275e" providerId="ADAL" clId="{991DF3ED-EA1B-40FE-BCC1-FB8FB6694AEF}" dt="2022-08-22T12:00:57.798" v="73" actId="478"/>
          <ac:grpSpMkLst>
            <pc:docMk/>
            <pc:sldMk cId="397374719" sldId="256"/>
            <ac:grpSpMk id="95" creationId="{0E5EEA48-99F5-4BAE-AFB7-BD252582E25B}"/>
          </ac:grpSpMkLst>
        </pc:grpChg>
        <pc:grpChg chg="del ord">
          <ac:chgData name="Heslop, Alan" userId="01eff4fa-7cb3-4d5f-91e3-dd98dc9e275e" providerId="ADAL" clId="{991DF3ED-EA1B-40FE-BCC1-FB8FB6694AEF}" dt="2022-08-22T12:00:57.798" v="73" actId="478"/>
          <ac:grpSpMkLst>
            <pc:docMk/>
            <pc:sldMk cId="397374719" sldId="256"/>
            <ac:grpSpMk id="98" creationId="{63310B99-1A83-4D4D-8D9A-2900E015BA65}"/>
          </ac:grpSpMkLst>
        </pc:grpChg>
        <pc:grpChg chg="del">
          <ac:chgData name="Heslop, Alan" userId="01eff4fa-7cb3-4d5f-91e3-dd98dc9e275e" providerId="ADAL" clId="{991DF3ED-EA1B-40FE-BCC1-FB8FB6694AEF}" dt="2022-04-08T14:21:53.996" v="22" actId="478"/>
          <ac:grpSpMkLst>
            <pc:docMk/>
            <pc:sldMk cId="397374719" sldId="256"/>
            <ac:grpSpMk id="101" creationId="{E1EC7600-859E-464B-9565-6F972D477013}"/>
          </ac:grpSpMkLst>
        </pc:grpChg>
        <pc:grpChg chg="add mod">
          <ac:chgData name="Heslop, Alan" userId="01eff4fa-7cb3-4d5f-91e3-dd98dc9e275e" providerId="ADAL" clId="{991DF3ED-EA1B-40FE-BCC1-FB8FB6694AEF}" dt="2022-08-22T12:04:52.718" v="251" actId="1076"/>
          <ac:grpSpMkLst>
            <pc:docMk/>
            <pc:sldMk cId="397374719" sldId="256"/>
            <ac:grpSpMk id="103" creationId="{4D869E5F-86EC-417C-A210-5EE7445BA12A}"/>
          </ac:grpSpMkLst>
        </pc:grpChg>
        <pc:grpChg chg="del ord">
          <ac:chgData name="Heslop, Alan" userId="01eff4fa-7cb3-4d5f-91e3-dd98dc9e275e" providerId="ADAL" clId="{991DF3ED-EA1B-40FE-BCC1-FB8FB6694AEF}" dt="2022-08-22T12:00:57.798" v="73" actId="478"/>
          <ac:grpSpMkLst>
            <pc:docMk/>
            <pc:sldMk cId="397374719" sldId="256"/>
            <ac:grpSpMk id="104" creationId="{C9B32A15-20E4-43E9-A044-02D448C40DD3}"/>
          </ac:grpSpMkLst>
        </pc:grpChg>
        <pc:grpChg chg="del ord">
          <ac:chgData name="Heslop, Alan" userId="01eff4fa-7cb3-4d5f-91e3-dd98dc9e275e" providerId="ADAL" clId="{991DF3ED-EA1B-40FE-BCC1-FB8FB6694AEF}" dt="2022-08-22T12:00:57.798" v="73" actId="478"/>
          <ac:grpSpMkLst>
            <pc:docMk/>
            <pc:sldMk cId="397374719" sldId="256"/>
            <ac:grpSpMk id="107" creationId="{8E05CFF8-6688-4A9D-9CA1-1BC9D3284EA0}"/>
          </ac:grpSpMkLst>
        </pc:grpChg>
        <pc:grpChg chg="del ord">
          <ac:chgData name="Heslop, Alan" userId="01eff4fa-7cb3-4d5f-91e3-dd98dc9e275e" providerId="ADAL" clId="{991DF3ED-EA1B-40FE-BCC1-FB8FB6694AEF}" dt="2022-08-22T12:00:57.798" v="73" actId="478"/>
          <ac:grpSpMkLst>
            <pc:docMk/>
            <pc:sldMk cId="397374719" sldId="256"/>
            <ac:grpSpMk id="110" creationId="{02DE1EA9-593B-43A5-A6D3-7F12B2B3C216}"/>
          </ac:grpSpMkLst>
        </pc:grpChg>
        <pc:grpChg chg="del">
          <ac:chgData name="Heslop, Alan" userId="01eff4fa-7cb3-4d5f-91e3-dd98dc9e275e" providerId="ADAL" clId="{991DF3ED-EA1B-40FE-BCC1-FB8FB6694AEF}" dt="2022-08-22T12:06:08.823" v="342" actId="478"/>
          <ac:grpSpMkLst>
            <pc:docMk/>
            <pc:sldMk cId="397374719" sldId="256"/>
            <ac:grpSpMk id="113" creationId="{CEC3B600-A84A-4A89-9D67-7627B02A6E23}"/>
          </ac:grpSpMkLst>
        </pc:grpChg>
        <pc:grpChg chg="add mod">
          <ac:chgData name="Heslop, Alan" userId="01eff4fa-7cb3-4d5f-91e3-dd98dc9e275e" providerId="ADAL" clId="{991DF3ED-EA1B-40FE-BCC1-FB8FB6694AEF}" dt="2022-08-22T12:05:07.662" v="271" actId="1076"/>
          <ac:grpSpMkLst>
            <pc:docMk/>
            <pc:sldMk cId="397374719" sldId="256"/>
            <ac:grpSpMk id="121" creationId="{AB969933-63C1-4E8F-A472-E66DF366017F}"/>
          </ac:grpSpMkLst>
        </pc:grpChg>
        <pc:grpChg chg="add mod">
          <ac:chgData name="Heslop, Alan" userId="01eff4fa-7cb3-4d5f-91e3-dd98dc9e275e" providerId="ADAL" clId="{991DF3ED-EA1B-40FE-BCC1-FB8FB6694AEF}" dt="2022-08-22T12:05:17.285" v="296" actId="1076"/>
          <ac:grpSpMkLst>
            <pc:docMk/>
            <pc:sldMk cId="397374719" sldId="256"/>
            <ac:grpSpMk id="130" creationId="{E19080E5-F188-4CAB-96C5-059C51106B75}"/>
          </ac:grpSpMkLst>
        </pc:grpChg>
        <pc:grpChg chg="add mod">
          <ac:chgData name="Heslop, Alan" userId="01eff4fa-7cb3-4d5f-91e3-dd98dc9e275e" providerId="ADAL" clId="{991DF3ED-EA1B-40FE-BCC1-FB8FB6694AEF}" dt="2022-08-22T12:05:48.151" v="313" actId="1076"/>
          <ac:grpSpMkLst>
            <pc:docMk/>
            <pc:sldMk cId="397374719" sldId="256"/>
            <ac:grpSpMk id="133" creationId="{14A026FA-B22A-4EE9-A056-62DB11EE8535}"/>
          </ac:grpSpMkLst>
        </pc:grpChg>
        <pc:picChg chg="add mod ord">
          <ac:chgData name="Heslop, Alan" userId="01eff4fa-7cb3-4d5f-91e3-dd98dc9e275e" providerId="ADAL" clId="{991DF3ED-EA1B-40FE-BCC1-FB8FB6694AEF}" dt="2022-08-22T12:00:30.516" v="50" actId="167"/>
          <ac:picMkLst>
            <pc:docMk/>
            <pc:sldMk cId="397374719" sldId="256"/>
            <ac:picMk id="117" creationId="{5B8D0A94-BCFF-4753-9293-AB2A30290430}"/>
          </ac:picMkLst>
        </pc:picChg>
        <pc:picChg chg="add mod">
          <ac:chgData name="Heslop, Alan" userId="01eff4fa-7cb3-4d5f-91e3-dd98dc9e275e" providerId="ADAL" clId="{991DF3ED-EA1B-40FE-BCC1-FB8FB6694AEF}" dt="2022-04-08T14:16:26.530" v="7" actId="1076"/>
          <ac:picMkLst>
            <pc:docMk/>
            <pc:sldMk cId="397374719" sldId="256"/>
            <ac:picMk id="119" creationId="{F3D1252C-DBB6-4639-A32F-F3658960D68F}"/>
          </ac:picMkLst>
        </pc:picChg>
        <pc:picChg chg="add del mod">
          <ac:chgData name="Heslop, Alan" userId="01eff4fa-7cb3-4d5f-91e3-dd98dc9e275e" providerId="ADAL" clId="{991DF3ED-EA1B-40FE-BCC1-FB8FB6694AEF}" dt="2022-04-08T14:17:32.810" v="12" actId="478"/>
          <ac:picMkLst>
            <pc:docMk/>
            <pc:sldMk cId="397374719" sldId="256"/>
            <ac:picMk id="121" creationId="{7D7EE15C-5235-40A0-B562-F9317427BA6D}"/>
          </ac:picMkLst>
        </pc:picChg>
        <pc:picChg chg="add mod">
          <ac:chgData name="Heslop, Alan" userId="01eff4fa-7cb3-4d5f-91e3-dd98dc9e275e" providerId="ADAL" clId="{991DF3ED-EA1B-40FE-BCC1-FB8FB6694AEF}" dt="2022-04-08T14:19:25.380" v="16" actId="1076"/>
          <ac:picMkLst>
            <pc:docMk/>
            <pc:sldMk cId="397374719" sldId="256"/>
            <ac:picMk id="123" creationId="{2604202B-2461-453F-B10B-5F6822ACDDB6}"/>
          </ac:picMkLst>
        </pc:picChg>
        <pc:picChg chg="add mod">
          <ac:chgData name="Heslop, Alan" userId="01eff4fa-7cb3-4d5f-91e3-dd98dc9e275e" providerId="ADAL" clId="{991DF3ED-EA1B-40FE-BCC1-FB8FB6694AEF}" dt="2022-04-08T14:20:40.808" v="20" actId="1076"/>
          <ac:picMkLst>
            <pc:docMk/>
            <pc:sldMk cId="397374719" sldId="256"/>
            <ac:picMk id="125" creationId="{9F099787-7E6E-4DB5-8347-190C0F7518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305F-A94E-4328-9796-67492A9D9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D1C25-CE3A-40FB-A630-82F987C69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061F-8FD3-4009-A6C9-FC517EF2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AC81-3F7B-4298-9C5E-0E46B2C9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5B39-1690-4AAB-994A-561CA123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1C50-3937-45F9-97D8-21415F15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2A016-0E3E-4304-B105-FD5B04D5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3295-E5BF-43DB-AF3B-F773E427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177F-28A6-4D4A-92E2-6B748292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4FF0-6E63-43CF-9EA2-C3150AA1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31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382C7-5D39-46ED-A1FB-7D943C436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F1DD0-5321-4C2A-B3CC-1D60F2CC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6D0A-A214-4583-AA3C-7B52CE01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3863-1FA8-43D9-B401-44D0320D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F1CFA-2047-4758-BD45-DE0FEC72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560D-918E-4524-9EA8-5B7C8ED4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75C2-46DA-40ED-A3F9-D0E7EC67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86A53-2253-41F7-B289-6B9334B1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4011-9800-4352-9E2A-2CC2FC1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AA41-576A-4B4C-9DB6-EB5018BF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6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4AF9-128F-4BB2-B92D-ACDFD2A3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B1032-0AD4-469B-90FA-64D7E691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8001-A13D-46C2-8273-C4EEB7F3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A719-ED7B-4C26-BFA6-D0A3407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C87B-2675-457C-90B8-F0808995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5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DBD4-323B-4EDB-A5E5-7DC3ED81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174A-5727-4D60-93E1-C550CA2B5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28040-1373-46E6-B6F9-7FFB65EB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EE64-D08C-467F-93CC-12F45729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7627D-3354-4CAE-971B-CEDD97C2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5A7D4-C77C-4033-AEE8-E288C0F0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1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531-7CDC-43F5-813B-1934BD04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4A690-9384-4F44-B75E-CC1D4DC8A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81E99-49FA-48A4-AC47-86E0A7D5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9433A-4AB0-4EA7-9AF9-EE485FD1D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2D5A8-F2A5-435D-9FCE-75A8C7BB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2B12D-1A60-49E5-AACE-65DAD66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AA052-FCCA-4CE7-B513-412AD2EA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A81D8-DE49-41BB-8E22-7B5477F2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E036-7468-4D70-BE04-B8154F14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1E143-E137-4526-9669-D9B9021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50F24-67E0-4E8D-95AD-7C0328DE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7A02F-8A25-4839-9676-97E0DFB0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C7389-8244-40D6-8C2E-7B750A06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16EC8-C21D-4397-A14B-075E9E76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0B159-FBAF-43D3-B9AC-E7197217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3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E218-E206-44DC-A08D-46A8B450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E7EAD-17FC-417A-A3EE-F7BF20192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D8B9C-C4CC-4882-8E54-1014FA30D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62A88-2C85-4882-B8A4-F0611D3A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A1CD1-EE3E-46A7-A2EA-9AEE1622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7A194-F7DE-4D46-BB3B-244EF470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A031-6320-4D9C-B6CE-CD9E1AC1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AF2C9-20F1-4A51-A94A-F08659985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1952B-FB17-4288-AE51-8FE1B3DD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5E2F5-DF40-4145-900E-AB6B33D4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B883-BE00-4092-AAD4-D46533CB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B3CC9-EBA5-4B16-936A-1D1F24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72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8197B-CCA0-43F0-B5DC-45CBAE1C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890F3-C57C-488F-918E-3075DDC4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7F83C-6321-45E0-96DF-E5A0A9D50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30FA-DD60-4EEF-984C-CACA2EF33AED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F6C95-4342-4B4A-8CAC-477DDBD88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5FA38-50D9-4A9B-9354-FD8D7F0C4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D7DF-7C39-4269-A0EA-FC7824C19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18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39E3A5-8A2C-4131-A5FF-B91212A31120}"/>
              </a:ext>
            </a:extLst>
          </p:cNvPr>
          <p:cNvSpPr/>
          <p:nvPr/>
        </p:nvSpPr>
        <p:spPr>
          <a:xfrm>
            <a:off x="560751" y="207712"/>
            <a:ext cx="3540242" cy="58622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47FFF-5FB8-4CCC-A05C-B25168317AEC}"/>
              </a:ext>
            </a:extLst>
          </p:cNvPr>
          <p:cNvSpPr txBox="1"/>
          <p:nvPr/>
        </p:nvSpPr>
        <p:spPr>
          <a:xfrm>
            <a:off x="1448601" y="349372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Must Have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BE7F83A-DDD0-4DE7-8518-002C99E7A13A}"/>
              </a:ext>
            </a:extLst>
          </p:cNvPr>
          <p:cNvGrpSpPr/>
          <p:nvPr/>
        </p:nvGrpSpPr>
        <p:grpSpPr>
          <a:xfrm>
            <a:off x="812238" y="881525"/>
            <a:ext cx="1495425" cy="361950"/>
            <a:chOff x="923925" y="2124075"/>
            <a:chExt cx="1753235" cy="56197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29DC4386-5EFE-4BCE-8092-7AD786204C14}"/>
                </a:ext>
              </a:extLst>
            </p:cNvPr>
            <p:cNvSpPr/>
            <p:nvPr/>
          </p:nvSpPr>
          <p:spPr>
            <a:xfrm>
              <a:off x="923925" y="2124075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users can log in 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7A76218-D521-4EA9-A432-3C95F719FF22}"/>
                </a:ext>
              </a:extLst>
            </p:cNvPr>
            <p:cNvSpPr/>
            <p:nvPr/>
          </p:nvSpPr>
          <p:spPr>
            <a:xfrm>
              <a:off x="923925" y="2124075"/>
              <a:ext cx="114300" cy="56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874111-1F91-4BCA-8D50-72A6096120A6}"/>
              </a:ext>
            </a:extLst>
          </p:cNvPr>
          <p:cNvGrpSpPr/>
          <p:nvPr/>
        </p:nvGrpSpPr>
        <p:grpSpPr>
          <a:xfrm>
            <a:off x="812238" y="2077798"/>
            <a:ext cx="3233988" cy="1227464"/>
            <a:chOff x="937471" y="2129211"/>
            <a:chExt cx="1753235" cy="561975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5D9133BB-3EAD-4AB6-8D6C-55D36166E551}"/>
                </a:ext>
              </a:extLst>
            </p:cNvPr>
            <p:cNvSpPr/>
            <p:nvPr/>
          </p:nvSpPr>
          <p:spPr>
            <a:xfrm>
              <a:off x="937471" y="2129211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1600" b="0" i="0" dirty="0">
                  <a:solidFill>
                    <a:srgbClr val="000000"/>
                  </a:solidFill>
                  <a:effectLst/>
                  <a:latin typeface="system-ui"/>
                </a:rPr>
                <a:t>Users should be able to request a new password via email if they forget it. - Should</a:t>
              </a:r>
              <a:endParaRPr lang="en-GB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87E9D07-C2FD-45C2-B731-3F2505A87D36}"/>
                </a:ext>
              </a:extLst>
            </p:cNvPr>
            <p:cNvSpPr/>
            <p:nvPr/>
          </p:nvSpPr>
          <p:spPr>
            <a:xfrm>
              <a:off x="937471" y="2137572"/>
              <a:ext cx="69990" cy="553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7" name="Graphic 116" descr="Bullseye outline">
            <a:extLst>
              <a:ext uri="{FF2B5EF4-FFF2-40B4-BE49-F238E27FC236}">
                <a16:creationId xmlns:a16="http://schemas.microsoft.com/office/drawing/2014/main" id="{5B8D0A94-BCFF-4753-9293-AB2A3029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595" y="375202"/>
            <a:ext cx="361764" cy="36176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250879-4469-4DB2-A1C6-969CB7D34CAE}"/>
              </a:ext>
            </a:extLst>
          </p:cNvPr>
          <p:cNvSpPr/>
          <p:nvPr/>
        </p:nvSpPr>
        <p:spPr>
          <a:xfrm>
            <a:off x="4252272" y="281425"/>
            <a:ext cx="2305050" cy="58622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D0D094-FD53-49B2-94AA-F1638BE4B053}"/>
              </a:ext>
            </a:extLst>
          </p:cNvPr>
          <p:cNvGrpSpPr/>
          <p:nvPr/>
        </p:nvGrpSpPr>
        <p:grpSpPr>
          <a:xfrm>
            <a:off x="4353619" y="2973460"/>
            <a:ext cx="2156236" cy="455540"/>
            <a:chOff x="923925" y="2124075"/>
            <a:chExt cx="1753235" cy="56197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97E6BA-4221-4B5D-86D8-871ECAC732EB}"/>
                </a:ext>
              </a:extLst>
            </p:cNvPr>
            <p:cNvSpPr/>
            <p:nvPr/>
          </p:nvSpPr>
          <p:spPr>
            <a:xfrm>
              <a:off x="923925" y="2124075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Assignment groups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CA80BFB-8427-44E5-959D-98447CC15CB5}"/>
                </a:ext>
              </a:extLst>
            </p:cNvPr>
            <p:cNvSpPr/>
            <p:nvPr/>
          </p:nvSpPr>
          <p:spPr>
            <a:xfrm>
              <a:off x="923925" y="2124075"/>
              <a:ext cx="114300" cy="56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DC372B-D668-426C-BB82-EEEE1B46A2FC}"/>
              </a:ext>
            </a:extLst>
          </p:cNvPr>
          <p:cNvSpPr txBox="1"/>
          <p:nvPr/>
        </p:nvSpPr>
        <p:spPr>
          <a:xfrm>
            <a:off x="4738047" y="367633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Should Have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D3FE32-00EB-4DA6-8BBD-B3FBC2A54F27}"/>
              </a:ext>
            </a:extLst>
          </p:cNvPr>
          <p:cNvSpPr/>
          <p:nvPr/>
        </p:nvSpPr>
        <p:spPr>
          <a:xfrm>
            <a:off x="6969417" y="292742"/>
            <a:ext cx="2305050" cy="58622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903F43-9412-4F19-939A-7262878A54AF}"/>
              </a:ext>
            </a:extLst>
          </p:cNvPr>
          <p:cNvGrpSpPr/>
          <p:nvPr/>
        </p:nvGrpSpPr>
        <p:grpSpPr>
          <a:xfrm>
            <a:off x="7269957" y="3177414"/>
            <a:ext cx="1495425" cy="361950"/>
            <a:chOff x="923925" y="2124075"/>
            <a:chExt cx="1753235" cy="5619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51AB38D-BAF4-497E-9BD9-0C263D23D4C0}"/>
                </a:ext>
              </a:extLst>
            </p:cNvPr>
            <p:cNvSpPr/>
            <p:nvPr/>
          </p:nvSpPr>
          <p:spPr>
            <a:xfrm>
              <a:off x="923925" y="2124075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Forum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FE7F104-B06B-4483-ACB7-C1B3026A36ED}"/>
                </a:ext>
              </a:extLst>
            </p:cNvPr>
            <p:cNvSpPr/>
            <p:nvPr/>
          </p:nvSpPr>
          <p:spPr>
            <a:xfrm>
              <a:off x="923925" y="2124075"/>
              <a:ext cx="114300" cy="56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2B54F13-5F51-4A34-8A15-9A74F3A16EA8}"/>
              </a:ext>
            </a:extLst>
          </p:cNvPr>
          <p:cNvSpPr txBox="1"/>
          <p:nvPr/>
        </p:nvSpPr>
        <p:spPr>
          <a:xfrm>
            <a:off x="7455192" y="37895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Could Have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E743B8-CE6D-4344-8B85-1D8FA4E25F1D}"/>
              </a:ext>
            </a:extLst>
          </p:cNvPr>
          <p:cNvSpPr/>
          <p:nvPr/>
        </p:nvSpPr>
        <p:spPr>
          <a:xfrm>
            <a:off x="9598317" y="292742"/>
            <a:ext cx="2305050" cy="58622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00F608-867C-45F3-93F2-47B53FF2BC1F}"/>
              </a:ext>
            </a:extLst>
          </p:cNvPr>
          <p:cNvSpPr txBox="1"/>
          <p:nvPr/>
        </p:nvSpPr>
        <p:spPr>
          <a:xfrm>
            <a:off x="10084092" y="37895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Won’t Have</a:t>
            </a:r>
          </a:p>
        </p:txBody>
      </p:sp>
      <p:pic>
        <p:nvPicPr>
          <p:cNvPr id="119" name="Graphic 118" descr="Badge Tick outline">
            <a:extLst>
              <a:ext uri="{FF2B5EF4-FFF2-40B4-BE49-F238E27FC236}">
                <a16:creationId xmlns:a16="http://schemas.microsoft.com/office/drawing/2014/main" id="{F3D1252C-DBB6-4639-A32F-F3658960D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843" y="389498"/>
            <a:ext cx="361950" cy="361950"/>
          </a:xfrm>
          <a:prstGeom prst="rect">
            <a:avLst/>
          </a:prstGeom>
        </p:spPr>
      </p:pic>
      <p:pic>
        <p:nvPicPr>
          <p:cNvPr id="123" name="Graphic 122" descr="Repeat outline">
            <a:extLst>
              <a:ext uri="{FF2B5EF4-FFF2-40B4-BE49-F238E27FC236}">
                <a16:creationId xmlns:a16="http://schemas.microsoft.com/office/drawing/2014/main" id="{2604202B-2461-453F-B10B-5F6822ACDD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9499" y="402526"/>
            <a:ext cx="334439" cy="334439"/>
          </a:xfrm>
          <a:prstGeom prst="rect">
            <a:avLst/>
          </a:prstGeom>
        </p:spPr>
      </p:pic>
      <p:pic>
        <p:nvPicPr>
          <p:cNvPr id="125" name="Graphic 124" descr="Stop outline">
            <a:extLst>
              <a:ext uri="{FF2B5EF4-FFF2-40B4-BE49-F238E27FC236}">
                <a16:creationId xmlns:a16="http://schemas.microsoft.com/office/drawing/2014/main" id="{9F099787-7E6E-4DB5-8347-190C0F7518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70888" y="402526"/>
            <a:ext cx="361950" cy="36195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3248B-BA4D-4499-8012-B24B1FE4B032}"/>
              </a:ext>
            </a:extLst>
          </p:cNvPr>
          <p:cNvSpPr txBox="1"/>
          <p:nvPr/>
        </p:nvSpPr>
        <p:spPr>
          <a:xfrm>
            <a:off x="9875300" y="830510"/>
            <a:ext cx="2028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i="0" dirty="0">
                <a:solidFill>
                  <a:srgbClr val="282C33"/>
                </a:solidFill>
                <a:effectLst/>
                <a:latin typeface="Graphik"/>
              </a:rPr>
              <a:t>Won’t have</a:t>
            </a:r>
          </a:p>
          <a:p>
            <a:br>
              <a:rPr lang="en-GB" dirty="0"/>
            </a:br>
            <a:endParaRPr lang="en-GB" dirty="0"/>
          </a:p>
          <a:p>
            <a:r>
              <a:rPr lang="en-US" b="0" i="0" dirty="0">
                <a:solidFill>
                  <a:srgbClr val="282C33"/>
                </a:solidFill>
                <a:effectLst/>
                <a:latin typeface="Graphik"/>
              </a:rPr>
              <a:t>These features really aren’t worth the investment of time, energy, or budget. They could be considered at a later time, but aren’t beneficial at this point.</a:t>
            </a:r>
            <a:endParaRPr lang="en-GB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9CCD995-B701-4D6C-BAE7-5D171FA491E8}"/>
              </a:ext>
            </a:extLst>
          </p:cNvPr>
          <p:cNvGrpSpPr/>
          <p:nvPr/>
        </p:nvGrpSpPr>
        <p:grpSpPr>
          <a:xfrm>
            <a:off x="814142" y="3528518"/>
            <a:ext cx="1792650" cy="624032"/>
            <a:chOff x="-974020" y="5285118"/>
            <a:chExt cx="1753235" cy="561975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4D4A6C0-5DE1-4593-BE13-37DD587B811A}"/>
                </a:ext>
              </a:extLst>
            </p:cNvPr>
            <p:cNvSpPr/>
            <p:nvPr/>
          </p:nvSpPr>
          <p:spPr>
            <a:xfrm>
              <a:off x="-974020" y="5285118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Users can create workflows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593BEF2-3E77-464E-AA2F-D562DC2B1747}"/>
                </a:ext>
              </a:extLst>
            </p:cNvPr>
            <p:cNvSpPr/>
            <p:nvPr/>
          </p:nvSpPr>
          <p:spPr>
            <a:xfrm>
              <a:off x="-974019" y="5285118"/>
              <a:ext cx="114300" cy="56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64DAFF-EE99-40FB-8646-8CECFFB5C2A4}"/>
              </a:ext>
            </a:extLst>
          </p:cNvPr>
          <p:cNvGrpSpPr/>
          <p:nvPr/>
        </p:nvGrpSpPr>
        <p:grpSpPr>
          <a:xfrm>
            <a:off x="835996" y="4268750"/>
            <a:ext cx="1792650" cy="624032"/>
            <a:chOff x="-974020" y="5285118"/>
            <a:chExt cx="1753235" cy="56197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D03EDFE-F3B4-4202-B286-ADB08D9D631D}"/>
                </a:ext>
              </a:extLst>
            </p:cNvPr>
            <p:cNvSpPr/>
            <p:nvPr/>
          </p:nvSpPr>
          <p:spPr>
            <a:xfrm>
              <a:off x="-974020" y="5285118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Users can create Steps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CE4AAFF-17CD-4855-B56C-D0E23BD1BE0E}"/>
                </a:ext>
              </a:extLst>
            </p:cNvPr>
            <p:cNvSpPr/>
            <p:nvPr/>
          </p:nvSpPr>
          <p:spPr>
            <a:xfrm>
              <a:off x="-974019" y="5285118"/>
              <a:ext cx="114300" cy="56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AAACCE1-0B39-4CD8-9AC8-1D45F5174336}"/>
              </a:ext>
            </a:extLst>
          </p:cNvPr>
          <p:cNvGrpSpPr/>
          <p:nvPr/>
        </p:nvGrpSpPr>
        <p:grpSpPr>
          <a:xfrm>
            <a:off x="840810" y="5066910"/>
            <a:ext cx="1792650" cy="624032"/>
            <a:chOff x="-974020" y="5285118"/>
            <a:chExt cx="1753235" cy="561975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7461CD0-05C8-4BC4-8744-306A10CE51E9}"/>
                </a:ext>
              </a:extLst>
            </p:cNvPr>
            <p:cNvSpPr/>
            <p:nvPr/>
          </p:nvSpPr>
          <p:spPr>
            <a:xfrm>
              <a:off x="-974020" y="5285118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Cru(d)r functionality 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11E91AE-DA5C-4F95-8D8F-90C62E1CE2BD}"/>
                </a:ext>
              </a:extLst>
            </p:cNvPr>
            <p:cNvSpPr/>
            <p:nvPr/>
          </p:nvSpPr>
          <p:spPr>
            <a:xfrm>
              <a:off x="-974019" y="5285118"/>
              <a:ext cx="114300" cy="56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14847B-E3BB-4C14-8C21-93779B7E8DB8}"/>
              </a:ext>
            </a:extLst>
          </p:cNvPr>
          <p:cNvGrpSpPr/>
          <p:nvPr/>
        </p:nvGrpSpPr>
        <p:grpSpPr>
          <a:xfrm>
            <a:off x="4353619" y="3507019"/>
            <a:ext cx="2156236" cy="455540"/>
            <a:chOff x="923925" y="2124075"/>
            <a:chExt cx="1753235" cy="561975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C1DA42BC-6622-45B6-B31E-25C26AB6EB6A}"/>
                </a:ext>
              </a:extLst>
            </p:cNvPr>
            <p:cNvSpPr/>
            <p:nvPr/>
          </p:nvSpPr>
          <p:spPr>
            <a:xfrm>
              <a:off x="923925" y="2124075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Comment Reviews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BBFA221C-B392-45A0-9B0D-EFC227C35F33}"/>
                </a:ext>
              </a:extLst>
            </p:cNvPr>
            <p:cNvSpPr/>
            <p:nvPr/>
          </p:nvSpPr>
          <p:spPr>
            <a:xfrm>
              <a:off x="923925" y="2124075"/>
              <a:ext cx="114300" cy="56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D869E5F-86EC-417C-A210-5EE7445BA12A}"/>
              </a:ext>
            </a:extLst>
          </p:cNvPr>
          <p:cNvGrpSpPr/>
          <p:nvPr/>
        </p:nvGrpSpPr>
        <p:grpSpPr>
          <a:xfrm>
            <a:off x="4353619" y="4040980"/>
            <a:ext cx="2156236" cy="455540"/>
            <a:chOff x="923925" y="2124075"/>
            <a:chExt cx="1753235" cy="56197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9D4DAAF-DC1D-49C2-AE1F-5B1FFB238188}"/>
                </a:ext>
              </a:extLst>
            </p:cNvPr>
            <p:cNvSpPr/>
            <p:nvPr/>
          </p:nvSpPr>
          <p:spPr>
            <a:xfrm>
              <a:off x="923925" y="2124075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Knowledge base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F6A2CE72-D3FD-45CF-94D5-3D19B5620028}"/>
                </a:ext>
              </a:extLst>
            </p:cNvPr>
            <p:cNvSpPr/>
            <p:nvPr/>
          </p:nvSpPr>
          <p:spPr>
            <a:xfrm>
              <a:off x="923925" y="2124075"/>
              <a:ext cx="114300" cy="56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B969933-63C1-4E8F-A472-E66DF366017F}"/>
              </a:ext>
            </a:extLst>
          </p:cNvPr>
          <p:cNvGrpSpPr/>
          <p:nvPr/>
        </p:nvGrpSpPr>
        <p:grpSpPr>
          <a:xfrm>
            <a:off x="9747131" y="4246830"/>
            <a:ext cx="2156236" cy="455540"/>
            <a:chOff x="923925" y="2124075"/>
            <a:chExt cx="1753235" cy="561975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44FEDC2-972D-46B9-B9F2-E7DF86902041}"/>
                </a:ext>
              </a:extLst>
            </p:cNvPr>
            <p:cNvSpPr/>
            <p:nvPr/>
          </p:nvSpPr>
          <p:spPr>
            <a:xfrm>
              <a:off x="923925" y="2124075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Delete a workflow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CF4E8712-1B9E-4F1B-93D6-BF9067968372}"/>
                </a:ext>
              </a:extLst>
            </p:cNvPr>
            <p:cNvSpPr/>
            <p:nvPr/>
          </p:nvSpPr>
          <p:spPr>
            <a:xfrm>
              <a:off x="923925" y="2124075"/>
              <a:ext cx="114300" cy="56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9080E5-F188-4CAB-96C5-059C51106B75}"/>
              </a:ext>
            </a:extLst>
          </p:cNvPr>
          <p:cNvGrpSpPr/>
          <p:nvPr/>
        </p:nvGrpSpPr>
        <p:grpSpPr>
          <a:xfrm>
            <a:off x="9747131" y="4839140"/>
            <a:ext cx="2156236" cy="455540"/>
            <a:chOff x="923925" y="2124075"/>
            <a:chExt cx="1753235" cy="56197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93B00135-4071-4C02-92F1-74388A7E9873}"/>
                </a:ext>
              </a:extLst>
            </p:cNvPr>
            <p:cNvSpPr/>
            <p:nvPr/>
          </p:nvSpPr>
          <p:spPr>
            <a:xfrm>
              <a:off x="923925" y="2124075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Delete a step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3AFD97D-AF42-4267-9358-788A44A20E6B}"/>
                </a:ext>
              </a:extLst>
            </p:cNvPr>
            <p:cNvSpPr/>
            <p:nvPr/>
          </p:nvSpPr>
          <p:spPr>
            <a:xfrm>
              <a:off x="923925" y="2124075"/>
              <a:ext cx="114300" cy="56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A026FA-B22A-4EE9-A056-62DB11EE8535}"/>
              </a:ext>
            </a:extLst>
          </p:cNvPr>
          <p:cNvGrpSpPr/>
          <p:nvPr/>
        </p:nvGrpSpPr>
        <p:grpSpPr>
          <a:xfrm>
            <a:off x="812238" y="1348620"/>
            <a:ext cx="1792650" cy="624032"/>
            <a:chOff x="-974020" y="5285118"/>
            <a:chExt cx="1753235" cy="561975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5D82E732-7AFD-42AD-B689-031723997577}"/>
                </a:ext>
              </a:extLst>
            </p:cNvPr>
            <p:cNvSpPr/>
            <p:nvPr/>
          </p:nvSpPr>
          <p:spPr>
            <a:xfrm>
              <a:off x="-974020" y="5285118"/>
              <a:ext cx="1753235" cy="56197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Retire items, not delete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103432A9-B603-4100-B228-2369E43F3E52}"/>
                </a:ext>
              </a:extLst>
            </p:cNvPr>
            <p:cNvSpPr/>
            <p:nvPr/>
          </p:nvSpPr>
          <p:spPr>
            <a:xfrm>
              <a:off x="-974019" y="5285118"/>
              <a:ext cx="114300" cy="561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737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Graphik</vt:lpstr>
      <vt:lpstr>system-ui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Heslop, Alan</dc:creator>
  <cp:lastModifiedBy>Heslop, Alan</cp:lastModifiedBy>
  <cp:revision>1</cp:revision>
  <dcterms:created xsi:type="dcterms:W3CDTF">2022-04-08T14:08:33Z</dcterms:created>
  <dcterms:modified xsi:type="dcterms:W3CDTF">2022-08-22T12:06:16Z</dcterms:modified>
</cp:coreProperties>
</file>