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8" r:id="rId3"/>
  </p:sldIdLst>
  <p:sldSz cx="21388388" cy="30275213"/>
  <p:notesSz cx="7315200" cy="96012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65">
          <p15:clr>
            <a:srgbClr val="A4A3A4"/>
          </p15:clr>
        </p15:guide>
        <p15:guide id="3" orient="horz" pos="18541">
          <p15:clr>
            <a:srgbClr val="A4A3A4"/>
          </p15:clr>
        </p15:guide>
        <p15:guide id="5" pos="1319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6C7"/>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9110C9-6C86-4981-A051-1EC69AE63360}" v="37" dt="2022-08-05T11:37:59.1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4" autoAdjust="0"/>
    <p:restoredTop sz="96357" autoAdjust="0"/>
  </p:normalViewPr>
  <p:slideViewPr>
    <p:cSldViewPr snapToGrid="0" snapToObjects="1" showGuides="1">
      <p:cViewPr>
        <p:scale>
          <a:sx n="66" d="100"/>
          <a:sy n="66" d="100"/>
        </p:scale>
        <p:origin x="1416" y="-2634"/>
      </p:cViewPr>
      <p:guideLst>
        <p:guide orient="horz" pos="265"/>
        <p:guide orient="horz" pos="18541"/>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slop, Alan" userId="01eff4fa-7cb3-4d5f-91e3-dd98dc9e275e" providerId="ADAL" clId="{569110C9-6C86-4981-A051-1EC69AE63360}"/>
    <pc:docChg chg="undo custSel delSld modSld">
      <pc:chgData name="Heslop, Alan" userId="01eff4fa-7cb3-4d5f-91e3-dd98dc9e275e" providerId="ADAL" clId="{569110C9-6C86-4981-A051-1EC69AE63360}" dt="2022-08-05T11:40:33.441" v="402" actId="478"/>
      <pc:docMkLst>
        <pc:docMk/>
      </pc:docMkLst>
      <pc:sldChg chg="addSp delSp modSp mod">
        <pc:chgData name="Heslop, Alan" userId="01eff4fa-7cb3-4d5f-91e3-dd98dc9e275e" providerId="ADAL" clId="{569110C9-6C86-4981-A051-1EC69AE63360}" dt="2022-08-05T11:40:33.441" v="402" actId="478"/>
        <pc:sldMkLst>
          <pc:docMk/>
          <pc:sldMk cId="1787527035" sldId="258"/>
        </pc:sldMkLst>
        <pc:spChg chg="mod">
          <ac:chgData name="Heslop, Alan" userId="01eff4fa-7cb3-4d5f-91e3-dd98dc9e275e" providerId="ADAL" clId="{569110C9-6C86-4981-A051-1EC69AE63360}" dt="2022-08-05T10:34:35.971" v="15" actId="164"/>
          <ac:spMkLst>
            <pc:docMk/>
            <pc:sldMk cId="1787527035" sldId="258"/>
            <ac:spMk id="3" creationId="{F5A84D3F-4E7E-1D96-276F-00465F78114A}"/>
          </ac:spMkLst>
        </pc:spChg>
        <pc:spChg chg="mod">
          <ac:chgData name="Heslop, Alan" userId="01eff4fa-7cb3-4d5f-91e3-dd98dc9e275e" providerId="ADAL" clId="{569110C9-6C86-4981-A051-1EC69AE63360}" dt="2022-08-05T10:34:35.971" v="15" actId="164"/>
          <ac:spMkLst>
            <pc:docMk/>
            <pc:sldMk cId="1787527035" sldId="258"/>
            <ac:spMk id="4" creationId="{AB6D9EB1-3069-7B6C-3D8D-17F50AC9C7EC}"/>
          </ac:spMkLst>
        </pc:spChg>
        <pc:spChg chg="mod">
          <ac:chgData name="Heslop, Alan" userId="01eff4fa-7cb3-4d5f-91e3-dd98dc9e275e" providerId="ADAL" clId="{569110C9-6C86-4981-A051-1EC69AE63360}" dt="2022-08-05T10:34:35.971" v="15" actId="164"/>
          <ac:spMkLst>
            <pc:docMk/>
            <pc:sldMk cId="1787527035" sldId="258"/>
            <ac:spMk id="12" creationId="{6013F59D-6909-884E-A5F0-677057BC7386}"/>
          </ac:spMkLst>
        </pc:spChg>
        <pc:spChg chg="del mod">
          <ac:chgData name="Heslop, Alan" userId="01eff4fa-7cb3-4d5f-91e3-dd98dc9e275e" providerId="ADAL" clId="{569110C9-6C86-4981-A051-1EC69AE63360}" dt="2022-08-05T11:11:21.578" v="364" actId="478"/>
          <ac:spMkLst>
            <pc:docMk/>
            <pc:sldMk cId="1787527035" sldId="258"/>
            <ac:spMk id="16" creationId="{56FD3C1D-2F7E-4A7F-893F-4ECF1FFC3990}"/>
          </ac:spMkLst>
        </pc:spChg>
        <pc:spChg chg="mod">
          <ac:chgData name="Heslop, Alan" userId="01eff4fa-7cb3-4d5f-91e3-dd98dc9e275e" providerId="ADAL" clId="{569110C9-6C86-4981-A051-1EC69AE63360}" dt="2022-08-05T10:56:59.466" v="229" actId="1036"/>
          <ac:spMkLst>
            <pc:docMk/>
            <pc:sldMk cId="1787527035" sldId="258"/>
            <ac:spMk id="20" creationId="{9169DF7B-1F33-47BE-8CDD-7A381B77E87C}"/>
          </ac:spMkLst>
        </pc:spChg>
        <pc:spChg chg="del mod">
          <ac:chgData name="Heslop, Alan" userId="01eff4fa-7cb3-4d5f-91e3-dd98dc9e275e" providerId="ADAL" clId="{569110C9-6C86-4981-A051-1EC69AE63360}" dt="2022-08-05T11:40:18.900" v="388" actId="478"/>
          <ac:spMkLst>
            <pc:docMk/>
            <pc:sldMk cId="1787527035" sldId="258"/>
            <ac:spMk id="21" creationId="{E860CA02-A088-436E-82FC-7C256214B9AB}"/>
          </ac:spMkLst>
        </pc:spChg>
        <pc:spChg chg="del">
          <ac:chgData name="Heslop, Alan" userId="01eff4fa-7cb3-4d5f-91e3-dd98dc9e275e" providerId="ADAL" clId="{569110C9-6C86-4981-A051-1EC69AE63360}" dt="2022-08-05T11:40:18.313" v="387" actId="478"/>
          <ac:spMkLst>
            <pc:docMk/>
            <pc:sldMk cId="1787527035" sldId="258"/>
            <ac:spMk id="22" creationId="{7FEBB4AE-C954-4336-9254-7CEC59FD7172}"/>
          </ac:spMkLst>
        </pc:spChg>
        <pc:spChg chg="del mod topLvl">
          <ac:chgData name="Heslop, Alan" userId="01eff4fa-7cb3-4d5f-91e3-dd98dc9e275e" providerId="ADAL" clId="{569110C9-6C86-4981-A051-1EC69AE63360}" dt="2022-08-05T11:40:27.538" v="394" actId="478"/>
          <ac:spMkLst>
            <pc:docMk/>
            <pc:sldMk cId="1787527035" sldId="258"/>
            <ac:spMk id="23" creationId="{09FDFB06-C11F-4B20-8D79-1CA2A077C73C}"/>
          </ac:spMkLst>
        </pc:spChg>
        <pc:spChg chg="del mod topLvl">
          <ac:chgData name="Heslop, Alan" userId="01eff4fa-7cb3-4d5f-91e3-dd98dc9e275e" providerId="ADAL" clId="{569110C9-6C86-4981-A051-1EC69AE63360}" dt="2022-08-05T11:40:28.958" v="395" actId="478"/>
          <ac:spMkLst>
            <pc:docMk/>
            <pc:sldMk cId="1787527035" sldId="258"/>
            <ac:spMk id="24" creationId="{F2EFAA5B-6000-4438-A097-1A732BB875A9}"/>
          </ac:spMkLst>
        </pc:spChg>
        <pc:spChg chg="mod">
          <ac:chgData name="Heslop, Alan" userId="01eff4fa-7cb3-4d5f-91e3-dd98dc9e275e" providerId="ADAL" clId="{569110C9-6C86-4981-A051-1EC69AE63360}" dt="2022-08-05T10:37:41.901" v="63" actId="1037"/>
          <ac:spMkLst>
            <pc:docMk/>
            <pc:sldMk cId="1787527035" sldId="258"/>
            <ac:spMk id="25" creationId="{0B4DEE8F-299C-48F7-A67E-37658906045D}"/>
          </ac:spMkLst>
        </pc:spChg>
        <pc:spChg chg="del mod">
          <ac:chgData name="Heslop, Alan" userId="01eff4fa-7cb3-4d5f-91e3-dd98dc9e275e" providerId="ADAL" clId="{569110C9-6C86-4981-A051-1EC69AE63360}" dt="2022-08-05T11:40:17.426" v="386" actId="478"/>
          <ac:spMkLst>
            <pc:docMk/>
            <pc:sldMk cId="1787527035" sldId="258"/>
            <ac:spMk id="26" creationId="{4C864476-238A-4436-B921-A862827665EA}"/>
          </ac:spMkLst>
        </pc:spChg>
        <pc:spChg chg="mod">
          <ac:chgData name="Heslop, Alan" userId="01eff4fa-7cb3-4d5f-91e3-dd98dc9e275e" providerId="ADAL" clId="{569110C9-6C86-4981-A051-1EC69AE63360}" dt="2022-08-05T10:37:16.134" v="36" actId="164"/>
          <ac:spMkLst>
            <pc:docMk/>
            <pc:sldMk cId="1787527035" sldId="258"/>
            <ac:spMk id="27" creationId="{8734EDF0-C17D-4B91-B68F-DCBD91F8C309}"/>
          </ac:spMkLst>
        </pc:spChg>
        <pc:spChg chg="add del mod">
          <ac:chgData name="Heslop, Alan" userId="01eff4fa-7cb3-4d5f-91e3-dd98dc9e275e" providerId="ADAL" clId="{569110C9-6C86-4981-A051-1EC69AE63360}" dt="2022-08-05T11:40:13.624" v="385" actId="478"/>
          <ac:spMkLst>
            <pc:docMk/>
            <pc:sldMk cId="1787527035" sldId="258"/>
            <ac:spMk id="28" creationId="{B2AA84D5-391C-41F8-AF01-47492A73AD87}"/>
          </ac:spMkLst>
        </pc:spChg>
        <pc:spChg chg="mod">
          <ac:chgData name="Heslop, Alan" userId="01eff4fa-7cb3-4d5f-91e3-dd98dc9e275e" providerId="ADAL" clId="{569110C9-6C86-4981-A051-1EC69AE63360}" dt="2022-08-05T10:34:46.719" v="18" actId="164"/>
          <ac:spMkLst>
            <pc:docMk/>
            <pc:sldMk cId="1787527035" sldId="258"/>
            <ac:spMk id="30" creationId="{A025335D-4063-4FCA-93D6-ED6BE9DD6A52}"/>
          </ac:spMkLst>
        </pc:spChg>
        <pc:spChg chg="mod">
          <ac:chgData name="Heslop, Alan" userId="01eff4fa-7cb3-4d5f-91e3-dd98dc9e275e" providerId="ADAL" clId="{569110C9-6C86-4981-A051-1EC69AE63360}" dt="2022-08-05T11:16:13.655" v="378" actId="255"/>
          <ac:spMkLst>
            <pc:docMk/>
            <pc:sldMk cId="1787527035" sldId="258"/>
            <ac:spMk id="31" creationId="{843405E5-EEC4-44B4-BF60-4D50D2A5DD64}"/>
          </ac:spMkLst>
        </pc:spChg>
        <pc:spChg chg="add del mod topLvl">
          <ac:chgData name="Heslop, Alan" userId="01eff4fa-7cb3-4d5f-91e3-dd98dc9e275e" providerId="ADAL" clId="{569110C9-6C86-4981-A051-1EC69AE63360}" dt="2022-08-05T11:16:12.975" v="376" actId="478"/>
          <ac:spMkLst>
            <pc:docMk/>
            <pc:sldMk cId="1787527035" sldId="258"/>
            <ac:spMk id="32" creationId="{0C01EF03-E14D-467A-83D4-8B8C01F6620A}"/>
          </ac:spMkLst>
        </pc:spChg>
        <pc:spChg chg="mod">
          <ac:chgData name="Heslop, Alan" userId="01eff4fa-7cb3-4d5f-91e3-dd98dc9e275e" providerId="ADAL" clId="{569110C9-6C86-4981-A051-1EC69AE63360}" dt="2022-08-05T10:59:52.644" v="255" actId="1076"/>
          <ac:spMkLst>
            <pc:docMk/>
            <pc:sldMk cId="1787527035" sldId="258"/>
            <ac:spMk id="33" creationId="{4F69928F-A134-4453-A60F-CAD406867E19}"/>
          </ac:spMkLst>
        </pc:spChg>
        <pc:spChg chg="mod">
          <ac:chgData name="Heslop, Alan" userId="01eff4fa-7cb3-4d5f-91e3-dd98dc9e275e" providerId="ADAL" clId="{569110C9-6C86-4981-A051-1EC69AE63360}" dt="2022-08-05T11:00:10.094" v="257" actId="1076"/>
          <ac:spMkLst>
            <pc:docMk/>
            <pc:sldMk cId="1787527035" sldId="258"/>
            <ac:spMk id="34" creationId="{A385A720-16EA-4C86-82A6-DFCDD6A81524}"/>
          </ac:spMkLst>
        </pc:spChg>
        <pc:spChg chg="mod">
          <ac:chgData name="Heslop, Alan" userId="01eff4fa-7cb3-4d5f-91e3-dd98dc9e275e" providerId="ADAL" clId="{569110C9-6C86-4981-A051-1EC69AE63360}" dt="2022-08-05T11:00:17.156" v="258" actId="255"/>
          <ac:spMkLst>
            <pc:docMk/>
            <pc:sldMk cId="1787527035" sldId="258"/>
            <ac:spMk id="35" creationId="{5208AC59-289F-457D-9752-7DF03A3FFC54}"/>
          </ac:spMkLst>
        </pc:spChg>
        <pc:spChg chg="del">
          <ac:chgData name="Heslop, Alan" userId="01eff4fa-7cb3-4d5f-91e3-dd98dc9e275e" providerId="ADAL" clId="{569110C9-6C86-4981-A051-1EC69AE63360}" dt="2022-08-05T10:38:32.196" v="90" actId="21"/>
          <ac:spMkLst>
            <pc:docMk/>
            <pc:sldMk cId="1787527035" sldId="258"/>
            <ac:spMk id="36" creationId="{C1E98336-0C3A-46B9-BB35-5488089719C9}"/>
          </ac:spMkLst>
        </pc:spChg>
        <pc:spChg chg="del">
          <ac:chgData name="Heslop, Alan" userId="01eff4fa-7cb3-4d5f-91e3-dd98dc9e275e" providerId="ADAL" clId="{569110C9-6C86-4981-A051-1EC69AE63360}" dt="2022-08-05T10:38:32.196" v="90" actId="21"/>
          <ac:spMkLst>
            <pc:docMk/>
            <pc:sldMk cId="1787527035" sldId="258"/>
            <ac:spMk id="37" creationId="{79300BBD-6FFF-407A-9BB9-A042FD8A597C}"/>
          </ac:spMkLst>
        </pc:spChg>
        <pc:spChg chg="del">
          <ac:chgData name="Heslop, Alan" userId="01eff4fa-7cb3-4d5f-91e3-dd98dc9e275e" providerId="ADAL" clId="{569110C9-6C86-4981-A051-1EC69AE63360}" dt="2022-08-05T10:38:32.196" v="90" actId="21"/>
          <ac:spMkLst>
            <pc:docMk/>
            <pc:sldMk cId="1787527035" sldId="258"/>
            <ac:spMk id="38" creationId="{0604921B-3E31-46A9-AB3C-48DCC6CC1EA8}"/>
          </ac:spMkLst>
        </pc:spChg>
        <pc:spChg chg="mod">
          <ac:chgData name="Heslop, Alan" userId="01eff4fa-7cb3-4d5f-91e3-dd98dc9e275e" providerId="ADAL" clId="{569110C9-6C86-4981-A051-1EC69AE63360}" dt="2022-08-05T11:16:13.778" v="379" actId="255"/>
          <ac:spMkLst>
            <pc:docMk/>
            <pc:sldMk cId="1787527035" sldId="258"/>
            <ac:spMk id="39" creationId="{67D6C772-C94E-4CD1-8E52-91D28B1B3285}"/>
          </ac:spMkLst>
        </pc:spChg>
        <pc:spChg chg="mod">
          <ac:chgData name="Heslop, Alan" userId="01eff4fa-7cb3-4d5f-91e3-dd98dc9e275e" providerId="ADAL" clId="{569110C9-6C86-4981-A051-1EC69AE63360}" dt="2022-08-05T11:02:45.232" v="348" actId="164"/>
          <ac:spMkLst>
            <pc:docMk/>
            <pc:sldMk cId="1787527035" sldId="258"/>
            <ac:spMk id="40" creationId="{66290CD7-4EB2-40B6-B6B3-8CB7CE4AB600}"/>
          </ac:spMkLst>
        </pc:spChg>
        <pc:spChg chg="mod">
          <ac:chgData name="Heslop, Alan" userId="01eff4fa-7cb3-4d5f-91e3-dd98dc9e275e" providerId="ADAL" clId="{569110C9-6C86-4981-A051-1EC69AE63360}" dt="2022-08-05T11:02:45.232" v="348" actId="164"/>
          <ac:spMkLst>
            <pc:docMk/>
            <pc:sldMk cId="1787527035" sldId="258"/>
            <ac:spMk id="41" creationId="{A7C67CEA-746F-4019-BEF6-24B7898A19AB}"/>
          </ac:spMkLst>
        </pc:spChg>
        <pc:spChg chg="mod">
          <ac:chgData name="Heslop, Alan" userId="01eff4fa-7cb3-4d5f-91e3-dd98dc9e275e" providerId="ADAL" clId="{569110C9-6C86-4981-A051-1EC69AE63360}" dt="2022-08-05T11:11:30.765" v="365" actId="255"/>
          <ac:spMkLst>
            <pc:docMk/>
            <pc:sldMk cId="1787527035" sldId="258"/>
            <ac:spMk id="42" creationId="{DA7880CE-A567-48F2-BCDD-5246F8C4CB9C}"/>
          </ac:spMkLst>
        </pc:spChg>
        <pc:spChg chg="del mod topLvl">
          <ac:chgData name="Heslop, Alan" userId="01eff4fa-7cb3-4d5f-91e3-dd98dc9e275e" providerId="ADAL" clId="{569110C9-6C86-4981-A051-1EC69AE63360}" dt="2022-08-05T11:40:25.222" v="390" actId="478"/>
          <ac:spMkLst>
            <pc:docMk/>
            <pc:sldMk cId="1787527035" sldId="258"/>
            <ac:spMk id="56" creationId="{21C7A34D-CCEA-469C-BA34-A33DC723F7BA}"/>
          </ac:spMkLst>
        </pc:spChg>
        <pc:spChg chg="del mod topLvl">
          <ac:chgData name="Heslop, Alan" userId="01eff4fa-7cb3-4d5f-91e3-dd98dc9e275e" providerId="ADAL" clId="{569110C9-6C86-4981-A051-1EC69AE63360}" dt="2022-08-05T11:40:30.143" v="396" actId="478"/>
          <ac:spMkLst>
            <pc:docMk/>
            <pc:sldMk cId="1787527035" sldId="258"/>
            <ac:spMk id="57" creationId="{63C85B58-3811-49E5-86EB-66FFECE02957}"/>
          </ac:spMkLst>
        </pc:spChg>
        <pc:spChg chg="del mod topLvl">
          <ac:chgData name="Heslop, Alan" userId="01eff4fa-7cb3-4d5f-91e3-dd98dc9e275e" providerId="ADAL" clId="{569110C9-6C86-4981-A051-1EC69AE63360}" dt="2022-08-05T11:40:32.468" v="400" actId="478"/>
          <ac:spMkLst>
            <pc:docMk/>
            <pc:sldMk cId="1787527035" sldId="258"/>
            <ac:spMk id="58" creationId="{C4C7A84D-9422-4CF7-A05C-0E8A0F2A812C}"/>
          </ac:spMkLst>
        </pc:spChg>
        <pc:spChg chg="del mod topLvl">
          <ac:chgData name="Heslop, Alan" userId="01eff4fa-7cb3-4d5f-91e3-dd98dc9e275e" providerId="ADAL" clId="{569110C9-6C86-4981-A051-1EC69AE63360}" dt="2022-08-05T11:40:33.441" v="402" actId="478"/>
          <ac:spMkLst>
            <pc:docMk/>
            <pc:sldMk cId="1787527035" sldId="258"/>
            <ac:spMk id="59" creationId="{93A0A643-EC85-47C8-AA85-0AE08D2690B9}"/>
          </ac:spMkLst>
        </pc:spChg>
        <pc:spChg chg="mod">
          <ac:chgData name="Heslop, Alan" userId="01eff4fa-7cb3-4d5f-91e3-dd98dc9e275e" providerId="ADAL" clId="{569110C9-6C86-4981-A051-1EC69AE63360}" dt="2022-08-05T11:00:54.955" v="260" actId="14100"/>
          <ac:spMkLst>
            <pc:docMk/>
            <pc:sldMk cId="1787527035" sldId="258"/>
            <ac:spMk id="60" creationId="{B8E733AD-F150-47F1-BD52-BFACFB1AC2F5}"/>
          </ac:spMkLst>
        </pc:spChg>
        <pc:spChg chg="mod">
          <ac:chgData name="Heslop, Alan" userId="01eff4fa-7cb3-4d5f-91e3-dd98dc9e275e" providerId="ADAL" clId="{569110C9-6C86-4981-A051-1EC69AE63360}" dt="2022-08-05T10:34:35.971" v="15" actId="164"/>
          <ac:spMkLst>
            <pc:docMk/>
            <pc:sldMk cId="1787527035" sldId="258"/>
            <ac:spMk id="64" creationId="{F25AD473-6391-052D-5803-60C5CDF10B60}"/>
          </ac:spMkLst>
        </pc:spChg>
        <pc:spChg chg="mod">
          <ac:chgData name="Heslop, Alan" userId="01eff4fa-7cb3-4d5f-91e3-dd98dc9e275e" providerId="ADAL" clId="{569110C9-6C86-4981-A051-1EC69AE63360}" dt="2022-08-05T10:34:35.971" v="15" actId="164"/>
          <ac:spMkLst>
            <pc:docMk/>
            <pc:sldMk cId="1787527035" sldId="258"/>
            <ac:spMk id="65" creationId="{08E0A2D8-727B-5D4E-7144-21ABD8059C5D}"/>
          </ac:spMkLst>
        </pc:spChg>
        <pc:spChg chg="del mod">
          <ac:chgData name="Heslop, Alan" userId="01eff4fa-7cb3-4d5f-91e3-dd98dc9e275e" providerId="ADAL" clId="{569110C9-6C86-4981-A051-1EC69AE63360}" dt="2022-08-05T11:40:13.624" v="385" actId="478"/>
          <ac:spMkLst>
            <pc:docMk/>
            <pc:sldMk cId="1787527035" sldId="258"/>
            <ac:spMk id="68" creationId="{8E32802C-047F-D2E5-98C0-A5AC1743D7F9}"/>
          </ac:spMkLst>
        </pc:spChg>
        <pc:spChg chg="mod">
          <ac:chgData name="Heslop, Alan" userId="01eff4fa-7cb3-4d5f-91e3-dd98dc9e275e" providerId="ADAL" clId="{569110C9-6C86-4981-A051-1EC69AE63360}" dt="2022-08-05T10:34:35.971" v="15" actId="164"/>
          <ac:spMkLst>
            <pc:docMk/>
            <pc:sldMk cId="1787527035" sldId="258"/>
            <ac:spMk id="69" creationId="{4B4B1919-59A8-1352-0485-4902A69595E6}"/>
          </ac:spMkLst>
        </pc:spChg>
        <pc:spChg chg="del mod">
          <ac:chgData name="Heslop, Alan" userId="01eff4fa-7cb3-4d5f-91e3-dd98dc9e275e" providerId="ADAL" clId="{569110C9-6C86-4981-A051-1EC69AE63360}" dt="2022-08-05T11:40:17.426" v="386" actId="478"/>
          <ac:spMkLst>
            <pc:docMk/>
            <pc:sldMk cId="1787527035" sldId="258"/>
            <ac:spMk id="70" creationId="{0655050A-2F15-6900-B4A3-F500E414F697}"/>
          </ac:spMkLst>
        </pc:spChg>
        <pc:spChg chg="mod">
          <ac:chgData name="Heslop, Alan" userId="01eff4fa-7cb3-4d5f-91e3-dd98dc9e275e" providerId="ADAL" clId="{569110C9-6C86-4981-A051-1EC69AE63360}" dt="2022-08-05T10:34:35.971" v="15" actId="164"/>
          <ac:spMkLst>
            <pc:docMk/>
            <pc:sldMk cId="1787527035" sldId="258"/>
            <ac:spMk id="71" creationId="{1E35A181-2105-6A04-6595-3AB08C754BF4}"/>
          </ac:spMkLst>
        </pc:spChg>
        <pc:spChg chg="mod">
          <ac:chgData name="Heslop, Alan" userId="01eff4fa-7cb3-4d5f-91e3-dd98dc9e275e" providerId="ADAL" clId="{569110C9-6C86-4981-A051-1EC69AE63360}" dt="2022-08-05T10:34:35.971" v="15" actId="164"/>
          <ac:spMkLst>
            <pc:docMk/>
            <pc:sldMk cId="1787527035" sldId="258"/>
            <ac:spMk id="72" creationId="{0200A148-309F-A031-68B0-8D2E32E332B1}"/>
          </ac:spMkLst>
        </pc:spChg>
        <pc:spChg chg="mod">
          <ac:chgData name="Heslop, Alan" userId="01eff4fa-7cb3-4d5f-91e3-dd98dc9e275e" providerId="ADAL" clId="{569110C9-6C86-4981-A051-1EC69AE63360}" dt="2022-08-05T10:34:35.971" v="15" actId="164"/>
          <ac:spMkLst>
            <pc:docMk/>
            <pc:sldMk cId="1787527035" sldId="258"/>
            <ac:spMk id="73" creationId="{4D26FF69-5DBB-4686-2B6D-65270B7D8CF2}"/>
          </ac:spMkLst>
        </pc:spChg>
        <pc:spChg chg="mod">
          <ac:chgData name="Heslop, Alan" userId="01eff4fa-7cb3-4d5f-91e3-dd98dc9e275e" providerId="ADAL" clId="{569110C9-6C86-4981-A051-1EC69AE63360}" dt="2022-08-05T10:34:35.971" v="15" actId="164"/>
          <ac:spMkLst>
            <pc:docMk/>
            <pc:sldMk cId="1787527035" sldId="258"/>
            <ac:spMk id="75" creationId="{07E9F4DF-B064-7C92-9631-03DB6321838F}"/>
          </ac:spMkLst>
        </pc:spChg>
        <pc:spChg chg="mod">
          <ac:chgData name="Heslop, Alan" userId="01eff4fa-7cb3-4d5f-91e3-dd98dc9e275e" providerId="ADAL" clId="{569110C9-6C86-4981-A051-1EC69AE63360}" dt="2022-08-05T10:37:16.134" v="36" actId="164"/>
          <ac:spMkLst>
            <pc:docMk/>
            <pc:sldMk cId="1787527035" sldId="258"/>
            <ac:spMk id="81" creationId="{FBEEECFB-AA68-9FCC-9A92-94C986DBD6C2}"/>
          </ac:spMkLst>
        </pc:spChg>
        <pc:spChg chg="mod">
          <ac:chgData name="Heslop, Alan" userId="01eff4fa-7cb3-4d5f-91e3-dd98dc9e275e" providerId="ADAL" clId="{569110C9-6C86-4981-A051-1EC69AE63360}" dt="2022-08-05T11:11:35.262" v="366" actId="255"/>
          <ac:spMkLst>
            <pc:docMk/>
            <pc:sldMk cId="1787527035" sldId="258"/>
            <ac:spMk id="87" creationId="{26829FD1-36F1-48EE-9B40-9B0E9F51EABF}"/>
          </ac:spMkLst>
        </pc:spChg>
        <pc:spChg chg="mod">
          <ac:chgData name="Heslop, Alan" userId="01eff4fa-7cb3-4d5f-91e3-dd98dc9e275e" providerId="ADAL" clId="{569110C9-6C86-4981-A051-1EC69AE63360}" dt="2022-08-05T11:24:13.594" v="380" actId="1076"/>
          <ac:spMkLst>
            <pc:docMk/>
            <pc:sldMk cId="1787527035" sldId="258"/>
            <ac:spMk id="88" creationId="{D1E0116A-4945-404B-92C9-9555EEB92CC0}"/>
          </ac:spMkLst>
        </pc:spChg>
        <pc:spChg chg="add del mod">
          <ac:chgData name="Heslop, Alan" userId="01eff4fa-7cb3-4d5f-91e3-dd98dc9e275e" providerId="ADAL" clId="{569110C9-6C86-4981-A051-1EC69AE63360}" dt="2022-08-05T11:09:03.663" v="363"/>
          <ac:spMkLst>
            <pc:docMk/>
            <pc:sldMk cId="1787527035" sldId="258"/>
            <ac:spMk id="89" creationId="{45B9D9A1-1FF0-4F8B-86DB-04B68B72C623}"/>
          </ac:spMkLst>
        </pc:spChg>
        <pc:spChg chg="add del mod">
          <ac:chgData name="Heslop, Alan" userId="01eff4fa-7cb3-4d5f-91e3-dd98dc9e275e" providerId="ADAL" clId="{569110C9-6C86-4981-A051-1EC69AE63360}" dt="2022-08-05T10:39:31.884" v="94" actId="478"/>
          <ac:spMkLst>
            <pc:docMk/>
            <pc:sldMk cId="1787527035" sldId="258"/>
            <ac:spMk id="89" creationId="{7096D811-0D11-4093-BF8D-44C8169A4A8D}"/>
          </ac:spMkLst>
        </pc:spChg>
        <pc:spChg chg="add mod topLvl">
          <ac:chgData name="Heslop, Alan" userId="01eff4fa-7cb3-4d5f-91e3-dd98dc9e275e" providerId="ADAL" clId="{569110C9-6C86-4981-A051-1EC69AE63360}" dt="2022-08-05T11:01:01.908" v="283" actId="1036"/>
          <ac:spMkLst>
            <pc:docMk/>
            <pc:sldMk cId="1787527035" sldId="258"/>
            <ac:spMk id="90" creationId="{09703A60-27BE-4AF3-983E-0C7C7B1CAF69}"/>
          </ac:spMkLst>
        </pc:spChg>
        <pc:spChg chg="add del mod topLvl">
          <ac:chgData name="Heslop, Alan" userId="01eff4fa-7cb3-4d5f-91e3-dd98dc9e275e" providerId="ADAL" clId="{569110C9-6C86-4981-A051-1EC69AE63360}" dt="2022-08-05T11:01:01.908" v="283" actId="1036"/>
          <ac:spMkLst>
            <pc:docMk/>
            <pc:sldMk cId="1787527035" sldId="258"/>
            <ac:spMk id="91" creationId="{1C39AEE9-8955-4A36-A7A9-D1BEC6E1D67D}"/>
          </ac:spMkLst>
        </pc:spChg>
        <pc:spChg chg="add del mod">
          <ac:chgData name="Heslop, Alan" userId="01eff4fa-7cb3-4d5f-91e3-dd98dc9e275e" providerId="ADAL" clId="{569110C9-6C86-4981-A051-1EC69AE63360}" dt="2022-08-05T11:37:40.482" v="382"/>
          <ac:spMkLst>
            <pc:docMk/>
            <pc:sldMk cId="1787527035" sldId="258"/>
            <ac:spMk id="92" creationId="{45455388-9318-48D5-BA9F-D93195990214}"/>
          </ac:spMkLst>
        </pc:spChg>
        <pc:spChg chg="add del mod">
          <ac:chgData name="Heslop, Alan" userId="01eff4fa-7cb3-4d5f-91e3-dd98dc9e275e" providerId="ADAL" clId="{569110C9-6C86-4981-A051-1EC69AE63360}" dt="2022-08-05T11:37:59.116" v="384"/>
          <ac:spMkLst>
            <pc:docMk/>
            <pc:sldMk cId="1787527035" sldId="258"/>
            <ac:spMk id="93" creationId="{3F9F650E-D6B8-4A4B-9E0C-4FC6E425A3AC}"/>
          </ac:spMkLst>
        </pc:spChg>
        <pc:spChg chg="mod">
          <ac:chgData name="Heslop, Alan" userId="01eff4fa-7cb3-4d5f-91e3-dd98dc9e275e" providerId="ADAL" clId="{569110C9-6C86-4981-A051-1EC69AE63360}" dt="2022-08-05T10:36:20.677" v="23" actId="164"/>
          <ac:spMkLst>
            <pc:docMk/>
            <pc:sldMk cId="1787527035" sldId="258"/>
            <ac:spMk id="107" creationId="{F0BDAE8F-8811-474C-B23A-1B2BB097F164}"/>
          </ac:spMkLst>
        </pc:spChg>
        <pc:spChg chg="mod">
          <ac:chgData name="Heslop, Alan" userId="01eff4fa-7cb3-4d5f-91e3-dd98dc9e275e" providerId="ADAL" clId="{569110C9-6C86-4981-A051-1EC69AE63360}" dt="2022-08-05T10:59:41.617" v="253" actId="1076"/>
          <ac:spMkLst>
            <pc:docMk/>
            <pc:sldMk cId="1787527035" sldId="258"/>
            <ac:spMk id="108" creationId="{2C54FAF4-C95D-4810-8FAA-113BC599FB92}"/>
          </ac:spMkLst>
        </pc:spChg>
        <pc:spChg chg="mod">
          <ac:chgData name="Heslop, Alan" userId="01eff4fa-7cb3-4d5f-91e3-dd98dc9e275e" providerId="ADAL" clId="{569110C9-6C86-4981-A051-1EC69AE63360}" dt="2022-08-05T10:36:20.677" v="23" actId="164"/>
          <ac:spMkLst>
            <pc:docMk/>
            <pc:sldMk cId="1787527035" sldId="258"/>
            <ac:spMk id="127" creationId="{B49E0909-7CBC-4090-A11A-FE1783B4DD21}"/>
          </ac:spMkLst>
        </pc:spChg>
        <pc:grpChg chg="add mod">
          <ac:chgData name="Heslop, Alan" userId="01eff4fa-7cb3-4d5f-91e3-dd98dc9e275e" providerId="ADAL" clId="{569110C9-6C86-4981-A051-1EC69AE63360}" dt="2022-08-05T10:34:22.861" v="12" actId="164"/>
          <ac:grpSpMkLst>
            <pc:docMk/>
            <pc:sldMk cId="1787527035" sldId="258"/>
            <ac:grpSpMk id="7" creationId="{D25F119D-AC7E-44B5-8A2E-8066962C2939}"/>
          </ac:grpSpMkLst>
        </pc:grpChg>
        <pc:grpChg chg="add mod">
          <ac:chgData name="Heslop, Alan" userId="01eff4fa-7cb3-4d5f-91e3-dd98dc9e275e" providerId="ADAL" clId="{569110C9-6C86-4981-A051-1EC69AE63360}" dt="2022-08-05T10:34:46.719" v="18" actId="164"/>
          <ac:grpSpMkLst>
            <pc:docMk/>
            <pc:sldMk cId="1787527035" sldId="258"/>
            <ac:grpSpMk id="8" creationId="{35035C37-B839-41D4-B98E-7D1D99A93351}"/>
          </ac:grpSpMkLst>
        </pc:grpChg>
        <pc:grpChg chg="add mod">
          <ac:chgData name="Heslop, Alan" userId="01eff4fa-7cb3-4d5f-91e3-dd98dc9e275e" providerId="ADAL" clId="{569110C9-6C86-4981-A051-1EC69AE63360}" dt="2022-08-05T10:37:33.469" v="49" actId="1037"/>
          <ac:grpSpMkLst>
            <pc:docMk/>
            <pc:sldMk cId="1787527035" sldId="258"/>
            <ac:grpSpMk id="9" creationId="{9AD9F899-04B0-4F35-BFE9-E494EA0DE6B9}"/>
          </ac:grpSpMkLst>
        </pc:grpChg>
        <pc:grpChg chg="add del mod">
          <ac:chgData name="Heslop, Alan" userId="01eff4fa-7cb3-4d5f-91e3-dd98dc9e275e" providerId="ADAL" clId="{569110C9-6C86-4981-A051-1EC69AE63360}" dt="2022-08-05T11:40:20.721" v="389" actId="478"/>
          <ac:grpSpMkLst>
            <pc:docMk/>
            <pc:sldMk cId="1787527035" sldId="258"/>
            <ac:grpSpMk id="10" creationId="{504E1C63-BE94-4150-9909-3FB430733CF7}"/>
          </ac:grpSpMkLst>
        </pc:grpChg>
        <pc:grpChg chg="add mod">
          <ac:chgData name="Heslop, Alan" userId="01eff4fa-7cb3-4d5f-91e3-dd98dc9e275e" providerId="ADAL" clId="{569110C9-6C86-4981-A051-1EC69AE63360}" dt="2022-08-05T10:42:27.075" v="107" actId="14100"/>
          <ac:grpSpMkLst>
            <pc:docMk/>
            <pc:sldMk cId="1787527035" sldId="258"/>
            <ac:grpSpMk id="11" creationId="{0B98E2BE-3B9B-4B4A-AFB1-DA346B81EB18}"/>
          </ac:grpSpMkLst>
        </pc:grpChg>
        <pc:grpChg chg="add del mod">
          <ac:chgData name="Heslop, Alan" userId="01eff4fa-7cb3-4d5f-91e3-dd98dc9e275e" providerId="ADAL" clId="{569110C9-6C86-4981-A051-1EC69AE63360}" dt="2022-08-05T10:57:26.469" v="230" actId="165"/>
          <ac:grpSpMkLst>
            <pc:docMk/>
            <pc:sldMk cId="1787527035" sldId="258"/>
            <ac:grpSpMk id="13" creationId="{4320193B-D0DE-4323-8F28-6332ED06372E}"/>
          </ac:grpSpMkLst>
        </pc:grpChg>
        <pc:grpChg chg="mod">
          <ac:chgData name="Heslop, Alan" userId="01eff4fa-7cb3-4d5f-91e3-dd98dc9e275e" providerId="ADAL" clId="{569110C9-6C86-4981-A051-1EC69AE63360}" dt="2022-08-05T10:37:16.134" v="36" actId="164"/>
          <ac:grpSpMkLst>
            <pc:docMk/>
            <pc:sldMk cId="1787527035" sldId="258"/>
            <ac:grpSpMk id="15" creationId="{B62BEEA7-02ED-E0D1-30B3-065511EEE5A6}"/>
          </ac:grpSpMkLst>
        </pc:grpChg>
        <pc:grpChg chg="add del mod">
          <ac:chgData name="Heslop, Alan" userId="01eff4fa-7cb3-4d5f-91e3-dd98dc9e275e" providerId="ADAL" clId="{569110C9-6C86-4981-A051-1EC69AE63360}" dt="2022-08-05T10:54:32.368" v="178" actId="478"/>
          <ac:grpSpMkLst>
            <pc:docMk/>
            <pc:sldMk cId="1787527035" sldId="258"/>
            <ac:grpSpMk id="17" creationId="{7580B114-82E7-44D0-A997-A5C17D7405C3}"/>
          </ac:grpSpMkLst>
        </pc:grpChg>
        <pc:grpChg chg="add del mod">
          <ac:chgData name="Heslop, Alan" userId="01eff4fa-7cb3-4d5f-91e3-dd98dc9e275e" providerId="ADAL" clId="{569110C9-6C86-4981-A051-1EC69AE63360}" dt="2022-08-05T11:40:13.624" v="385" actId="478"/>
          <ac:grpSpMkLst>
            <pc:docMk/>
            <pc:sldMk cId="1787527035" sldId="258"/>
            <ac:grpSpMk id="44" creationId="{15F47A80-DCFB-40BD-8D15-B483F2B19BB4}"/>
          </ac:grpSpMkLst>
        </pc:grpChg>
        <pc:grpChg chg="mod">
          <ac:chgData name="Heslop, Alan" userId="01eff4fa-7cb3-4d5f-91e3-dd98dc9e275e" providerId="ADAL" clId="{569110C9-6C86-4981-A051-1EC69AE63360}" dt="2022-08-05T10:37:16.134" v="36" actId="164"/>
          <ac:grpSpMkLst>
            <pc:docMk/>
            <pc:sldMk cId="1787527035" sldId="258"/>
            <ac:grpSpMk id="77" creationId="{38DD5A86-09F2-46E0-1F98-B725D6690563}"/>
          </ac:grpSpMkLst>
        </pc:grpChg>
        <pc:picChg chg="add mod">
          <ac:chgData name="Heslop, Alan" userId="01eff4fa-7cb3-4d5f-91e3-dd98dc9e275e" providerId="ADAL" clId="{569110C9-6C86-4981-A051-1EC69AE63360}" dt="2022-08-05T10:56:38.344" v="208" actId="1076"/>
          <ac:picMkLst>
            <pc:docMk/>
            <pc:sldMk cId="1787527035" sldId="258"/>
            <ac:picMk id="5" creationId="{9B040C0C-A942-4E37-96D7-2BD6A1005D9D}"/>
          </ac:picMkLst>
        </pc:picChg>
        <pc:picChg chg="mod modCrop">
          <ac:chgData name="Heslop, Alan" userId="01eff4fa-7cb3-4d5f-91e3-dd98dc9e275e" providerId="ADAL" clId="{569110C9-6C86-4981-A051-1EC69AE63360}" dt="2022-08-05T10:56:43.816" v="211" actId="1076"/>
          <ac:picMkLst>
            <pc:docMk/>
            <pc:sldMk cId="1787527035" sldId="258"/>
            <ac:picMk id="19" creationId="{0ACDD591-853D-40B0-954B-54D650D4D1ED}"/>
          </ac:picMkLst>
        </pc:picChg>
        <pc:picChg chg="add mod">
          <ac:chgData name="Heslop, Alan" userId="01eff4fa-7cb3-4d5f-91e3-dd98dc9e275e" providerId="ADAL" clId="{569110C9-6C86-4981-A051-1EC69AE63360}" dt="2022-08-05T11:03:11.624" v="350" actId="1076"/>
          <ac:picMkLst>
            <pc:docMk/>
            <pc:sldMk cId="1787527035" sldId="258"/>
            <ac:picMk id="29" creationId="{8D550ED1-314D-4E50-AAC8-2C5681A73F55}"/>
          </ac:picMkLst>
        </pc:picChg>
        <pc:picChg chg="del mod topLvl">
          <ac:chgData name="Heslop, Alan" userId="01eff4fa-7cb3-4d5f-91e3-dd98dc9e275e" providerId="ADAL" clId="{569110C9-6C86-4981-A051-1EC69AE63360}" dt="2022-08-05T11:40:25.893" v="391" actId="478"/>
          <ac:picMkLst>
            <pc:docMk/>
            <pc:sldMk cId="1787527035" sldId="258"/>
            <ac:picMk id="45" creationId="{57673046-CA9D-49B5-B5D9-1E4861330121}"/>
          </ac:picMkLst>
        </pc:picChg>
        <pc:picChg chg="mod">
          <ac:chgData name="Heslop, Alan" userId="01eff4fa-7cb3-4d5f-91e3-dd98dc9e275e" providerId="ADAL" clId="{569110C9-6C86-4981-A051-1EC69AE63360}" dt="2022-08-05T11:02:45.232" v="348" actId="164"/>
          <ac:picMkLst>
            <pc:docMk/>
            <pc:sldMk cId="1787527035" sldId="258"/>
            <ac:picMk id="49" creationId="{744536A0-FBCA-4505-A3CC-273DC273DF35}"/>
          </ac:picMkLst>
        </pc:picChg>
        <pc:picChg chg="mod">
          <ac:chgData name="Heslop, Alan" userId="01eff4fa-7cb3-4d5f-91e3-dd98dc9e275e" providerId="ADAL" clId="{569110C9-6C86-4981-A051-1EC69AE63360}" dt="2022-08-05T11:02:45.232" v="348" actId="164"/>
          <ac:picMkLst>
            <pc:docMk/>
            <pc:sldMk cId="1787527035" sldId="258"/>
            <ac:picMk id="50" creationId="{6180C129-CFC5-4957-8756-16F6ADC31672}"/>
          </ac:picMkLst>
        </pc:picChg>
        <pc:picChg chg="mod">
          <ac:chgData name="Heslop, Alan" userId="01eff4fa-7cb3-4d5f-91e3-dd98dc9e275e" providerId="ADAL" clId="{569110C9-6C86-4981-A051-1EC69AE63360}" dt="2022-08-05T11:02:45.232" v="348" actId="164"/>
          <ac:picMkLst>
            <pc:docMk/>
            <pc:sldMk cId="1787527035" sldId="258"/>
            <ac:picMk id="51" creationId="{5121E86D-4EE7-4099-9E3A-57AA8D5C52F9}"/>
          </ac:picMkLst>
        </pc:picChg>
        <pc:picChg chg="mod">
          <ac:chgData name="Heslop, Alan" userId="01eff4fa-7cb3-4d5f-91e3-dd98dc9e275e" providerId="ADAL" clId="{569110C9-6C86-4981-A051-1EC69AE63360}" dt="2022-08-05T11:02:45.232" v="348" actId="164"/>
          <ac:picMkLst>
            <pc:docMk/>
            <pc:sldMk cId="1787527035" sldId="258"/>
            <ac:picMk id="52" creationId="{CCCC2B5C-7047-47B1-B6C2-DD9810CFABE5}"/>
          </ac:picMkLst>
        </pc:picChg>
        <pc:picChg chg="mod">
          <ac:chgData name="Heslop, Alan" userId="01eff4fa-7cb3-4d5f-91e3-dd98dc9e275e" providerId="ADAL" clId="{569110C9-6C86-4981-A051-1EC69AE63360}" dt="2022-08-05T11:02:45.232" v="348" actId="164"/>
          <ac:picMkLst>
            <pc:docMk/>
            <pc:sldMk cId="1787527035" sldId="258"/>
            <ac:picMk id="53" creationId="{F1DD24A3-45BA-41BD-A23A-3CFCD42A966F}"/>
          </ac:picMkLst>
        </pc:picChg>
        <pc:picChg chg="del mod topLvl">
          <ac:chgData name="Heslop, Alan" userId="01eff4fa-7cb3-4d5f-91e3-dd98dc9e275e" providerId="ADAL" clId="{569110C9-6C86-4981-A051-1EC69AE63360}" dt="2022-08-05T11:40:26.389" v="392" actId="478"/>
          <ac:picMkLst>
            <pc:docMk/>
            <pc:sldMk cId="1787527035" sldId="258"/>
            <ac:picMk id="66" creationId="{7F9C7955-86D8-4B0C-A1F4-07A0DA02ECBB}"/>
          </ac:picMkLst>
        </pc:picChg>
        <pc:picChg chg="del mod topLvl">
          <ac:chgData name="Heslop, Alan" userId="01eff4fa-7cb3-4d5f-91e3-dd98dc9e275e" providerId="ADAL" clId="{569110C9-6C86-4981-A051-1EC69AE63360}" dt="2022-08-05T11:40:27.037" v="393" actId="478"/>
          <ac:picMkLst>
            <pc:docMk/>
            <pc:sldMk cId="1787527035" sldId="258"/>
            <ac:picMk id="82" creationId="{D1AF9744-4557-4E05-A20A-A93FFB13D871}"/>
          </ac:picMkLst>
        </pc:picChg>
        <pc:picChg chg="add del mod">
          <ac:chgData name="Heslop, Alan" userId="01eff4fa-7cb3-4d5f-91e3-dd98dc9e275e" providerId="ADAL" clId="{569110C9-6C86-4981-A051-1EC69AE63360}" dt="2022-08-05T11:07:35.286" v="360"/>
          <ac:picMkLst>
            <pc:docMk/>
            <pc:sldMk cId="1787527035" sldId="258"/>
            <ac:picMk id="86" creationId="{0D2C3B7A-CF37-4F97-B384-9F8A08B88DC6}"/>
          </ac:picMkLst>
        </pc:picChg>
        <pc:picChg chg="mod">
          <ac:chgData name="Heslop, Alan" userId="01eff4fa-7cb3-4d5f-91e3-dd98dc9e275e" providerId="ADAL" clId="{569110C9-6C86-4981-A051-1EC69AE63360}" dt="2022-08-05T11:01:20.250" v="337" actId="1038"/>
          <ac:picMkLst>
            <pc:docMk/>
            <pc:sldMk cId="1787527035" sldId="258"/>
            <ac:picMk id="100" creationId="{C3BBC7B1-B502-4210-A581-2363C4E45B61}"/>
          </ac:picMkLst>
        </pc:picChg>
        <pc:picChg chg="mod">
          <ac:chgData name="Heslop, Alan" userId="01eff4fa-7cb3-4d5f-91e3-dd98dc9e275e" providerId="ADAL" clId="{569110C9-6C86-4981-A051-1EC69AE63360}" dt="2022-08-05T10:34:35.971" v="15" actId="164"/>
          <ac:picMkLst>
            <pc:docMk/>
            <pc:sldMk cId="1787527035" sldId="258"/>
            <ac:picMk id="102" creationId="{5F312332-8CE9-4A6E-B0DE-BD88D2596E11}"/>
          </ac:picMkLst>
        </pc:picChg>
        <pc:picChg chg="mod">
          <ac:chgData name="Heslop, Alan" userId="01eff4fa-7cb3-4d5f-91e3-dd98dc9e275e" providerId="ADAL" clId="{569110C9-6C86-4981-A051-1EC69AE63360}" dt="2022-08-05T10:36:20.677" v="23" actId="164"/>
          <ac:picMkLst>
            <pc:docMk/>
            <pc:sldMk cId="1787527035" sldId="258"/>
            <ac:picMk id="112" creationId="{0F2C98FD-1E5F-46F4-9B22-9B9876C47306}"/>
          </ac:picMkLst>
        </pc:picChg>
        <pc:picChg chg="mod">
          <ac:chgData name="Heslop, Alan" userId="01eff4fa-7cb3-4d5f-91e3-dd98dc9e275e" providerId="ADAL" clId="{569110C9-6C86-4981-A051-1EC69AE63360}" dt="2022-08-05T10:36:20.677" v="23" actId="164"/>
          <ac:picMkLst>
            <pc:docMk/>
            <pc:sldMk cId="1787527035" sldId="258"/>
            <ac:picMk id="116" creationId="{273B2B0E-9898-494D-9E11-B03661642DCA}"/>
          </ac:picMkLst>
        </pc:picChg>
        <pc:picChg chg="mod">
          <ac:chgData name="Heslop, Alan" userId="01eff4fa-7cb3-4d5f-91e3-dd98dc9e275e" providerId="ADAL" clId="{569110C9-6C86-4981-A051-1EC69AE63360}" dt="2022-08-05T10:36:20.677" v="23" actId="164"/>
          <ac:picMkLst>
            <pc:docMk/>
            <pc:sldMk cId="1787527035" sldId="258"/>
            <ac:picMk id="118" creationId="{A391749F-0AFD-477A-99F5-D54832205D50}"/>
          </ac:picMkLst>
        </pc:picChg>
        <pc:picChg chg="mod">
          <ac:chgData name="Heslop, Alan" userId="01eff4fa-7cb3-4d5f-91e3-dd98dc9e275e" providerId="ADAL" clId="{569110C9-6C86-4981-A051-1EC69AE63360}" dt="2022-08-05T10:36:20.677" v="23" actId="164"/>
          <ac:picMkLst>
            <pc:docMk/>
            <pc:sldMk cId="1787527035" sldId="258"/>
            <ac:picMk id="120" creationId="{36D37B3A-620E-418B-8AA0-282E2489B92A}"/>
          </ac:picMkLst>
        </pc:picChg>
        <pc:picChg chg="mod">
          <ac:chgData name="Heslop, Alan" userId="01eff4fa-7cb3-4d5f-91e3-dd98dc9e275e" providerId="ADAL" clId="{569110C9-6C86-4981-A051-1EC69AE63360}" dt="2022-08-05T10:36:20.677" v="23" actId="164"/>
          <ac:picMkLst>
            <pc:docMk/>
            <pc:sldMk cId="1787527035" sldId="258"/>
            <ac:picMk id="124" creationId="{C8B696BD-38CB-49FC-9F55-AE2FDDBCC6F4}"/>
          </ac:picMkLst>
        </pc:picChg>
        <pc:picChg chg="mod">
          <ac:chgData name="Heslop, Alan" userId="01eff4fa-7cb3-4d5f-91e3-dd98dc9e275e" providerId="ADAL" clId="{569110C9-6C86-4981-A051-1EC69AE63360}" dt="2022-08-05T10:37:46.860" v="76" actId="1038"/>
          <ac:picMkLst>
            <pc:docMk/>
            <pc:sldMk cId="1787527035" sldId="258"/>
            <ac:picMk id="126" creationId="{B69DC521-8009-41B8-A526-87C93AB6B908}"/>
          </ac:picMkLst>
        </pc:picChg>
        <pc:picChg chg="mod">
          <ac:chgData name="Heslop, Alan" userId="01eff4fa-7cb3-4d5f-91e3-dd98dc9e275e" providerId="ADAL" clId="{569110C9-6C86-4981-A051-1EC69AE63360}" dt="2022-08-05T10:37:46.860" v="76" actId="1038"/>
          <ac:picMkLst>
            <pc:docMk/>
            <pc:sldMk cId="1787527035" sldId="258"/>
            <ac:picMk id="1025" creationId="{7A14FFC0-3A1C-44E7-9A16-DAC759DB37AF}"/>
          </ac:picMkLst>
        </pc:picChg>
        <pc:picChg chg="add del">
          <ac:chgData name="Heslop, Alan" userId="01eff4fa-7cb3-4d5f-91e3-dd98dc9e275e" providerId="ADAL" clId="{569110C9-6C86-4981-A051-1EC69AE63360}" dt="2022-08-05T10:52:32.292" v="157"/>
          <ac:picMkLst>
            <pc:docMk/>
            <pc:sldMk cId="1787527035" sldId="258"/>
            <ac:picMk id="1026" creationId="{99B59116-9E05-4CCE-A888-6EB739D00095}"/>
          </ac:picMkLst>
        </pc:picChg>
        <pc:picChg chg="add del mod">
          <ac:chgData name="Heslop, Alan" userId="01eff4fa-7cb3-4d5f-91e3-dd98dc9e275e" providerId="ADAL" clId="{569110C9-6C86-4981-A051-1EC69AE63360}" dt="2022-08-05T10:54:32.075" v="177"/>
          <ac:picMkLst>
            <pc:docMk/>
            <pc:sldMk cId="1787527035" sldId="258"/>
            <ac:picMk id="1028" creationId="{B75F40D3-7E56-42AC-A675-AA4E3A2CC772}"/>
          </ac:picMkLst>
        </pc:picChg>
        <pc:picChg chg="mod">
          <ac:chgData name="Heslop, Alan" userId="01eff4fa-7cb3-4d5f-91e3-dd98dc9e275e" providerId="ADAL" clId="{569110C9-6C86-4981-A051-1EC69AE63360}" dt="2022-08-05T10:56:05.816" v="203" actId="1076"/>
          <ac:picMkLst>
            <pc:docMk/>
            <pc:sldMk cId="1787527035" sldId="258"/>
            <ac:picMk id="1029" creationId="{ADF8EC41-9B73-4BB8-B671-9F7BD6536F78}"/>
          </ac:picMkLst>
        </pc:picChg>
        <pc:cxnChg chg="mod">
          <ac:chgData name="Heslop, Alan" userId="01eff4fa-7cb3-4d5f-91e3-dd98dc9e275e" providerId="ADAL" clId="{569110C9-6C86-4981-A051-1EC69AE63360}" dt="2022-08-05T11:02:45.232" v="348" actId="164"/>
          <ac:cxnSpMkLst>
            <pc:docMk/>
            <pc:sldMk cId="1787527035" sldId="258"/>
            <ac:cxnSpMk id="43" creationId="{63FAC06B-1AB1-45EC-8A1F-7E27408B269F}"/>
          </ac:cxnSpMkLst>
        </pc:cxnChg>
        <pc:cxnChg chg="mod">
          <ac:chgData name="Heslop, Alan" userId="01eff4fa-7cb3-4d5f-91e3-dd98dc9e275e" providerId="ADAL" clId="{569110C9-6C86-4981-A051-1EC69AE63360}" dt="2022-08-05T11:02:45.232" v="348" actId="164"/>
          <ac:cxnSpMkLst>
            <pc:docMk/>
            <pc:sldMk cId="1787527035" sldId="258"/>
            <ac:cxnSpMk id="54" creationId="{C99ED643-9F1C-4AA0-8091-1B7C10FD9E38}"/>
          </ac:cxnSpMkLst>
        </pc:cxnChg>
        <pc:cxnChg chg="mod">
          <ac:chgData name="Heslop, Alan" userId="01eff4fa-7cb3-4d5f-91e3-dd98dc9e275e" providerId="ADAL" clId="{569110C9-6C86-4981-A051-1EC69AE63360}" dt="2022-08-05T11:02:45.232" v="348" actId="164"/>
          <ac:cxnSpMkLst>
            <pc:docMk/>
            <pc:sldMk cId="1787527035" sldId="258"/>
            <ac:cxnSpMk id="55" creationId="{125CB6CE-7578-4795-8717-93D11EA3A65F}"/>
          </ac:cxnSpMkLst>
        </pc:cxnChg>
        <pc:cxnChg chg="mod">
          <ac:chgData name="Heslop, Alan" userId="01eff4fa-7cb3-4d5f-91e3-dd98dc9e275e" providerId="ADAL" clId="{569110C9-6C86-4981-A051-1EC69AE63360}" dt="2022-08-05T11:02:45.232" v="348" actId="164"/>
          <ac:cxnSpMkLst>
            <pc:docMk/>
            <pc:sldMk cId="1787527035" sldId="258"/>
            <ac:cxnSpMk id="105" creationId="{4642C473-015A-42BA-8103-641C0A6C799D}"/>
          </ac:cxnSpMkLst>
        </pc:cxnChg>
      </pc:sldChg>
      <pc:sldChg chg="del">
        <pc:chgData name="Heslop, Alan" userId="01eff4fa-7cb3-4d5f-91e3-dd98dc9e275e" providerId="ADAL" clId="{569110C9-6C86-4981-A051-1EC69AE63360}" dt="2022-08-05T10:42:03.965" v="104" actId="47"/>
        <pc:sldMkLst>
          <pc:docMk/>
          <pc:sldMk cId="2227882005" sldId="259"/>
        </pc:sldMkLst>
      </pc:sldChg>
      <pc:sldChg chg="del">
        <pc:chgData name="Heslop, Alan" userId="01eff4fa-7cb3-4d5f-91e3-dd98dc9e275e" providerId="ADAL" clId="{569110C9-6C86-4981-A051-1EC69AE63360}" dt="2022-08-05T10:42:03.965" v="104" actId="47"/>
        <pc:sldMkLst>
          <pc:docMk/>
          <pc:sldMk cId="3934545010" sldId="260"/>
        </pc:sldMkLst>
      </pc:sldChg>
      <pc:sldChg chg="del">
        <pc:chgData name="Heslop, Alan" userId="01eff4fa-7cb3-4d5f-91e3-dd98dc9e275e" providerId="ADAL" clId="{569110C9-6C86-4981-A051-1EC69AE63360}" dt="2022-08-05T10:42:03.965" v="104" actId="47"/>
        <pc:sldMkLst>
          <pc:docMk/>
          <pc:sldMk cId="1600822369" sldId="261"/>
        </pc:sldMkLst>
      </pc:sldChg>
      <pc:sldChg chg="del">
        <pc:chgData name="Heslop, Alan" userId="01eff4fa-7cb3-4d5f-91e3-dd98dc9e275e" providerId="ADAL" clId="{569110C9-6C86-4981-A051-1EC69AE63360}" dt="2022-08-05T10:42:03.965" v="104" actId="47"/>
        <pc:sldMkLst>
          <pc:docMk/>
          <pc:sldMk cId="3702960177" sldId="26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158C5BC-9A70-462C-B28D-9600239EAC64}" type="datetimeFigureOut">
              <a:rPr lang="en-US" smtClean="0"/>
              <a:pPr/>
              <a:t>8/5/2022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6CC2317-6751-4CD4-9995-8782DD78E936}" type="datetimeFigureOut">
              <a:rPr lang="en-US" smtClean="0"/>
              <a:pPr/>
              <a:t>8/5/2022</a:t>
            </a:fld>
            <a:endParaRPr lang="en-US" dirty="0"/>
          </a:p>
        </p:txBody>
      </p:sp>
      <p:sp>
        <p:nvSpPr>
          <p:cNvPr id="4" name="Slide Image Placeholder 3"/>
          <p:cNvSpPr>
            <a:spLocks noGrp="1" noRot="1" noChangeAspect="1"/>
          </p:cNvSpPr>
          <p:nvPr>
            <p:ph type="sldImg" idx="2"/>
          </p:nvPr>
        </p:nvSpPr>
        <p:spPr>
          <a:xfrm>
            <a:off x="2386013" y="720725"/>
            <a:ext cx="2543175"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GB" dirty="0"/>
              <a:t>Over 1/3 of companies do not have a structured onboarding process (https://www.businessnewsdaily.com/9936-consequences-poor-onboarding.html)</a:t>
            </a:r>
          </a:p>
          <a:p>
            <a:r>
              <a:rPr lang="en-GB" dirty="0"/>
              <a:t>Employee members image (https://www.pngitem.com/middle/hmhoJRb_happy-employees-transparent-background-hd-png-download/)</a:t>
            </a:r>
          </a:p>
          <a:p>
            <a:r>
              <a:rPr lang="en-GB" dirty="0"/>
              <a:t>Onboarding flow image https://www.pngegg.com/en/png-xofzy</a:t>
            </a:r>
          </a:p>
          <a:p>
            <a:r>
              <a:rPr lang="en-GB" dirty="0"/>
              <a:t>Employee empowerment (https://www.pngegg.com/en/png-pbwgj)</a:t>
            </a:r>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05099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2914211395"/>
              </p:ext>
            </p:extLst>
          </p:nvPr>
        </p:nvGraphicFramePr>
        <p:xfrm>
          <a:off x="21937684" y="-142032"/>
          <a:ext cx="8060660" cy="30430194"/>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shade val="51000"/>
                <a:satMod val="130000"/>
                <a:lumMod val="30000"/>
              </a:schemeClr>
            </a:gs>
            <a:gs pos="23000">
              <a:schemeClr val="accent5">
                <a:shade val="93000"/>
                <a:satMod val="130000"/>
                <a:lumMod val="91000"/>
              </a:schemeClr>
            </a:gs>
            <a:gs pos="74000">
              <a:srgbClr val="2C69D4">
                <a:lumMod val="73000"/>
              </a:srgbClr>
            </a:gs>
            <a:gs pos="98230">
              <a:schemeClr val="accent5">
                <a:shade val="94000"/>
                <a:satMod val="135000"/>
                <a:lumMod val="77000"/>
                <a:lumOff val="23000"/>
              </a:schemeClr>
            </a:gs>
            <a:gs pos="50000">
              <a:schemeClr val="accent5">
                <a:shade val="94000"/>
                <a:satMod val="135000"/>
                <a:lumMod val="51000"/>
              </a:schemeClr>
            </a:gs>
          </a:gsLst>
          <a:lin ang="16200000" scaled="0"/>
        </a:gra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B8E733AD-F150-47F1-BD52-BFACFB1AC2F5}"/>
              </a:ext>
            </a:extLst>
          </p:cNvPr>
          <p:cNvSpPr/>
          <p:nvPr/>
        </p:nvSpPr>
        <p:spPr>
          <a:xfrm>
            <a:off x="0" y="0"/>
            <a:ext cx="21388388" cy="36937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&gt;.</a:t>
            </a:r>
          </a:p>
        </p:txBody>
      </p:sp>
      <p:pic>
        <p:nvPicPr>
          <p:cNvPr id="6" name="Picture 5" descr="A picture containing dark, night sky&#10;&#10;Description automatically generated">
            <a:extLst>
              <a:ext uri="{FF2B5EF4-FFF2-40B4-BE49-F238E27FC236}">
                <a16:creationId xmlns:a16="http://schemas.microsoft.com/office/drawing/2014/main" id="{82EB56FB-C2C8-4178-908A-787411F5DA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183346"/>
            <a:ext cx="22402799" cy="12226484"/>
          </a:xfrm>
          <a:prstGeom prst="rect">
            <a:avLst/>
          </a:prstGeom>
        </p:spPr>
      </p:pic>
      <p:pic>
        <p:nvPicPr>
          <p:cNvPr id="19" name="Picture 18" descr="Graphical user interface, text&#10;&#10;Description automatically generated with medium confidence">
            <a:extLst>
              <a:ext uri="{FF2B5EF4-FFF2-40B4-BE49-F238E27FC236}">
                <a16:creationId xmlns:a16="http://schemas.microsoft.com/office/drawing/2014/main" id="{0ACDD591-853D-40B0-954B-54D650D4D1E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804"/>
          <a:stretch/>
        </p:blipFill>
        <p:spPr>
          <a:xfrm>
            <a:off x="19208208" y="1447659"/>
            <a:ext cx="1201704" cy="1743763"/>
          </a:xfrm>
          <a:prstGeom prst="rect">
            <a:avLst/>
          </a:prstGeom>
        </p:spPr>
      </p:pic>
      <p:sp>
        <p:nvSpPr>
          <p:cNvPr id="25" name="Rectangle: Rounded Corners 24">
            <a:extLst>
              <a:ext uri="{FF2B5EF4-FFF2-40B4-BE49-F238E27FC236}">
                <a16:creationId xmlns:a16="http://schemas.microsoft.com/office/drawing/2014/main" id="{0B4DEE8F-299C-48F7-A67E-37658906045D}"/>
              </a:ext>
            </a:extLst>
          </p:cNvPr>
          <p:cNvSpPr/>
          <p:nvPr/>
        </p:nvSpPr>
        <p:spPr>
          <a:xfrm>
            <a:off x="13996055" y="8466242"/>
            <a:ext cx="6832740" cy="9632543"/>
          </a:xfrm>
          <a:prstGeom prst="roundRect">
            <a:avLst>
              <a:gd name="adj" fmla="val 9815"/>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A385A720-16EA-4C86-82A6-DFCDD6A81524}"/>
              </a:ext>
            </a:extLst>
          </p:cNvPr>
          <p:cNvSpPr txBox="1"/>
          <p:nvPr/>
        </p:nvSpPr>
        <p:spPr>
          <a:xfrm>
            <a:off x="15115933" y="8595658"/>
            <a:ext cx="7643576" cy="584775"/>
          </a:xfrm>
          <a:prstGeom prst="rect">
            <a:avLst/>
          </a:prstGeom>
          <a:noFill/>
        </p:spPr>
        <p:txBody>
          <a:bodyPr wrap="square" rtlCol="0">
            <a:spAutoFit/>
          </a:bodyPr>
          <a:lstStyle/>
          <a:p>
            <a:r>
              <a:rPr lang="en-GB" sz="3200" b="1" dirty="0">
                <a:latin typeface="+mj-lt"/>
                <a:cs typeface="Times New Roman" panose="02020603050405020304" pitchFamily="18" charset="0"/>
              </a:rPr>
              <a:t>Results-examples for now </a:t>
            </a:r>
          </a:p>
        </p:txBody>
      </p:sp>
      <p:sp>
        <p:nvSpPr>
          <p:cNvPr id="80" name="TextBox 79">
            <a:extLst>
              <a:ext uri="{FF2B5EF4-FFF2-40B4-BE49-F238E27FC236}">
                <a16:creationId xmlns:a16="http://schemas.microsoft.com/office/drawing/2014/main" id="{537611C7-15F5-5320-5C68-AB3D9271EDAB}"/>
              </a:ext>
            </a:extLst>
          </p:cNvPr>
          <p:cNvSpPr txBox="1"/>
          <p:nvPr/>
        </p:nvSpPr>
        <p:spPr>
          <a:xfrm>
            <a:off x="15329594" y="15992369"/>
            <a:ext cx="5530160" cy="707886"/>
          </a:xfrm>
          <a:prstGeom prst="rect">
            <a:avLst/>
          </a:prstGeom>
          <a:noFill/>
        </p:spPr>
        <p:txBody>
          <a:bodyPr wrap="square" rtlCol="0">
            <a:spAutoFit/>
          </a:bodyPr>
          <a:lstStyle/>
          <a:p>
            <a:r>
              <a:rPr lang="en-GB" sz="2000" b="1" dirty="0"/>
              <a:t>The research provides …</a:t>
            </a:r>
          </a:p>
          <a:p>
            <a:r>
              <a:rPr lang="en-GB" sz="2000" b="1" dirty="0">
                <a:latin typeface="Times New Roman" panose="02020603050405020304" pitchFamily="18" charset="0"/>
                <a:cs typeface="Times New Roman" panose="02020603050405020304" pitchFamily="18" charset="0"/>
              </a:rPr>
              <a:t>The research suggests…</a:t>
            </a:r>
            <a:endParaRPr lang="en-US" sz="800"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0B98E2BE-3B9B-4B4A-AFB1-DA346B81EB18}"/>
              </a:ext>
            </a:extLst>
          </p:cNvPr>
          <p:cNvGrpSpPr/>
          <p:nvPr/>
        </p:nvGrpSpPr>
        <p:grpSpPr>
          <a:xfrm>
            <a:off x="14539651" y="18169655"/>
            <a:ext cx="6850856" cy="11800758"/>
            <a:chOff x="14859000" y="14879488"/>
            <a:chExt cx="6850856" cy="12875905"/>
          </a:xfrm>
        </p:grpSpPr>
        <p:sp>
          <p:nvSpPr>
            <p:cNvPr id="27" name="Rectangle: Rounded Corners 26">
              <a:extLst>
                <a:ext uri="{FF2B5EF4-FFF2-40B4-BE49-F238E27FC236}">
                  <a16:creationId xmlns:a16="http://schemas.microsoft.com/office/drawing/2014/main" id="{8734EDF0-C17D-4B91-B68F-DCBD91F8C309}"/>
                </a:ext>
              </a:extLst>
            </p:cNvPr>
            <p:cNvSpPr/>
            <p:nvPr/>
          </p:nvSpPr>
          <p:spPr>
            <a:xfrm>
              <a:off x="14859000" y="14879488"/>
              <a:ext cx="6331744" cy="12875905"/>
            </a:xfrm>
            <a:prstGeom prst="round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dirty="0"/>
            </a:p>
          </p:txBody>
        </p:sp>
        <p:sp>
          <p:nvSpPr>
            <p:cNvPr id="35" name="TextBox 34">
              <a:extLst>
                <a:ext uri="{FF2B5EF4-FFF2-40B4-BE49-F238E27FC236}">
                  <a16:creationId xmlns:a16="http://schemas.microsoft.com/office/drawing/2014/main" id="{5208AC59-289F-457D-9752-7DF03A3FFC54}"/>
                </a:ext>
              </a:extLst>
            </p:cNvPr>
            <p:cNvSpPr txBox="1"/>
            <p:nvPr/>
          </p:nvSpPr>
          <p:spPr>
            <a:xfrm>
              <a:off x="15018544" y="15055987"/>
              <a:ext cx="6691312" cy="638053"/>
            </a:xfrm>
            <a:prstGeom prst="rect">
              <a:avLst/>
            </a:prstGeom>
            <a:noFill/>
          </p:spPr>
          <p:txBody>
            <a:bodyPr wrap="square" rtlCol="0">
              <a:spAutoFit/>
            </a:bodyPr>
            <a:lstStyle/>
            <a:p>
              <a:r>
                <a:rPr lang="en-GB" sz="3200" b="1" dirty="0">
                  <a:latin typeface="+mj-lt"/>
                  <a:cs typeface="Times New Roman" panose="02020603050405020304" pitchFamily="18" charset="0"/>
                </a:rPr>
                <a:t>Conclusion/Discussion</a:t>
              </a:r>
            </a:p>
          </p:txBody>
        </p:sp>
        <p:grpSp>
          <p:nvGrpSpPr>
            <p:cNvPr id="15" name="Group 14">
              <a:extLst>
                <a:ext uri="{FF2B5EF4-FFF2-40B4-BE49-F238E27FC236}">
                  <a16:creationId xmlns:a16="http://schemas.microsoft.com/office/drawing/2014/main" id="{B62BEEA7-02ED-E0D1-30B3-065511EEE5A6}"/>
                </a:ext>
              </a:extLst>
            </p:cNvPr>
            <p:cNvGrpSpPr/>
            <p:nvPr/>
          </p:nvGrpSpPr>
          <p:grpSpPr>
            <a:xfrm>
              <a:off x="15329594" y="24592386"/>
              <a:ext cx="5640439" cy="1125938"/>
              <a:chOff x="15329594" y="23432666"/>
              <a:chExt cx="5640439" cy="1125938"/>
            </a:xfrm>
          </p:grpSpPr>
          <p:sp>
            <p:nvSpPr>
              <p:cNvPr id="76" name="TextBox 75">
                <a:extLst>
                  <a:ext uri="{FF2B5EF4-FFF2-40B4-BE49-F238E27FC236}">
                    <a16:creationId xmlns:a16="http://schemas.microsoft.com/office/drawing/2014/main" id="{A9B4C411-3C78-C598-6DC8-E262536E076F}"/>
                  </a:ext>
                </a:extLst>
              </p:cNvPr>
              <p:cNvSpPr txBox="1"/>
              <p:nvPr/>
            </p:nvSpPr>
            <p:spPr>
              <a:xfrm>
                <a:off x="15611553" y="23432666"/>
                <a:ext cx="5358480" cy="523220"/>
              </a:xfrm>
              <a:prstGeom prst="rect">
                <a:avLst/>
              </a:prstGeom>
              <a:noFill/>
            </p:spPr>
            <p:txBody>
              <a:bodyPr wrap="square" rtlCol="0">
                <a:spAutoFit/>
              </a:bodyPr>
              <a:lstStyle/>
              <a:p>
                <a:pPr algn="l"/>
                <a:r>
                  <a:rPr lang="en-GB" sz="2800" dirty="0">
                    <a:latin typeface="Helvetica" panose="020B0604020202020204" pitchFamily="34" charset="0"/>
                    <a:cs typeface="Times New Roman" panose="02020603050405020304" pitchFamily="18" charset="0"/>
                  </a:rPr>
                  <a:t>Future Work</a:t>
                </a:r>
              </a:p>
            </p:txBody>
          </p:sp>
          <p:sp>
            <p:nvSpPr>
              <p:cNvPr id="14" name="TextBox 13">
                <a:extLst>
                  <a:ext uri="{FF2B5EF4-FFF2-40B4-BE49-F238E27FC236}">
                    <a16:creationId xmlns:a16="http://schemas.microsoft.com/office/drawing/2014/main" id="{C7268F0D-0134-6D36-03D1-7595BDD77442}"/>
                  </a:ext>
                </a:extLst>
              </p:cNvPr>
              <p:cNvSpPr txBox="1"/>
              <p:nvPr/>
            </p:nvSpPr>
            <p:spPr>
              <a:xfrm>
                <a:off x="15329594" y="24158494"/>
                <a:ext cx="5530160" cy="400110"/>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Step by step approach</a:t>
                </a:r>
                <a:endParaRPr lang="en-US" sz="800" dirty="0">
                  <a:latin typeface="Times New Roman" panose="02020603050405020304" pitchFamily="18" charset="0"/>
                  <a:cs typeface="Times New Roman" panose="02020603050405020304" pitchFamily="18" charset="0"/>
                </a:endParaRPr>
              </a:p>
            </p:txBody>
          </p:sp>
        </p:grpSp>
        <p:grpSp>
          <p:nvGrpSpPr>
            <p:cNvPr id="77" name="Group 76">
              <a:extLst>
                <a:ext uri="{FF2B5EF4-FFF2-40B4-BE49-F238E27FC236}">
                  <a16:creationId xmlns:a16="http://schemas.microsoft.com/office/drawing/2014/main" id="{38DD5A86-09F2-46E0-1F98-B725D6690563}"/>
                </a:ext>
              </a:extLst>
            </p:cNvPr>
            <p:cNvGrpSpPr/>
            <p:nvPr/>
          </p:nvGrpSpPr>
          <p:grpSpPr>
            <a:xfrm>
              <a:off x="15355943" y="20662461"/>
              <a:ext cx="5640439" cy="2664820"/>
              <a:chOff x="15329594" y="23432666"/>
              <a:chExt cx="5640439" cy="2664820"/>
            </a:xfrm>
          </p:grpSpPr>
          <p:sp>
            <p:nvSpPr>
              <p:cNvPr id="78" name="TextBox 77">
                <a:extLst>
                  <a:ext uri="{FF2B5EF4-FFF2-40B4-BE49-F238E27FC236}">
                    <a16:creationId xmlns:a16="http://schemas.microsoft.com/office/drawing/2014/main" id="{0511BEB8-EF83-E9C9-DDBE-14B77BF7F0B9}"/>
                  </a:ext>
                </a:extLst>
              </p:cNvPr>
              <p:cNvSpPr txBox="1"/>
              <p:nvPr/>
            </p:nvSpPr>
            <p:spPr>
              <a:xfrm>
                <a:off x="15611553" y="23432666"/>
                <a:ext cx="5358480" cy="523220"/>
              </a:xfrm>
              <a:prstGeom prst="rect">
                <a:avLst/>
              </a:prstGeom>
              <a:noFill/>
            </p:spPr>
            <p:txBody>
              <a:bodyPr wrap="square" rtlCol="0">
                <a:spAutoFit/>
              </a:bodyPr>
              <a:lstStyle/>
              <a:p>
                <a:pPr algn="l"/>
                <a:r>
                  <a:rPr lang="en-GB" sz="2800" dirty="0">
                    <a:latin typeface="Helvetica" panose="020B0604020202020204" pitchFamily="34" charset="0"/>
                    <a:cs typeface="Times New Roman" panose="02020603050405020304" pitchFamily="18" charset="0"/>
                  </a:rPr>
                  <a:t>Conclusion</a:t>
                </a:r>
              </a:p>
            </p:txBody>
          </p:sp>
          <p:sp>
            <p:nvSpPr>
              <p:cNvPr id="79" name="TextBox 78">
                <a:extLst>
                  <a:ext uri="{FF2B5EF4-FFF2-40B4-BE49-F238E27FC236}">
                    <a16:creationId xmlns:a16="http://schemas.microsoft.com/office/drawing/2014/main" id="{AACEE3F1-8815-B73C-74DB-CF2659A1B334}"/>
                  </a:ext>
                </a:extLst>
              </p:cNvPr>
              <p:cNvSpPr txBox="1"/>
              <p:nvPr/>
            </p:nvSpPr>
            <p:spPr>
              <a:xfrm>
                <a:off x="15329594" y="24158494"/>
                <a:ext cx="5530160" cy="1938992"/>
              </a:xfrm>
              <a:prstGeom prst="rect">
                <a:avLst/>
              </a:prstGeom>
              <a:noFill/>
            </p:spPr>
            <p:txBody>
              <a:bodyPr wrap="square" rtlCol="0">
                <a:spAutoFit/>
              </a:bodyPr>
              <a:lstStyle/>
              <a:p>
                <a:r>
                  <a:rPr lang="en-GB" sz="2000" b="1" dirty="0"/>
                  <a:t>Lorem Ipsum</a:t>
                </a:r>
                <a:r>
                  <a:rPr lang="en-GB" sz="2000" dirty="0"/>
                  <a:t> is simply dummy text of the printing and typesetting industry. Lorem Ipsum has been the industry's standard dummy text ever since the 1500s, when an unknown printer took a galley of type and scrambled it to make a type specimen book.</a:t>
                </a:r>
                <a:endParaRPr lang="en-US" sz="800" dirty="0">
                  <a:latin typeface="Times New Roman" panose="02020603050405020304" pitchFamily="18" charset="0"/>
                  <a:cs typeface="Times New Roman" panose="02020603050405020304" pitchFamily="18" charset="0"/>
                </a:endParaRPr>
              </a:p>
            </p:txBody>
          </p:sp>
        </p:grpSp>
        <p:sp>
          <p:nvSpPr>
            <p:cNvPr id="81" name="TextBox 80">
              <a:extLst>
                <a:ext uri="{FF2B5EF4-FFF2-40B4-BE49-F238E27FC236}">
                  <a16:creationId xmlns:a16="http://schemas.microsoft.com/office/drawing/2014/main" id="{FBEEECFB-AA68-9FCC-9A92-94C986DBD6C2}"/>
                </a:ext>
              </a:extLst>
            </p:cNvPr>
            <p:cNvSpPr txBox="1"/>
            <p:nvPr/>
          </p:nvSpPr>
          <p:spPr>
            <a:xfrm>
              <a:off x="15355943" y="16897162"/>
              <a:ext cx="5530160" cy="2862322"/>
            </a:xfrm>
            <a:prstGeom prst="rect">
              <a:avLst/>
            </a:prstGeom>
            <a:noFill/>
          </p:spPr>
          <p:txBody>
            <a:bodyPr wrap="square" rtlCol="0">
              <a:spAutoFit/>
            </a:bodyPr>
            <a:lstStyle/>
            <a:p>
              <a:r>
                <a:rPr lang="en-GB" sz="2000" b="1" dirty="0"/>
                <a:t>The proposed tool identify and learn noise web data in accordance to a user’s dynamic interests. From experimental </a:t>
              </a:r>
              <a:r>
                <a:rPr lang="en-GB" sz="2000" b="1" dirty="0" err="1"/>
                <a:t>resultsm</a:t>
              </a:r>
              <a:r>
                <a:rPr lang="en-GB" sz="2000" b="1" dirty="0"/>
                <a:t> the proposed tool can improved the quality of a web user profile. This improvement is due to learning of user interests prior </a:t>
              </a:r>
              <a:r>
                <a:rPr lang="en-GB" sz="2000" b="1" dirty="0" err="1"/>
                <a:t>ti</a:t>
              </a:r>
              <a:r>
                <a:rPr lang="en-GB" sz="2000" b="1" dirty="0"/>
                <a:t> elimination of noise. Since the proposed tool provides tool provides flexibility in web data classification </a:t>
              </a:r>
              <a:r>
                <a:rPr lang="en-GB" sz="2000" b="1" dirty="0" err="1"/>
                <a:t>processs</a:t>
              </a:r>
              <a:r>
                <a:rPr lang="en-GB" sz="2000" b="1" dirty="0"/>
                <a:t>, it enriches a web user profile.</a:t>
              </a:r>
            </a:p>
          </p:txBody>
        </p:sp>
      </p:grpSp>
      <p:grpSp>
        <p:nvGrpSpPr>
          <p:cNvPr id="9" name="Group 8">
            <a:extLst>
              <a:ext uri="{FF2B5EF4-FFF2-40B4-BE49-F238E27FC236}">
                <a16:creationId xmlns:a16="http://schemas.microsoft.com/office/drawing/2014/main" id="{9AD9F899-04B0-4F35-BFE9-E494EA0DE6B9}"/>
              </a:ext>
            </a:extLst>
          </p:cNvPr>
          <p:cNvGrpSpPr/>
          <p:nvPr/>
        </p:nvGrpSpPr>
        <p:grpSpPr>
          <a:xfrm>
            <a:off x="7118010" y="8437758"/>
            <a:ext cx="6352640" cy="9632543"/>
            <a:chOff x="418355" y="18172913"/>
            <a:chExt cx="6352640" cy="9632543"/>
          </a:xfrm>
        </p:grpSpPr>
        <p:sp>
          <p:nvSpPr>
            <p:cNvPr id="30" name="Rectangle: Rounded Corners 29">
              <a:extLst>
                <a:ext uri="{FF2B5EF4-FFF2-40B4-BE49-F238E27FC236}">
                  <a16:creationId xmlns:a16="http://schemas.microsoft.com/office/drawing/2014/main" id="{A025335D-4063-4FCA-93D6-ED6BE9DD6A52}"/>
                </a:ext>
              </a:extLst>
            </p:cNvPr>
            <p:cNvSpPr/>
            <p:nvPr/>
          </p:nvSpPr>
          <p:spPr>
            <a:xfrm>
              <a:off x="418355" y="18172913"/>
              <a:ext cx="6352640" cy="9632543"/>
            </a:xfrm>
            <a:prstGeom prst="round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r>
                <a:rPr lang="en-GB" sz="2400" dirty="0"/>
                <a:t>§v</a:t>
              </a:r>
            </a:p>
          </p:txBody>
        </p:sp>
        <p:grpSp>
          <p:nvGrpSpPr>
            <p:cNvPr id="8" name="Group 7">
              <a:extLst>
                <a:ext uri="{FF2B5EF4-FFF2-40B4-BE49-F238E27FC236}">
                  <a16:creationId xmlns:a16="http://schemas.microsoft.com/office/drawing/2014/main" id="{35035C37-B839-41D4-B98E-7D1D99A93351}"/>
                </a:ext>
              </a:extLst>
            </p:cNvPr>
            <p:cNvGrpSpPr/>
            <p:nvPr/>
          </p:nvGrpSpPr>
          <p:grpSpPr>
            <a:xfrm>
              <a:off x="528634" y="18257610"/>
              <a:ext cx="6140525" cy="8564689"/>
              <a:chOff x="528634" y="18257610"/>
              <a:chExt cx="6140525" cy="8564689"/>
            </a:xfrm>
          </p:grpSpPr>
          <p:sp>
            <p:nvSpPr>
              <p:cNvPr id="33" name="TextBox 32">
                <a:extLst>
                  <a:ext uri="{FF2B5EF4-FFF2-40B4-BE49-F238E27FC236}">
                    <a16:creationId xmlns:a16="http://schemas.microsoft.com/office/drawing/2014/main" id="{4F69928F-A134-4453-A60F-CAD406867E19}"/>
                  </a:ext>
                </a:extLst>
              </p:cNvPr>
              <p:cNvSpPr txBox="1"/>
              <p:nvPr/>
            </p:nvSpPr>
            <p:spPr>
              <a:xfrm>
                <a:off x="2587114" y="18257610"/>
                <a:ext cx="2978940" cy="584775"/>
              </a:xfrm>
              <a:prstGeom prst="rect">
                <a:avLst/>
              </a:prstGeom>
              <a:noFill/>
            </p:spPr>
            <p:txBody>
              <a:bodyPr wrap="square" rtlCol="0">
                <a:spAutoFit/>
              </a:bodyPr>
              <a:lstStyle/>
              <a:p>
                <a:r>
                  <a:rPr lang="en-GB" sz="3200" b="1" dirty="0">
                    <a:latin typeface="+mj-lt"/>
                    <a:cs typeface="Times New Roman" panose="02020603050405020304" pitchFamily="18" charset="0"/>
                  </a:rPr>
                  <a:t>Approach</a:t>
                </a:r>
              </a:p>
            </p:txBody>
          </p:sp>
          <p:sp>
            <p:nvSpPr>
              <p:cNvPr id="3" name="TextBox 2">
                <a:extLst>
                  <a:ext uri="{FF2B5EF4-FFF2-40B4-BE49-F238E27FC236}">
                    <a16:creationId xmlns:a16="http://schemas.microsoft.com/office/drawing/2014/main" id="{F5A84D3F-4E7E-1D96-276F-00465F78114A}"/>
                  </a:ext>
                </a:extLst>
              </p:cNvPr>
              <p:cNvSpPr txBox="1"/>
              <p:nvPr/>
            </p:nvSpPr>
            <p:spPr>
              <a:xfrm>
                <a:off x="1011073" y="18952240"/>
                <a:ext cx="5521683" cy="461665"/>
              </a:xfrm>
              <a:prstGeom prst="rect">
                <a:avLst/>
              </a:prstGeom>
              <a:noFill/>
            </p:spPr>
            <p:txBody>
              <a:bodyPr wrap="square" rtlCol="0">
                <a:spAutoFit/>
              </a:bodyPr>
              <a:lstStyle/>
              <a:p>
                <a:r>
                  <a:rPr lang="en-US" sz="2400" dirty="0">
                    <a:solidFill>
                      <a:schemeClr val="accent1">
                        <a:lumMod val="60000"/>
                        <a:lumOff val="40000"/>
                      </a:schemeClr>
                    </a:solidFill>
                    <a:latin typeface="+mj-lt"/>
                    <a:cs typeface="Times New Roman" panose="02020603050405020304" pitchFamily="18" charset="0"/>
                  </a:rPr>
                  <a:t>Requirements Elicitation &amp; Analysis</a:t>
                </a:r>
              </a:p>
            </p:txBody>
          </p:sp>
          <p:sp>
            <p:nvSpPr>
              <p:cNvPr id="4" name="TextBox 3">
                <a:extLst>
                  <a:ext uri="{FF2B5EF4-FFF2-40B4-BE49-F238E27FC236}">
                    <a16:creationId xmlns:a16="http://schemas.microsoft.com/office/drawing/2014/main" id="{AB6D9EB1-3069-7B6C-3D8D-17F50AC9C7EC}"/>
                  </a:ext>
                </a:extLst>
              </p:cNvPr>
              <p:cNvSpPr txBox="1"/>
              <p:nvPr/>
            </p:nvSpPr>
            <p:spPr>
              <a:xfrm>
                <a:off x="1158358" y="20607205"/>
                <a:ext cx="2240995" cy="938719"/>
              </a:xfrm>
              <a:prstGeom prst="rect">
                <a:avLst/>
              </a:prstGeom>
              <a:noFill/>
            </p:spPr>
            <p:txBody>
              <a:bodyPr wrap="square" rtlCol="0">
                <a:spAutoFit/>
              </a:bodyPr>
              <a:lstStyle/>
              <a:p>
                <a:pPr marL="171450" indent="-171450">
                  <a:buFont typeface="Arial" panose="020B0604020202020204" pitchFamily="34" charset="0"/>
                  <a:buChar char="•"/>
                </a:pPr>
                <a:r>
                  <a:rPr lang="en-US" sz="1100" dirty="0">
                    <a:latin typeface="Calibri" panose="020F0502020204030204" pitchFamily="34" charset="0"/>
                    <a:cs typeface="Calibri" panose="020F0502020204030204" pitchFamily="34" charset="0"/>
                  </a:rPr>
                  <a:t>Meetings with the client helped to facilitate gathering the facts for the Proof of Concept (PoC) into functional and non-functional requirements. </a:t>
                </a:r>
              </a:p>
            </p:txBody>
          </p:sp>
          <p:sp>
            <p:nvSpPr>
              <p:cNvPr id="64" name="TextBox 63">
                <a:extLst>
                  <a:ext uri="{FF2B5EF4-FFF2-40B4-BE49-F238E27FC236}">
                    <a16:creationId xmlns:a16="http://schemas.microsoft.com/office/drawing/2014/main" id="{F25AD473-6391-052D-5803-60C5CDF10B60}"/>
                  </a:ext>
                </a:extLst>
              </p:cNvPr>
              <p:cNvSpPr txBox="1"/>
              <p:nvPr/>
            </p:nvSpPr>
            <p:spPr>
              <a:xfrm>
                <a:off x="938503" y="22938363"/>
                <a:ext cx="5521683" cy="461665"/>
              </a:xfrm>
              <a:prstGeom prst="rect">
                <a:avLst/>
              </a:prstGeom>
              <a:noFill/>
            </p:spPr>
            <p:txBody>
              <a:bodyPr wrap="square" rtlCol="0">
                <a:spAutoFit/>
              </a:bodyPr>
              <a:lstStyle/>
              <a:p>
                <a:r>
                  <a:rPr lang="en-US" sz="2400" dirty="0">
                    <a:solidFill>
                      <a:schemeClr val="accent1">
                        <a:lumMod val="60000"/>
                        <a:lumOff val="40000"/>
                      </a:schemeClr>
                    </a:solidFill>
                    <a:latin typeface="+mj-lt"/>
                    <a:cs typeface="Times New Roman" panose="02020603050405020304" pitchFamily="18" charset="0"/>
                  </a:rPr>
                  <a:t>Process and Methodology</a:t>
                </a:r>
              </a:p>
            </p:txBody>
          </p:sp>
          <p:sp>
            <p:nvSpPr>
              <p:cNvPr id="65" name="TextBox 64">
                <a:extLst>
                  <a:ext uri="{FF2B5EF4-FFF2-40B4-BE49-F238E27FC236}">
                    <a16:creationId xmlns:a16="http://schemas.microsoft.com/office/drawing/2014/main" id="{08E0A2D8-727B-5D4E-7144-21ABD8059C5D}"/>
                  </a:ext>
                </a:extLst>
              </p:cNvPr>
              <p:cNvSpPr txBox="1"/>
              <p:nvPr/>
            </p:nvSpPr>
            <p:spPr>
              <a:xfrm>
                <a:off x="1272681" y="23340755"/>
                <a:ext cx="5074682"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a:latin typeface="Calibri" panose="020F0502020204030204" pitchFamily="34" charset="0"/>
                    <a:cs typeface="Calibri" panose="020F0502020204030204" pitchFamily="34" charset="0"/>
                  </a:rPr>
                  <a:t>Hybrid methodology; Waterfall &amp; Agile would suit this project. As technology is adapting, an iterative approach would used to adapt to changes and influence inputs from the qualitative feedback from user evaluations. </a:t>
                </a:r>
              </a:p>
            </p:txBody>
          </p:sp>
          <p:sp>
            <p:nvSpPr>
              <p:cNvPr id="12" name="Rectangle 11">
                <a:extLst>
                  <a:ext uri="{FF2B5EF4-FFF2-40B4-BE49-F238E27FC236}">
                    <a16:creationId xmlns:a16="http://schemas.microsoft.com/office/drawing/2014/main" id="{6013F59D-6909-884E-A5F0-677057BC7386}"/>
                  </a:ext>
                </a:extLst>
              </p:cNvPr>
              <p:cNvSpPr/>
              <p:nvPr/>
            </p:nvSpPr>
            <p:spPr>
              <a:xfrm>
                <a:off x="1272681" y="20208629"/>
                <a:ext cx="2154331" cy="350770"/>
              </a:xfrm>
              <a:prstGeom prst="rect">
                <a:avLst/>
              </a:prstGeom>
              <a:solidFill>
                <a:schemeClr val="accent1">
                  <a:alpha val="7695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Requirements Discovery</a:t>
                </a:r>
              </a:p>
            </p:txBody>
          </p:sp>
          <p:sp>
            <p:nvSpPr>
              <p:cNvPr id="69" name="TextBox 68">
                <a:extLst>
                  <a:ext uri="{FF2B5EF4-FFF2-40B4-BE49-F238E27FC236}">
                    <a16:creationId xmlns:a16="http://schemas.microsoft.com/office/drawing/2014/main" id="{4B4B1919-59A8-1352-0485-4902A69595E6}"/>
                  </a:ext>
                </a:extLst>
              </p:cNvPr>
              <p:cNvSpPr txBox="1"/>
              <p:nvPr/>
            </p:nvSpPr>
            <p:spPr>
              <a:xfrm>
                <a:off x="1196466" y="19360969"/>
                <a:ext cx="5074682" cy="769441"/>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Within this section; we found that we could use requirements discovery to find the best methods for the customer, requirements workshops to best understand how to perform the methods correctly, and survey (before and after) to better understand the target audience and track progress metrics.</a:t>
                </a:r>
              </a:p>
            </p:txBody>
          </p:sp>
          <p:sp>
            <p:nvSpPr>
              <p:cNvPr id="71" name="Rectangle 70">
                <a:extLst>
                  <a:ext uri="{FF2B5EF4-FFF2-40B4-BE49-F238E27FC236}">
                    <a16:creationId xmlns:a16="http://schemas.microsoft.com/office/drawing/2014/main" id="{1E35A181-2105-6A04-6595-3AB08C754BF4}"/>
                  </a:ext>
                </a:extLst>
              </p:cNvPr>
              <p:cNvSpPr/>
              <p:nvPr/>
            </p:nvSpPr>
            <p:spPr>
              <a:xfrm>
                <a:off x="3978506" y="20197710"/>
                <a:ext cx="2154331" cy="350770"/>
              </a:xfrm>
              <a:prstGeom prst="rect">
                <a:avLst/>
              </a:prstGeom>
              <a:solidFill>
                <a:schemeClr val="accent1">
                  <a:alpha val="7695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Requirements Workshops</a:t>
                </a:r>
              </a:p>
            </p:txBody>
          </p:sp>
          <p:sp>
            <p:nvSpPr>
              <p:cNvPr id="72" name="TextBox 71">
                <a:extLst>
                  <a:ext uri="{FF2B5EF4-FFF2-40B4-BE49-F238E27FC236}">
                    <a16:creationId xmlns:a16="http://schemas.microsoft.com/office/drawing/2014/main" id="{0200A148-309F-A031-68B0-8D2E32E332B1}"/>
                  </a:ext>
                </a:extLst>
              </p:cNvPr>
              <p:cNvSpPr txBox="1"/>
              <p:nvPr/>
            </p:nvSpPr>
            <p:spPr>
              <a:xfrm>
                <a:off x="3909796" y="20603945"/>
                <a:ext cx="2240995" cy="938719"/>
              </a:xfrm>
              <a:prstGeom prst="rect">
                <a:avLst/>
              </a:prstGeom>
              <a:noFill/>
            </p:spPr>
            <p:txBody>
              <a:bodyPr wrap="square" rtlCol="0">
                <a:spAutoFit/>
              </a:bodyPr>
              <a:lstStyle/>
              <a:p>
                <a:pPr marL="171450" indent="-171450">
                  <a:buFont typeface="Arial" panose="020B0604020202020204" pitchFamily="34" charset="0"/>
                  <a:buChar char="•"/>
                </a:pPr>
                <a:r>
                  <a:rPr lang="en-US" sz="1100" dirty="0">
                    <a:latin typeface="Calibri" panose="020F0502020204030204" pitchFamily="34" charset="0"/>
                    <a:cs typeface="Calibri" panose="020F0502020204030204" pitchFamily="34" charset="0"/>
                  </a:rPr>
                  <a:t>The workshops will involve an understanding where the issues are, the current process, and how to implement a PoC to overcome the current system.</a:t>
                </a:r>
              </a:p>
            </p:txBody>
          </p:sp>
          <p:sp>
            <p:nvSpPr>
              <p:cNvPr id="73" name="Rectangle 72">
                <a:extLst>
                  <a:ext uri="{FF2B5EF4-FFF2-40B4-BE49-F238E27FC236}">
                    <a16:creationId xmlns:a16="http://schemas.microsoft.com/office/drawing/2014/main" id="{4D26FF69-5DBB-4686-2B6D-65270B7D8CF2}"/>
                  </a:ext>
                </a:extLst>
              </p:cNvPr>
              <p:cNvSpPr/>
              <p:nvPr/>
            </p:nvSpPr>
            <p:spPr>
              <a:xfrm>
                <a:off x="1272680" y="21539759"/>
                <a:ext cx="4870606" cy="350770"/>
              </a:xfrm>
              <a:prstGeom prst="rect">
                <a:avLst/>
              </a:prstGeom>
              <a:solidFill>
                <a:schemeClr val="accent1">
                  <a:alpha val="7695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Survey</a:t>
                </a:r>
              </a:p>
            </p:txBody>
          </p:sp>
          <p:sp>
            <p:nvSpPr>
              <p:cNvPr id="75" name="TextBox 74">
                <a:extLst>
                  <a:ext uri="{FF2B5EF4-FFF2-40B4-BE49-F238E27FC236}">
                    <a16:creationId xmlns:a16="http://schemas.microsoft.com/office/drawing/2014/main" id="{07E9F4DF-B064-7C92-9631-03DB6321838F}"/>
                  </a:ext>
                </a:extLst>
              </p:cNvPr>
              <p:cNvSpPr txBox="1"/>
              <p:nvPr/>
            </p:nvSpPr>
            <p:spPr>
              <a:xfrm>
                <a:off x="1252671" y="21994871"/>
                <a:ext cx="4967393"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latin typeface="Calibri" panose="020F0502020204030204" pitchFamily="34" charset="0"/>
                    <a:cs typeface="Calibri" panose="020F0502020204030204" pitchFamily="34" charset="0"/>
                  </a:rPr>
                  <a:t>A survey will be produced to measure a new hire’s feedback on using the workflow system.</a:t>
                </a:r>
              </a:p>
              <a:p>
                <a:pPr marL="171450" indent="-171450">
                  <a:buFont typeface="Arial" panose="020B0604020202020204" pitchFamily="34" charset="0"/>
                  <a:buChar char="•"/>
                </a:pPr>
                <a:r>
                  <a:rPr lang="en-US" sz="1100" dirty="0">
                    <a:latin typeface="Calibri" panose="020F0502020204030204" pitchFamily="34" charset="0"/>
                    <a:cs typeface="Calibri" panose="020F0502020204030204" pitchFamily="34" charset="0"/>
                  </a:rPr>
                  <a:t>The metrics will be based on a star system (1-5), helping to understand area’s which may need monitoring and improving.</a:t>
                </a:r>
              </a:p>
            </p:txBody>
          </p:sp>
          <p:pic>
            <p:nvPicPr>
              <p:cNvPr id="102" name="Picture 101">
                <a:extLst>
                  <a:ext uri="{FF2B5EF4-FFF2-40B4-BE49-F238E27FC236}">
                    <a16:creationId xmlns:a16="http://schemas.microsoft.com/office/drawing/2014/main" id="{5F312332-8CE9-4A6E-B0DE-BD88D2596E11}"/>
                  </a:ext>
                </a:extLst>
              </p:cNvPr>
              <p:cNvPicPr>
                <a:picLocks noChangeAspect="1"/>
              </p:cNvPicPr>
              <p:nvPr/>
            </p:nvPicPr>
            <p:blipFill>
              <a:blip r:embed="rId5"/>
              <a:stretch>
                <a:fillRect/>
              </a:stretch>
            </p:blipFill>
            <p:spPr>
              <a:xfrm>
                <a:off x="528634" y="24017013"/>
                <a:ext cx="6140525" cy="2805286"/>
              </a:xfrm>
              <a:prstGeom prst="rect">
                <a:avLst/>
              </a:prstGeom>
            </p:spPr>
          </p:pic>
        </p:grpSp>
      </p:grpSp>
      <p:pic>
        <p:nvPicPr>
          <p:cNvPr id="100" name="Picture 99" descr="A picture containing text, toy, vector graphics&#10;&#10;Description automatically generated">
            <a:extLst>
              <a:ext uri="{FF2B5EF4-FFF2-40B4-BE49-F238E27FC236}">
                <a16:creationId xmlns:a16="http://schemas.microsoft.com/office/drawing/2014/main" id="{C3BBC7B1-B502-4210-A581-2363C4E45B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794" y="1724893"/>
            <a:ext cx="3117056" cy="2290380"/>
          </a:xfrm>
          <a:prstGeom prst="rect">
            <a:avLst/>
          </a:prstGeom>
        </p:spPr>
      </p:pic>
      <p:sp>
        <p:nvSpPr>
          <p:cNvPr id="20" name="TextBox 19">
            <a:extLst>
              <a:ext uri="{FF2B5EF4-FFF2-40B4-BE49-F238E27FC236}">
                <a16:creationId xmlns:a16="http://schemas.microsoft.com/office/drawing/2014/main" id="{9169DF7B-1F33-47BE-8CDD-7A381B77E87C}"/>
              </a:ext>
            </a:extLst>
          </p:cNvPr>
          <p:cNvSpPr txBox="1"/>
          <p:nvPr/>
        </p:nvSpPr>
        <p:spPr>
          <a:xfrm>
            <a:off x="532791" y="239341"/>
            <a:ext cx="18249900" cy="2862322"/>
          </a:xfrm>
          <a:prstGeom prst="rect">
            <a:avLst/>
          </a:prstGeom>
          <a:noFill/>
        </p:spPr>
        <p:txBody>
          <a:bodyPr wrap="square" rtlCol="0">
            <a:spAutoFit/>
          </a:bodyPr>
          <a:lstStyle/>
          <a:p>
            <a:pPr algn="ctr"/>
            <a:r>
              <a:rPr lang="en-GB" i="1" spc="-15" dirty="0">
                <a:latin typeface="Calibri Light" panose="020F0302020204030204" pitchFamily="34" charset="0"/>
                <a:cs typeface="Times New Roman" panose="02020603050405020304" pitchFamily="18" charset="0"/>
              </a:rPr>
              <a:t>Does Adapting A Workflow Builder Tool Improve the Effectiveness and Result Over Traditional Methods of the Onboarding Process?</a:t>
            </a:r>
            <a:endParaRPr lang="en-GB" dirty="0">
              <a:latin typeface="Times New Roman" panose="02020603050405020304" pitchFamily="18" charset="0"/>
              <a:cs typeface="Times New Roman" panose="02020603050405020304" pitchFamily="18" charset="0"/>
            </a:endParaRPr>
          </a:p>
        </p:txBody>
      </p:sp>
      <p:pic>
        <p:nvPicPr>
          <p:cNvPr id="126" name="Picture 125">
            <a:extLst>
              <a:ext uri="{FF2B5EF4-FFF2-40B4-BE49-F238E27FC236}">
                <a16:creationId xmlns:a16="http://schemas.microsoft.com/office/drawing/2014/main" id="{B69DC521-8009-41B8-A526-87C93AB6B908}"/>
              </a:ext>
            </a:extLst>
          </p:cNvPr>
          <p:cNvPicPr>
            <a:picLocks noChangeAspect="1"/>
          </p:cNvPicPr>
          <p:nvPr/>
        </p:nvPicPr>
        <p:blipFill>
          <a:blip r:embed="rId7"/>
          <a:stretch>
            <a:fillRect/>
          </a:stretch>
        </p:blipFill>
        <p:spPr>
          <a:xfrm>
            <a:off x="14691140" y="9444619"/>
            <a:ext cx="5609659" cy="3368357"/>
          </a:xfrm>
          <a:prstGeom prst="rect">
            <a:avLst/>
          </a:prstGeom>
        </p:spPr>
      </p:pic>
      <p:pic>
        <p:nvPicPr>
          <p:cNvPr id="1025" name="Picture 1024">
            <a:extLst>
              <a:ext uri="{FF2B5EF4-FFF2-40B4-BE49-F238E27FC236}">
                <a16:creationId xmlns:a16="http://schemas.microsoft.com/office/drawing/2014/main" id="{7A14FFC0-3A1C-44E7-9A16-DAC759DB37AF}"/>
              </a:ext>
            </a:extLst>
          </p:cNvPr>
          <p:cNvPicPr>
            <a:picLocks noChangeAspect="1"/>
          </p:cNvPicPr>
          <p:nvPr/>
        </p:nvPicPr>
        <p:blipFill>
          <a:blip r:embed="rId8"/>
          <a:stretch>
            <a:fillRect/>
          </a:stretch>
        </p:blipFill>
        <p:spPr>
          <a:xfrm>
            <a:off x="14503588" y="13255492"/>
            <a:ext cx="5906324" cy="3610479"/>
          </a:xfrm>
          <a:prstGeom prst="rect">
            <a:avLst/>
          </a:prstGeom>
        </p:spPr>
      </p:pic>
      <p:pic>
        <p:nvPicPr>
          <p:cNvPr id="1029" name="Picture 1028" descr="A picture containing text, vector graphics&#10;&#10;Description automatically generated">
            <a:extLst>
              <a:ext uri="{FF2B5EF4-FFF2-40B4-BE49-F238E27FC236}">
                <a16:creationId xmlns:a16="http://schemas.microsoft.com/office/drawing/2014/main" id="{ADF8EC41-9B73-4BB8-B671-9F7BD6536F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914313" y="3048003"/>
            <a:ext cx="4268120" cy="2438330"/>
          </a:xfrm>
          <a:prstGeom prst="rect">
            <a:avLst/>
          </a:prstGeom>
        </p:spPr>
      </p:pic>
      <p:pic>
        <p:nvPicPr>
          <p:cNvPr id="5" name="Picture 4" descr="Icon&#10;&#10;Description automatically generated">
            <a:extLst>
              <a:ext uri="{FF2B5EF4-FFF2-40B4-BE49-F238E27FC236}">
                <a16:creationId xmlns:a16="http://schemas.microsoft.com/office/drawing/2014/main" id="{9B040C0C-A942-4E37-96D7-2BD6A1005D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820182" y="358767"/>
            <a:ext cx="1818848" cy="992788"/>
          </a:xfrm>
          <a:prstGeom prst="rect">
            <a:avLst/>
          </a:prstGeom>
        </p:spPr>
      </p:pic>
      <p:grpSp>
        <p:nvGrpSpPr>
          <p:cNvPr id="17" name="Group 16">
            <a:extLst>
              <a:ext uri="{FF2B5EF4-FFF2-40B4-BE49-F238E27FC236}">
                <a16:creationId xmlns:a16="http://schemas.microsoft.com/office/drawing/2014/main" id="{7580B114-82E7-44D0-A997-A5C17D7405C3}"/>
              </a:ext>
            </a:extLst>
          </p:cNvPr>
          <p:cNvGrpSpPr/>
          <p:nvPr/>
        </p:nvGrpSpPr>
        <p:grpSpPr>
          <a:xfrm>
            <a:off x="4556143" y="3062042"/>
            <a:ext cx="17418598" cy="845415"/>
            <a:chOff x="10776300" y="28512713"/>
            <a:chExt cx="11388124" cy="845415"/>
          </a:xfrm>
        </p:grpSpPr>
        <p:sp>
          <p:nvSpPr>
            <p:cNvPr id="90" name="TextBox 89">
              <a:extLst>
                <a:ext uri="{FF2B5EF4-FFF2-40B4-BE49-F238E27FC236}">
                  <a16:creationId xmlns:a16="http://schemas.microsoft.com/office/drawing/2014/main" id="{09703A60-27BE-4AF3-983E-0C7C7B1CAF69}"/>
                </a:ext>
              </a:extLst>
            </p:cNvPr>
            <p:cNvSpPr txBox="1"/>
            <p:nvPr/>
          </p:nvSpPr>
          <p:spPr>
            <a:xfrm>
              <a:off x="10776300" y="28512713"/>
              <a:ext cx="4289589" cy="461665"/>
            </a:xfrm>
            <a:prstGeom prst="rect">
              <a:avLst/>
            </a:prstGeom>
            <a:noFill/>
          </p:spPr>
          <p:txBody>
            <a:bodyPr wrap="square" rtlCol="0">
              <a:spAutoFit/>
            </a:bodyPr>
            <a:lstStyle/>
            <a:p>
              <a:r>
                <a:rPr lang="en-GB" sz="2400" spc="-15" dirty="0">
                  <a:latin typeface="+mj-lt"/>
                  <a:cs typeface="Times New Roman" panose="02020603050405020304" pitchFamily="18" charset="0"/>
                </a:rPr>
                <a:t>Alan Heslop - </a:t>
              </a:r>
              <a:r>
                <a:rPr lang="en-GB" sz="2400" i="1" spc="-15" dirty="0">
                  <a:latin typeface="+mj-lt"/>
                  <a:cs typeface="Times New Roman" panose="02020603050405020304" pitchFamily="18" charset="0"/>
                </a:rPr>
                <a:t>bh83dl@student.sunderland.ac.uk</a:t>
              </a:r>
              <a:endParaRPr lang="en-US" sz="2400" i="1" spc="-15" dirty="0">
                <a:latin typeface="+mj-lt"/>
                <a:cs typeface="Times New Roman" panose="02020603050405020304" pitchFamily="18" charset="0"/>
              </a:endParaRPr>
            </a:p>
          </p:txBody>
        </p:sp>
        <p:sp>
          <p:nvSpPr>
            <p:cNvPr id="91" name="TextBox 90">
              <a:extLst>
                <a:ext uri="{FF2B5EF4-FFF2-40B4-BE49-F238E27FC236}">
                  <a16:creationId xmlns:a16="http://schemas.microsoft.com/office/drawing/2014/main" id="{1C39AEE9-8955-4A36-A7A9-D1BEC6E1D67D}"/>
                </a:ext>
              </a:extLst>
            </p:cNvPr>
            <p:cNvSpPr txBox="1"/>
            <p:nvPr/>
          </p:nvSpPr>
          <p:spPr>
            <a:xfrm>
              <a:off x="14778821" y="28527131"/>
              <a:ext cx="7385603" cy="830997"/>
            </a:xfrm>
            <a:prstGeom prst="rect">
              <a:avLst/>
            </a:prstGeom>
            <a:noFill/>
          </p:spPr>
          <p:txBody>
            <a:bodyPr wrap="square" rtlCol="0">
              <a:spAutoFit/>
            </a:bodyPr>
            <a:lstStyle/>
            <a:p>
              <a:r>
                <a:rPr lang="en-US" sz="2400" spc="-15" dirty="0">
                  <a:latin typeface="+mj-lt"/>
                  <a:cs typeface="Times New Roman" panose="02020603050405020304" pitchFamily="18" charset="0"/>
                </a:rPr>
                <a:t>Supervisor: Paul Graham </a:t>
              </a:r>
              <a:r>
                <a:rPr lang="en-GB" sz="2400" i="1" dirty="0">
                  <a:latin typeface="+mj-lt"/>
                </a:rPr>
                <a:t>paul.graham@sunderland.ac.uk</a:t>
              </a:r>
            </a:p>
            <a:p>
              <a:endParaRPr lang="en-GB" sz="2400" dirty="0">
                <a:effectLst/>
                <a:latin typeface="+mj-lt"/>
              </a:endParaRPr>
            </a:p>
          </p:txBody>
        </p:sp>
      </p:grpSp>
      <p:pic>
        <p:nvPicPr>
          <p:cNvPr id="29" name="Picture 28">
            <a:extLst>
              <a:ext uri="{FF2B5EF4-FFF2-40B4-BE49-F238E27FC236}">
                <a16:creationId xmlns:a16="http://schemas.microsoft.com/office/drawing/2014/main" id="{8D550ED1-314D-4E50-AAC8-2C5681A73F55}"/>
              </a:ext>
            </a:extLst>
          </p:cNvPr>
          <p:cNvPicPr>
            <a:picLocks noChangeAspect="1"/>
          </p:cNvPicPr>
          <p:nvPr/>
        </p:nvPicPr>
        <p:blipFill>
          <a:blip r:embed="rId11"/>
          <a:stretch>
            <a:fillRect/>
          </a:stretch>
        </p:blipFill>
        <p:spPr>
          <a:xfrm>
            <a:off x="-7267818" y="12597358"/>
            <a:ext cx="5858693" cy="2829320"/>
          </a:xfrm>
          <a:prstGeom prst="rect">
            <a:avLst/>
          </a:prstGeom>
        </p:spPr>
      </p:pic>
    </p:spTree>
    <p:extLst>
      <p:ext uri="{BB962C8B-B14F-4D97-AF65-F5344CB8AC3E}">
        <p14:creationId xmlns:p14="http://schemas.microsoft.com/office/powerpoint/2010/main" val="1787527035"/>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4615</TotalTime>
  <Words>446</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Calibri</vt:lpstr>
      <vt:lpstr>Calibri Light</vt:lpstr>
      <vt:lpstr>Helvetica</vt:lpstr>
      <vt:lpstr>Times New Roman</vt:lpstr>
      <vt:lpstr>Trebuchet MS</vt:lpstr>
      <vt:lpstr>A1 Template</vt:lpstr>
      <vt:lpstr>Without Guides</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 </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Heslop, Alan</cp:lastModifiedBy>
  <cp:revision>180</cp:revision>
  <cp:lastPrinted>2022-05-30T13:07:34Z</cp:lastPrinted>
  <dcterms:created xsi:type="dcterms:W3CDTF">2012-02-10T00:21:22Z</dcterms:created>
  <dcterms:modified xsi:type="dcterms:W3CDTF">2022-08-05T11:40:41Z</dcterms:modified>
  <cp:category>Research poster templates </cp:category>
</cp:coreProperties>
</file>