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21388388" cy="30275213"/>
  <p:notesSz cx="7315200" cy="96012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6C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7C6D3-769E-40AC-9A9A-0953B6B4175D}" v="80" dt="2022-08-13T07:21: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4" autoAdjust="0"/>
    <p:restoredTop sz="96357" autoAdjust="0"/>
  </p:normalViewPr>
  <p:slideViewPr>
    <p:cSldViewPr snapToGrid="0" snapToObjects="1" showGuides="1">
      <p:cViewPr>
        <p:scale>
          <a:sx n="33" d="100"/>
          <a:sy n="33" d="100"/>
        </p:scale>
        <p:origin x="2040" y="-1104"/>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slop, Alan" userId="01eff4fa-7cb3-4d5f-91e3-dd98dc9e275e" providerId="ADAL" clId="{B877C6D3-769E-40AC-9A9A-0953B6B4175D}"/>
    <pc:docChg chg="undo custSel addSld delSld modSld">
      <pc:chgData name="Heslop, Alan" userId="01eff4fa-7cb3-4d5f-91e3-dd98dc9e275e" providerId="ADAL" clId="{B877C6D3-769E-40AC-9A9A-0953B6B4175D}" dt="2022-08-13T07:37:54.966" v="5577" actId="20577"/>
      <pc:docMkLst>
        <pc:docMk/>
      </pc:docMkLst>
      <pc:sldChg chg="addSp delSp modSp mod modNotes modNotesTx">
        <pc:chgData name="Heslop, Alan" userId="01eff4fa-7cb3-4d5f-91e3-dd98dc9e275e" providerId="ADAL" clId="{B877C6D3-769E-40AC-9A9A-0953B6B4175D}" dt="2022-08-13T07:37:54.966" v="5577" actId="20577"/>
        <pc:sldMkLst>
          <pc:docMk/>
          <pc:sldMk cId="1787527035" sldId="258"/>
        </pc:sldMkLst>
        <pc:spChg chg="mod">
          <ac:chgData name="Heslop, Alan" userId="01eff4fa-7cb3-4d5f-91e3-dd98dc9e275e" providerId="ADAL" clId="{B877C6D3-769E-40AC-9A9A-0953B6B4175D}" dt="2022-08-12T11:54:35.844" v="4747" actId="1076"/>
          <ac:spMkLst>
            <pc:docMk/>
            <pc:sldMk cId="1787527035" sldId="258"/>
            <ac:spMk id="20" creationId="{9169DF7B-1F33-47BE-8CDD-7A381B77E87C}"/>
          </ac:spMkLst>
        </pc:spChg>
        <pc:spChg chg="del">
          <ac:chgData name="Heslop, Alan" userId="01eff4fa-7cb3-4d5f-91e3-dd98dc9e275e" providerId="ADAL" clId="{B877C6D3-769E-40AC-9A9A-0953B6B4175D}" dt="2022-08-05T11:05:13.682" v="0" actId="478"/>
          <ac:spMkLst>
            <pc:docMk/>
            <pc:sldMk cId="1787527035" sldId="258"/>
            <ac:spMk id="21" creationId="{E860CA02-A088-436E-82FC-7C256214B9AB}"/>
          </ac:spMkLst>
        </pc:spChg>
        <pc:spChg chg="del">
          <ac:chgData name="Heslop, Alan" userId="01eff4fa-7cb3-4d5f-91e3-dd98dc9e275e" providerId="ADAL" clId="{B877C6D3-769E-40AC-9A9A-0953B6B4175D}" dt="2022-08-05T11:05:13.682" v="0" actId="478"/>
          <ac:spMkLst>
            <pc:docMk/>
            <pc:sldMk cId="1787527035" sldId="258"/>
            <ac:spMk id="22" creationId="{7FEBB4AE-C954-4336-9254-7CEC59FD7172}"/>
          </ac:spMkLst>
        </pc:spChg>
        <pc:spChg chg="del">
          <ac:chgData name="Heslop, Alan" userId="01eff4fa-7cb3-4d5f-91e3-dd98dc9e275e" providerId="ADAL" clId="{B877C6D3-769E-40AC-9A9A-0953B6B4175D}" dt="2022-08-05T11:05:13.682" v="0" actId="478"/>
          <ac:spMkLst>
            <pc:docMk/>
            <pc:sldMk cId="1787527035" sldId="258"/>
            <ac:spMk id="23" creationId="{09FDFB06-C11F-4B20-8D79-1CA2A077C73C}"/>
          </ac:spMkLst>
        </pc:spChg>
        <pc:spChg chg="del">
          <ac:chgData name="Heslop, Alan" userId="01eff4fa-7cb3-4d5f-91e3-dd98dc9e275e" providerId="ADAL" clId="{B877C6D3-769E-40AC-9A9A-0953B6B4175D}" dt="2022-08-05T11:05:13.682" v="0" actId="478"/>
          <ac:spMkLst>
            <pc:docMk/>
            <pc:sldMk cId="1787527035" sldId="258"/>
            <ac:spMk id="24" creationId="{F2EFAA5B-6000-4438-A097-1A732BB875A9}"/>
          </ac:spMkLst>
        </pc:spChg>
        <pc:spChg chg="del">
          <ac:chgData name="Heslop, Alan" userId="01eff4fa-7cb3-4d5f-91e3-dd98dc9e275e" providerId="ADAL" clId="{B877C6D3-769E-40AC-9A9A-0953B6B4175D}" dt="2022-08-05T11:05:13.682" v="0" actId="478"/>
          <ac:spMkLst>
            <pc:docMk/>
            <pc:sldMk cId="1787527035" sldId="258"/>
            <ac:spMk id="25" creationId="{0B4DEE8F-299C-48F7-A67E-37658906045D}"/>
          </ac:spMkLst>
        </pc:spChg>
        <pc:spChg chg="del">
          <ac:chgData name="Heslop, Alan" userId="01eff4fa-7cb3-4d5f-91e3-dd98dc9e275e" providerId="ADAL" clId="{B877C6D3-769E-40AC-9A9A-0953B6B4175D}" dt="2022-08-05T11:05:13.682" v="0" actId="478"/>
          <ac:spMkLst>
            <pc:docMk/>
            <pc:sldMk cId="1787527035" sldId="258"/>
            <ac:spMk id="26" creationId="{4C864476-238A-4436-B921-A862827665EA}"/>
          </ac:spMkLst>
        </pc:spChg>
        <pc:spChg chg="del">
          <ac:chgData name="Heslop, Alan" userId="01eff4fa-7cb3-4d5f-91e3-dd98dc9e275e" providerId="ADAL" clId="{B877C6D3-769E-40AC-9A9A-0953B6B4175D}" dt="2022-08-05T11:05:13.682" v="0" actId="478"/>
          <ac:spMkLst>
            <pc:docMk/>
            <pc:sldMk cId="1787527035" sldId="258"/>
            <ac:spMk id="28" creationId="{B2AA84D5-391C-41F8-AF01-47492A73AD87}"/>
          </ac:spMkLst>
        </pc:spChg>
        <pc:spChg chg="del">
          <ac:chgData name="Heslop, Alan" userId="01eff4fa-7cb3-4d5f-91e3-dd98dc9e275e" providerId="ADAL" clId="{B877C6D3-769E-40AC-9A9A-0953B6B4175D}" dt="2022-08-05T11:05:17.492" v="2" actId="478"/>
          <ac:spMkLst>
            <pc:docMk/>
            <pc:sldMk cId="1787527035" sldId="258"/>
            <ac:spMk id="34" creationId="{A385A720-16EA-4C86-82A6-DFCDD6A81524}"/>
          </ac:spMkLst>
        </pc:spChg>
        <pc:spChg chg="add del mod ord">
          <ac:chgData name="Heslop, Alan" userId="01eff4fa-7cb3-4d5f-91e3-dd98dc9e275e" providerId="ADAL" clId="{B877C6D3-769E-40AC-9A9A-0953B6B4175D}" dt="2022-08-05T11:25:20.085" v="324" actId="478"/>
          <ac:spMkLst>
            <pc:docMk/>
            <pc:sldMk cId="1787527035" sldId="258"/>
            <ac:spMk id="37" creationId="{6ABC8F6F-4F89-4BB5-A1FB-7740757DA0AC}"/>
          </ac:spMkLst>
        </pc:spChg>
        <pc:spChg chg="del">
          <ac:chgData name="Heslop, Alan" userId="01eff4fa-7cb3-4d5f-91e3-dd98dc9e275e" providerId="ADAL" clId="{B877C6D3-769E-40AC-9A9A-0953B6B4175D}" dt="2022-08-05T11:05:13.682" v="0" actId="478"/>
          <ac:spMkLst>
            <pc:docMk/>
            <pc:sldMk cId="1787527035" sldId="258"/>
            <ac:spMk id="56" creationId="{21C7A34D-CCEA-469C-BA34-A33DC723F7BA}"/>
          </ac:spMkLst>
        </pc:spChg>
        <pc:spChg chg="del">
          <ac:chgData name="Heslop, Alan" userId="01eff4fa-7cb3-4d5f-91e3-dd98dc9e275e" providerId="ADAL" clId="{B877C6D3-769E-40AC-9A9A-0953B6B4175D}" dt="2022-08-05T11:05:13.682" v="0" actId="478"/>
          <ac:spMkLst>
            <pc:docMk/>
            <pc:sldMk cId="1787527035" sldId="258"/>
            <ac:spMk id="57" creationId="{63C85B58-3811-49E5-86EB-66FFECE02957}"/>
          </ac:spMkLst>
        </pc:spChg>
        <pc:spChg chg="del">
          <ac:chgData name="Heslop, Alan" userId="01eff4fa-7cb3-4d5f-91e3-dd98dc9e275e" providerId="ADAL" clId="{B877C6D3-769E-40AC-9A9A-0953B6B4175D}" dt="2022-08-05T11:05:13.682" v="0" actId="478"/>
          <ac:spMkLst>
            <pc:docMk/>
            <pc:sldMk cId="1787527035" sldId="258"/>
            <ac:spMk id="58" creationId="{C4C7A84D-9422-4CF7-A05C-0E8A0F2A812C}"/>
          </ac:spMkLst>
        </pc:spChg>
        <pc:spChg chg="del">
          <ac:chgData name="Heslop, Alan" userId="01eff4fa-7cb3-4d5f-91e3-dd98dc9e275e" providerId="ADAL" clId="{B877C6D3-769E-40AC-9A9A-0953B6B4175D}" dt="2022-08-05T11:05:13.682" v="0" actId="478"/>
          <ac:spMkLst>
            <pc:docMk/>
            <pc:sldMk cId="1787527035" sldId="258"/>
            <ac:spMk id="59" creationId="{93A0A643-EC85-47C8-AA85-0AE08D2690B9}"/>
          </ac:spMkLst>
        </pc:spChg>
        <pc:spChg chg="mod">
          <ac:chgData name="Heslop, Alan" userId="01eff4fa-7cb3-4d5f-91e3-dd98dc9e275e" providerId="ADAL" clId="{B877C6D3-769E-40AC-9A9A-0953B6B4175D}" dt="2022-08-12T11:55:14.288" v="4754" actId="14100"/>
          <ac:spMkLst>
            <pc:docMk/>
            <pc:sldMk cId="1787527035" sldId="258"/>
            <ac:spMk id="60" creationId="{B8E733AD-F150-47F1-BD52-BFACFB1AC2F5}"/>
          </ac:spMkLst>
        </pc:spChg>
        <pc:spChg chg="del">
          <ac:chgData name="Heslop, Alan" userId="01eff4fa-7cb3-4d5f-91e3-dd98dc9e275e" providerId="ADAL" clId="{B877C6D3-769E-40AC-9A9A-0953B6B4175D}" dt="2022-08-05T11:05:13.682" v="0" actId="478"/>
          <ac:spMkLst>
            <pc:docMk/>
            <pc:sldMk cId="1787527035" sldId="258"/>
            <ac:spMk id="68" creationId="{8E32802C-047F-D2E5-98C0-A5AC1743D7F9}"/>
          </ac:spMkLst>
        </pc:spChg>
        <pc:spChg chg="del">
          <ac:chgData name="Heslop, Alan" userId="01eff4fa-7cb3-4d5f-91e3-dd98dc9e275e" providerId="ADAL" clId="{B877C6D3-769E-40AC-9A9A-0953B6B4175D}" dt="2022-08-05T11:05:13.682" v="0" actId="478"/>
          <ac:spMkLst>
            <pc:docMk/>
            <pc:sldMk cId="1787527035" sldId="258"/>
            <ac:spMk id="70" creationId="{0655050A-2F15-6900-B4A3-F500E414F697}"/>
          </ac:spMkLst>
        </pc:spChg>
        <pc:spChg chg="add mod">
          <ac:chgData name="Heslop, Alan" userId="01eff4fa-7cb3-4d5f-91e3-dd98dc9e275e" providerId="ADAL" clId="{B877C6D3-769E-40AC-9A9A-0953B6B4175D}" dt="2022-08-12T11:54:51.591" v="4748" actId="1076"/>
          <ac:spMkLst>
            <pc:docMk/>
            <pc:sldMk cId="1787527035" sldId="258"/>
            <ac:spMk id="74" creationId="{C1EED7EC-6287-4590-A92A-70FBE0BA57DA}"/>
          </ac:spMkLst>
        </pc:spChg>
        <pc:spChg chg="add mod">
          <ac:chgData name="Heslop, Alan" userId="01eff4fa-7cb3-4d5f-91e3-dd98dc9e275e" providerId="ADAL" clId="{B877C6D3-769E-40AC-9A9A-0953B6B4175D}" dt="2022-08-12T12:04:19.053" v="4801" actId="20577"/>
          <ac:spMkLst>
            <pc:docMk/>
            <pc:sldMk cId="1787527035" sldId="258"/>
            <ac:spMk id="76" creationId="{3E08888D-D0BE-47A5-BB35-2AE3C71FC127}"/>
          </ac:spMkLst>
        </pc:spChg>
        <pc:spChg chg="add mod">
          <ac:chgData name="Heslop, Alan" userId="01eff4fa-7cb3-4d5f-91e3-dd98dc9e275e" providerId="ADAL" clId="{B877C6D3-769E-40AC-9A9A-0953B6B4175D}" dt="2022-08-12T12:04:33.491" v="4804" actId="20577"/>
          <ac:spMkLst>
            <pc:docMk/>
            <pc:sldMk cId="1787527035" sldId="258"/>
            <ac:spMk id="78" creationId="{F5009EDC-B6C3-40D2-B8D9-3C7B253456FA}"/>
          </ac:spMkLst>
        </pc:spChg>
        <pc:spChg chg="del">
          <ac:chgData name="Heslop, Alan" userId="01eff4fa-7cb3-4d5f-91e3-dd98dc9e275e" providerId="ADAL" clId="{B877C6D3-769E-40AC-9A9A-0953B6B4175D}" dt="2022-08-05T11:05:13.682" v="0" actId="478"/>
          <ac:spMkLst>
            <pc:docMk/>
            <pc:sldMk cId="1787527035" sldId="258"/>
            <ac:spMk id="80" creationId="{537611C7-15F5-5320-5C68-AB3D9271EDAB}"/>
          </ac:spMkLst>
        </pc:spChg>
        <pc:spChg chg="add del">
          <ac:chgData name="Heslop, Alan" userId="01eff4fa-7cb3-4d5f-91e3-dd98dc9e275e" providerId="ADAL" clId="{B877C6D3-769E-40AC-9A9A-0953B6B4175D}" dt="2022-08-05T16:01:01.426" v="2019" actId="22"/>
          <ac:spMkLst>
            <pc:docMk/>
            <pc:sldMk cId="1787527035" sldId="258"/>
            <ac:spMk id="81" creationId="{2556524F-76AB-4357-B488-D39917C75FD0}"/>
          </ac:spMkLst>
        </pc:spChg>
        <pc:spChg chg="add mod">
          <ac:chgData name="Heslop, Alan" userId="01eff4fa-7cb3-4d5f-91e3-dd98dc9e275e" providerId="ADAL" clId="{B877C6D3-769E-40AC-9A9A-0953B6B4175D}" dt="2022-08-12T10:56:05.690" v="4443" actId="20577"/>
          <ac:spMkLst>
            <pc:docMk/>
            <pc:sldMk cId="1787527035" sldId="258"/>
            <ac:spMk id="81" creationId="{67E8BAFD-A8EF-40D4-8D59-56A7ACD5070B}"/>
          </ac:spMkLst>
        </pc:spChg>
        <pc:spChg chg="add del mod">
          <ac:chgData name="Heslop, Alan" userId="01eff4fa-7cb3-4d5f-91e3-dd98dc9e275e" providerId="ADAL" clId="{B877C6D3-769E-40AC-9A9A-0953B6B4175D}" dt="2022-08-12T10:59:46.071" v="4551" actId="478"/>
          <ac:spMkLst>
            <pc:docMk/>
            <pc:sldMk cId="1787527035" sldId="258"/>
            <ac:spMk id="82" creationId="{221BB600-4FB0-43AA-BC2C-2876294EF1E9}"/>
          </ac:spMkLst>
        </pc:spChg>
        <pc:spChg chg="add del">
          <ac:chgData name="Heslop, Alan" userId="01eff4fa-7cb3-4d5f-91e3-dd98dc9e275e" providerId="ADAL" clId="{B877C6D3-769E-40AC-9A9A-0953B6B4175D}" dt="2022-08-05T16:01:09.416" v="2022" actId="22"/>
          <ac:spMkLst>
            <pc:docMk/>
            <pc:sldMk cId="1787527035" sldId="258"/>
            <ac:spMk id="83" creationId="{F035477A-7674-4B64-98E7-657F19E32D73}"/>
          </ac:spMkLst>
        </pc:spChg>
        <pc:spChg chg="add mod">
          <ac:chgData name="Heslop, Alan" userId="01eff4fa-7cb3-4d5f-91e3-dd98dc9e275e" providerId="ADAL" clId="{B877C6D3-769E-40AC-9A9A-0953B6B4175D}" dt="2022-08-12T10:59:34.648" v="4550" actId="1076"/>
          <ac:spMkLst>
            <pc:docMk/>
            <pc:sldMk cId="1787527035" sldId="258"/>
            <ac:spMk id="85" creationId="{8030F038-A9FF-4E2F-968E-AF391D8D7699}"/>
          </ac:spMkLst>
        </pc:spChg>
        <pc:spChg chg="add mod">
          <ac:chgData name="Heslop, Alan" userId="01eff4fa-7cb3-4d5f-91e3-dd98dc9e275e" providerId="ADAL" clId="{B877C6D3-769E-40AC-9A9A-0953B6B4175D}" dt="2022-08-05T15:53:19.525" v="1296" actId="14100"/>
          <ac:spMkLst>
            <pc:docMk/>
            <pc:sldMk cId="1787527035" sldId="258"/>
            <ac:spMk id="86" creationId="{F034EAF2-D5C3-4DDB-9D74-F0AFC737AC15}"/>
          </ac:spMkLst>
        </pc:spChg>
        <pc:spChg chg="add del mod">
          <ac:chgData name="Heslop, Alan" userId="01eff4fa-7cb3-4d5f-91e3-dd98dc9e275e" providerId="ADAL" clId="{B877C6D3-769E-40AC-9A9A-0953B6B4175D}" dt="2022-08-12T10:58:54.927" v="4543"/>
          <ac:spMkLst>
            <pc:docMk/>
            <pc:sldMk cId="1787527035" sldId="258"/>
            <ac:spMk id="87" creationId="{164A14A3-2521-4C44-A52A-353D386AAEEC}"/>
          </ac:spMkLst>
        </pc:spChg>
        <pc:spChg chg="add del">
          <ac:chgData name="Heslop, Alan" userId="01eff4fa-7cb3-4d5f-91e3-dd98dc9e275e" providerId="ADAL" clId="{B877C6D3-769E-40AC-9A9A-0953B6B4175D}" dt="2022-08-12T12:13:56.178" v="5114" actId="22"/>
          <ac:spMkLst>
            <pc:docMk/>
            <pc:sldMk cId="1787527035" sldId="258"/>
            <ac:spMk id="88" creationId="{8B224061-652E-480A-A6B5-20227E7D218C}"/>
          </ac:spMkLst>
        </pc:spChg>
        <pc:spChg chg="add mod">
          <ac:chgData name="Heslop, Alan" userId="01eff4fa-7cb3-4d5f-91e3-dd98dc9e275e" providerId="ADAL" clId="{B877C6D3-769E-40AC-9A9A-0953B6B4175D}" dt="2022-08-12T11:55:37.635" v="4757" actId="20577"/>
          <ac:spMkLst>
            <pc:docMk/>
            <pc:sldMk cId="1787527035" sldId="258"/>
            <ac:spMk id="89" creationId="{F726F68F-9D0E-4774-9106-DFDCD0372CBF}"/>
          </ac:spMkLst>
        </pc:spChg>
        <pc:spChg chg="mod">
          <ac:chgData name="Heslop, Alan" userId="01eff4fa-7cb3-4d5f-91e3-dd98dc9e275e" providerId="ADAL" clId="{B877C6D3-769E-40AC-9A9A-0953B6B4175D}" dt="2022-08-12T11:55:09.412" v="4753" actId="1076"/>
          <ac:spMkLst>
            <pc:docMk/>
            <pc:sldMk cId="1787527035" sldId="258"/>
            <ac:spMk id="90" creationId="{09703A60-27BE-4AF3-983E-0C7C7B1CAF69}"/>
          </ac:spMkLst>
        </pc:spChg>
        <pc:spChg chg="mod">
          <ac:chgData name="Heslop, Alan" userId="01eff4fa-7cb3-4d5f-91e3-dd98dc9e275e" providerId="ADAL" clId="{B877C6D3-769E-40AC-9A9A-0953B6B4175D}" dt="2022-08-12T11:55:06.401" v="4752" actId="1076"/>
          <ac:spMkLst>
            <pc:docMk/>
            <pc:sldMk cId="1787527035" sldId="258"/>
            <ac:spMk id="91" creationId="{1C39AEE9-8955-4A36-A7A9-D1BEC6E1D67D}"/>
          </ac:spMkLst>
        </pc:spChg>
        <pc:spChg chg="add mod">
          <ac:chgData name="Heslop, Alan" userId="01eff4fa-7cb3-4d5f-91e3-dd98dc9e275e" providerId="ADAL" clId="{B877C6D3-769E-40AC-9A9A-0953B6B4175D}" dt="2022-08-12T09:51:08.883" v="4388" actId="1076"/>
          <ac:spMkLst>
            <pc:docMk/>
            <pc:sldMk cId="1787527035" sldId="258"/>
            <ac:spMk id="92" creationId="{E0B74C77-E4C8-49B4-B3C4-1BE5A2B79AEA}"/>
          </ac:spMkLst>
        </pc:spChg>
        <pc:spChg chg="add mod">
          <ac:chgData name="Heslop, Alan" userId="01eff4fa-7cb3-4d5f-91e3-dd98dc9e275e" providerId="ADAL" clId="{B877C6D3-769E-40AC-9A9A-0953B6B4175D}" dt="2022-08-13T07:37:54.966" v="5577" actId="20577"/>
          <ac:spMkLst>
            <pc:docMk/>
            <pc:sldMk cId="1787527035" sldId="258"/>
            <ac:spMk id="95" creationId="{5C8A4316-4502-474B-9C5B-FAECD2EA10F6}"/>
          </ac:spMkLst>
        </pc:spChg>
        <pc:spChg chg="add mod">
          <ac:chgData name="Heslop, Alan" userId="01eff4fa-7cb3-4d5f-91e3-dd98dc9e275e" providerId="ADAL" clId="{B877C6D3-769E-40AC-9A9A-0953B6B4175D}" dt="2022-08-05T16:09:10.129" v="2253" actId="571"/>
          <ac:spMkLst>
            <pc:docMk/>
            <pc:sldMk cId="1787527035" sldId="258"/>
            <ac:spMk id="95" creationId="{9ECE76EE-B610-4A46-9139-D8F3DB9BB9F2}"/>
          </ac:spMkLst>
        </pc:spChg>
        <pc:spChg chg="add del mod">
          <ac:chgData name="Heslop, Alan" userId="01eff4fa-7cb3-4d5f-91e3-dd98dc9e275e" providerId="ADAL" clId="{B877C6D3-769E-40AC-9A9A-0953B6B4175D}" dt="2022-08-05T11:08:48.987" v="35" actId="478"/>
          <ac:spMkLst>
            <pc:docMk/>
            <pc:sldMk cId="1787527035" sldId="258"/>
            <ac:spMk id="95" creationId="{F04116A6-ED33-422B-BF87-1606F58F8518}"/>
          </ac:spMkLst>
        </pc:spChg>
        <pc:spChg chg="add mod">
          <ac:chgData name="Heslop, Alan" userId="01eff4fa-7cb3-4d5f-91e3-dd98dc9e275e" providerId="ADAL" clId="{B877C6D3-769E-40AC-9A9A-0953B6B4175D}" dt="2022-08-13T07:21:03.147" v="5465" actId="1035"/>
          <ac:spMkLst>
            <pc:docMk/>
            <pc:sldMk cId="1787527035" sldId="258"/>
            <ac:spMk id="96" creationId="{C28BB681-CA65-4957-92CB-70153798EE4B}"/>
          </ac:spMkLst>
        </pc:spChg>
        <pc:spChg chg="add del mod">
          <ac:chgData name="Heslop, Alan" userId="01eff4fa-7cb3-4d5f-91e3-dd98dc9e275e" providerId="ADAL" clId="{B877C6D3-769E-40AC-9A9A-0953B6B4175D}" dt="2022-08-05T15:52:47.215" v="1293" actId="478"/>
          <ac:spMkLst>
            <pc:docMk/>
            <pc:sldMk cId="1787527035" sldId="258"/>
            <ac:spMk id="96" creationId="{F965E73C-27B3-4360-839F-F9B3BA5D53F3}"/>
          </ac:spMkLst>
        </pc:spChg>
        <pc:spChg chg="add mod">
          <ac:chgData name="Heslop, Alan" userId="01eff4fa-7cb3-4d5f-91e3-dd98dc9e275e" providerId="ADAL" clId="{B877C6D3-769E-40AC-9A9A-0953B6B4175D}" dt="2022-08-13T07:25:49.694" v="5490" actId="1036"/>
          <ac:spMkLst>
            <pc:docMk/>
            <pc:sldMk cId="1787527035" sldId="258"/>
            <ac:spMk id="97" creationId="{4821EA0E-6CE9-4AE2-BC0F-8E6A50079F76}"/>
          </ac:spMkLst>
        </pc:spChg>
        <pc:spChg chg="add del mod">
          <ac:chgData name="Heslop, Alan" userId="01eff4fa-7cb3-4d5f-91e3-dd98dc9e275e" providerId="ADAL" clId="{B877C6D3-769E-40AC-9A9A-0953B6B4175D}" dt="2022-08-05T15:52:50.297" v="1295" actId="478"/>
          <ac:spMkLst>
            <pc:docMk/>
            <pc:sldMk cId="1787527035" sldId="258"/>
            <ac:spMk id="97" creationId="{857EB8EB-4A06-408D-AD9D-0551B51D0CDD}"/>
          </ac:spMkLst>
        </pc:spChg>
        <pc:spChg chg="add del mod">
          <ac:chgData name="Heslop, Alan" userId="01eff4fa-7cb3-4d5f-91e3-dd98dc9e275e" providerId="ADAL" clId="{B877C6D3-769E-40AC-9A9A-0953B6B4175D}" dt="2022-08-05T15:52:48.848" v="1294" actId="478"/>
          <ac:spMkLst>
            <pc:docMk/>
            <pc:sldMk cId="1787527035" sldId="258"/>
            <ac:spMk id="98" creationId="{AF91909B-0F35-47A2-9C12-5F20EB505EA7}"/>
          </ac:spMkLst>
        </pc:spChg>
        <pc:spChg chg="add mod ord">
          <ac:chgData name="Heslop, Alan" userId="01eff4fa-7cb3-4d5f-91e3-dd98dc9e275e" providerId="ADAL" clId="{B877C6D3-769E-40AC-9A9A-0953B6B4175D}" dt="2022-08-05T11:52:11.490" v="937" actId="14100"/>
          <ac:spMkLst>
            <pc:docMk/>
            <pc:sldMk cId="1787527035" sldId="258"/>
            <ac:spMk id="99" creationId="{38026546-EE4F-4CB2-98A5-25647AED7FAD}"/>
          </ac:spMkLst>
        </pc:spChg>
        <pc:spChg chg="add mod">
          <ac:chgData name="Heslop, Alan" userId="01eff4fa-7cb3-4d5f-91e3-dd98dc9e275e" providerId="ADAL" clId="{B877C6D3-769E-40AC-9A9A-0953B6B4175D}" dt="2022-08-12T12:22:28.387" v="5421" actId="1035"/>
          <ac:spMkLst>
            <pc:docMk/>
            <pc:sldMk cId="1787527035" sldId="258"/>
            <ac:spMk id="100" creationId="{15507614-E8F3-44F2-8CC3-367326AF21BC}"/>
          </ac:spMkLst>
        </pc:spChg>
        <pc:spChg chg="add mod">
          <ac:chgData name="Heslop, Alan" userId="01eff4fa-7cb3-4d5f-91e3-dd98dc9e275e" providerId="ADAL" clId="{B877C6D3-769E-40AC-9A9A-0953B6B4175D}" dt="2022-08-05T11:52:16.292" v="942" actId="1036"/>
          <ac:spMkLst>
            <pc:docMk/>
            <pc:sldMk cId="1787527035" sldId="258"/>
            <ac:spMk id="101" creationId="{50BCADCA-F934-4346-8065-52E864B414EA}"/>
          </ac:spMkLst>
        </pc:spChg>
        <pc:spChg chg="add del mod">
          <ac:chgData name="Heslop, Alan" userId="01eff4fa-7cb3-4d5f-91e3-dd98dc9e275e" providerId="ADAL" clId="{B877C6D3-769E-40AC-9A9A-0953B6B4175D}" dt="2022-08-12T12:13:56.183" v="5116"/>
          <ac:spMkLst>
            <pc:docMk/>
            <pc:sldMk cId="1787527035" sldId="258"/>
            <ac:spMk id="102" creationId="{D1C26867-3EFC-4589-9CF4-B46C8EDFA54D}"/>
          </ac:spMkLst>
        </pc:spChg>
        <pc:spChg chg="add mod">
          <ac:chgData name="Heslop, Alan" userId="01eff4fa-7cb3-4d5f-91e3-dd98dc9e275e" providerId="ADAL" clId="{B877C6D3-769E-40AC-9A9A-0953B6B4175D}" dt="2022-08-13T07:26:52.929" v="5510" actId="1035"/>
          <ac:spMkLst>
            <pc:docMk/>
            <pc:sldMk cId="1787527035" sldId="258"/>
            <ac:spMk id="103" creationId="{4F16F78A-3D9A-42BB-A4FE-212A470F1CF6}"/>
          </ac:spMkLst>
        </pc:spChg>
        <pc:spChg chg="mod ord topLvl">
          <ac:chgData name="Heslop, Alan" userId="01eff4fa-7cb3-4d5f-91e3-dd98dc9e275e" providerId="ADAL" clId="{B877C6D3-769E-40AC-9A9A-0953B6B4175D}" dt="2022-08-13T07:26:46.868" v="5502" actId="13926"/>
          <ac:spMkLst>
            <pc:docMk/>
            <pc:sldMk cId="1787527035" sldId="258"/>
            <ac:spMk id="109" creationId="{6B1B8876-7C64-48D5-9E3E-9C6D4290C653}"/>
          </ac:spMkLst>
        </pc:spChg>
        <pc:spChg chg="del mod">
          <ac:chgData name="Heslop, Alan" userId="01eff4fa-7cb3-4d5f-91e3-dd98dc9e275e" providerId="ADAL" clId="{B877C6D3-769E-40AC-9A9A-0953B6B4175D}" dt="2022-08-05T11:15:02.201" v="96" actId="478"/>
          <ac:spMkLst>
            <pc:docMk/>
            <pc:sldMk cId="1787527035" sldId="258"/>
            <ac:spMk id="110" creationId="{445EB9B9-8126-4F43-9CC8-4F092DB9D49A}"/>
          </ac:spMkLst>
        </pc:spChg>
        <pc:spChg chg="del mod">
          <ac:chgData name="Heslop, Alan" userId="01eff4fa-7cb3-4d5f-91e3-dd98dc9e275e" providerId="ADAL" clId="{B877C6D3-769E-40AC-9A9A-0953B6B4175D}" dt="2022-08-05T11:13:21.403" v="91" actId="478"/>
          <ac:spMkLst>
            <pc:docMk/>
            <pc:sldMk cId="1787527035" sldId="258"/>
            <ac:spMk id="111" creationId="{CE6036D4-30AB-44D6-9C7A-AC24B757D4C0}"/>
          </ac:spMkLst>
        </pc:spChg>
        <pc:spChg chg="del mod">
          <ac:chgData name="Heslop, Alan" userId="01eff4fa-7cb3-4d5f-91e3-dd98dc9e275e" providerId="ADAL" clId="{B877C6D3-769E-40AC-9A9A-0953B6B4175D}" dt="2022-08-05T11:13:19.968" v="89" actId="478"/>
          <ac:spMkLst>
            <pc:docMk/>
            <pc:sldMk cId="1787527035" sldId="258"/>
            <ac:spMk id="113" creationId="{737EE72E-78CE-463B-83C1-EF34F9F469F8}"/>
          </ac:spMkLst>
        </pc:spChg>
        <pc:spChg chg="del mod">
          <ac:chgData name="Heslop, Alan" userId="01eff4fa-7cb3-4d5f-91e3-dd98dc9e275e" providerId="ADAL" clId="{B877C6D3-769E-40AC-9A9A-0953B6B4175D}" dt="2022-08-05T11:15:41.535" v="136" actId="478"/>
          <ac:spMkLst>
            <pc:docMk/>
            <pc:sldMk cId="1787527035" sldId="258"/>
            <ac:spMk id="114" creationId="{D72084AE-B4B1-491A-8A16-83930B901B38}"/>
          </ac:spMkLst>
        </pc:spChg>
        <pc:spChg chg="del mod">
          <ac:chgData name="Heslop, Alan" userId="01eff4fa-7cb3-4d5f-91e3-dd98dc9e275e" providerId="ADAL" clId="{B877C6D3-769E-40AC-9A9A-0953B6B4175D}" dt="2022-08-05T11:15:39.782" v="135" actId="478"/>
          <ac:spMkLst>
            <pc:docMk/>
            <pc:sldMk cId="1787527035" sldId="258"/>
            <ac:spMk id="129" creationId="{C66B4D6E-A157-4770-8420-E43BCE6BA260}"/>
          </ac:spMkLst>
        </pc:spChg>
        <pc:spChg chg="del mod">
          <ac:chgData name="Heslop, Alan" userId="01eff4fa-7cb3-4d5f-91e3-dd98dc9e275e" providerId="ADAL" clId="{B877C6D3-769E-40AC-9A9A-0953B6B4175D}" dt="2022-08-05T11:13:17.409" v="87" actId="478"/>
          <ac:spMkLst>
            <pc:docMk/>
            <pc:sldMk cId="1787527035" sldId="258"/>
            <ac:spMk id="130" creationId="{4159593D-2EDD-46FB-868B-BB04BF5089F4}"/>
          </ac:spMkLst>
        </pc:spChg>
        <pc:spChg chg="add mod">
          <ac:chgData name="Heslop, Alan" userId="01eff4fa-7cb3-4d5f-91e3-dd98dc9e275e" providerId="ADAL" clId="{B877C6D3-769E-40AC-9A9A-0953B6B4175D}" dt="2022-08-13T07:26:43.531" v="5501" actId="13926"/>
          <ac:spMkLst>
            <pc:docMk/>
            <pc:sldMk cId="1787527035" sldId="258"/>
            <ac:spMk id="140" creationId="{AEC571CF-248F-4304-A96A-291D592A283B}"/>
          </ac:spMkLst>
        </pc:spChg>
        <pc:spChg chg="add mod">
          <ac:chgData name="Heslop, Alan" userId="01eff4fa-7cb3-4d5f-91e3-dd98dc9e275e" providerId="ADAL" clId="{B877C6D3-769E-40AC-9A9A-0953B6B4175D}" dt="2022-08-13T07:26:11.732" v="5491" actId="2711"/>
          <ac:spMkLst>
            <pc:docMk/>
            <pc:sldMk cId="1787527035" sldId="258"/>
            <ac:spMk id="141" creationId="{96E2A960-14A8-46FD-9C6B-BB74AD1540B5}"/>
          </ac:spMkLst>
        </pc:spChg>
        <pc:spChg chg="add mod">
          <ac:chgData name="Heslop, Alan" userId="01eff4fa-7cb3-4d5f-91e3-dd98dc9e275e" providerId="ADAL" clId="{B877C6D3-769E-40AC-9A9A-0953B6B4175D}" dt="2022-08-05T16:27:52.980" v="3979" actId="14100"/>
          <ac:spMkLst>
            <pc:docMk/>
            <pc:sldMk cId="1787527035" sldId="258"/>
            <ac:spMk id="142" creationId="{861DBEEF-0A9F-46CB-B2B6-E39ED9A3617D}"/>
          </ac:spMkLst>
        </pc:spChg>
        <pc:spChg chg="add mod">
          <ac:chgData name="Heslop, Alan" userId="01eff4fa-7cb3-4d5f-91e3-dd98dc9e275e" providerId="ADAL" clId="{B877C6D3-769E-40AC-9A9A-0953B6B4175D}" dt="2022-08-13T07:26:22.312" v="5499" actId="2711"/>
          <ac:spMkLst>
            <pc:docMk/>
            <pc:sldMk cId="1787527035" sldId="258"/>
            <ac:spMk id="143" creationId="{AC89A6F8-4E8E-4E3E-8C19-43DFB764F6FA}"/>
          </ac:spMkLst>
        </pc:spChg>
        <pc:spChg chg="add mod">
          <ac:chgData name="Heslop, Alan" userId="01eff4fa-7cb3-4d5f-91e3-dd98dc9e275e" providerId="ADAL" clId="{B877C6D3-769E-40AC-9A9A-0953B6B4175D}" dt="2022-08-05T11:36:45.637" v="576" actId="1036"/>
          <ac:spMkLst>
            <pc:docMk/>
            <pc:sldMk cId="1787527035" sldId="258"/>
            <ac:spMk id="144" creationId="{F69950CB-B7A0-400C-95F7-99B6BB72FA4B}"/>
          </ac:spMkLst>
        </pc:spChg>
        <pc:spChg chg="add mod">
          <ac:chgData name="Heslop, Alan" userId="01eff4fa-7cb3-4d5f-91e3-dd98dc9e275e" providerId="ADAL" clId="{B877C6D3-769E-40AC-9A9A-0953B6B4175D}" dt="2022-08-13T07:26:28.580" v="5500" actId="2711"/>
          <ac:spMkLst>
            <pc:docMk/>
            <pc:sldMk cId="1787527035" sldId="258"/>
            <ac:spMk id="145" creationId="{4792F72F-0713-4B4D-BBA2-ECE1CC23DB82}"/>
          </ac:spMkLst>
        </pc:spChg>
        <pc:spChg chg="add del mod">
          <ac:chgData name="Heslop, Alan" userId="01eff4fa-7cb3-4d5f-91e3-dd98dc9e275e" providerId="ADAL" clId="{B877C6D3-769E-40AC-9A9A-0953B6B4175D}" dt="2022-08-05T11:53:15.969" v="951" actId="478"/>
          <ac:spMkLst>
            <pc:docMk/>
            <pc:sldMk cId="1787527035" sldId="258"/>
            <ac:spMk id="146" creationId="{4B20705A-ECD6-402A-97B6-D4E25DCE8697}"/>
          </ac:spMkLst>
        </pc:spChg>
        <pc:spChg chg="add mod ord">
          <ac:chgData name="Heslop, Alan" userId="01eff4fa-7cb3-4d5f-91e3-dd98dc9e275e" providerId="ADAL" clId="{B877C6D3-769E-40AC-9A9A-0953B6B4175D}" dt="2022-08-13T07:34:20.654" v="5530" actId="20577"/>
          <ac:spMkLst>
            <pc:docMk/>
            <pc:sldMk cId="1787527035" sldId="258"/>
            <ac:spMk id="147" creationId="{B1AAE688-D296-44FD-A7DA-AF4A30801CEF}"/>
          </ac:spMkLst>
        </pc:spChg>
        <pc:spChg chg="add mod ord">
          <ac:chgData name="Heslop, Alan" userId="01eff4fa-7cb3-4d5f-91e3-dd98dc9e275e" providerId="ADAL" clId="{B877C6D3-769E-40AC-9A9A-0953B6B4175D}" dt="2022-08-05T16:09:12.539" v="2260" actId="1035"/>
          <ac:spMkLst>
            <pc:docMk/>
            <pc:sldMk cId="1787527035" sldId="258"/>
            <ac:spMk id="148" creationId="{110EB114-0AB6-496F-A8A5-E3EF31289CF9}"/>
          </ac:spMkLst>
        </pc:spChg>
        <pc:spChg chg="mod">
          <ac:chgData name="Heslop, Alan" userId="01eff4fa-7cb3-4d5f-91e3-dd98dc9e275e" providerId="ADAL" clId="{B877C6D3-769E-40AC-9A9A-0953B6B4175D}" dt="2022-08-13T07:28:07.733" v="5522" actId="14100"/>
          <ac:spMkLst>
            <pc:docMk/>
            <pc:sldMk cId="1787527035" sldId="258"/>
            <ac:spMk id="150" creationId="{CE701B07-5224-4501-8550-09F823BF02F5}"/>
          </ac:spMkLst>
        </pc:spChg>
        <pc:spChg chg="mod">
          <ac:chgData name="Heslop, Alan" userId="01eff4fa-7cb3-4d5f-91e3-dd98dc9e275e" providerId="ADAL" clId="{B877C6D3-769E-40AC-9A9A-0953B6B4175D}" dt="2022-08-05T16:09:20.247" v="2284" actId="1036"/>
          <ac:spMkLst>
            <pc:docMk/>
            <pc:sldMk cId="1787527035" sldId="258"/>
            <ac:spMk id="151" creationId="{1655C977-D8F1-4B2F-8666-D15C10C47451}"/>
          </ac:spMkLst>
        </pc:spChg>
        <pc:spChg chg="mod">
          <ac:chgData name="Heslop, Alan" userId="01eff4fa-7cb3-4d5f-91e3-dd98dc9e275e" providerId="ADAL" clId="{B877C6D3-769E-40AC-9A9A-0953B6B4175D}" dt="2022-08-12T12:03:26.507" v="4798" actId="113"/>
          <ac:spMkLst>
            <pc:docMk/>
            <pc:sldMk cId="1787527035" sldId="258"/>
            <ac:spMk id="157" creationId="{7AB37186-DDF8-4333-A98C-A53EB4DEE91C}"/>
          </ac:spMkLst>
        </pc:spChg>
        <pc:spChg chg="add mod">
          <ac:chgData name="Heslop, Alan" userId="01eff4fa-7cb3-4d5f-91e3-dd98dc9e275e" providerId="ADAL" clId="{B877C6D3-769E-40AC-9A9A-0953B6B4175D}" dt="2022-08-05T11:54:43.826" v="973" actId="14100"/>
          <ac:spMkLst>
            <pc:docMk/>
            <pc:sldMk cId="1787527035" sldId="258"/>
            <ac:spMk id="158" creationId="{97A84E04-FD6B-4148-AFB4-6232A3C1FF9C}"/>
          </ac:spMkLst>
        </pc:spChg>
        <pc:spChg chg="add mod">
          <ac:chgData name="Heslop, Alan" userId="01eff4fa-7cb3-4d5f-91e3-dd98dc9e275e" providerId="ADAL" clId="{B877C6D3-769E-40AC-9A9A-0953B6B4175D}" dt="2022-08-05T11:38:57.036" v="626" actId="1076"/>
          <ac:spMkLst>
            <pc:docMk/>
            <pc:sldMk cId="1787527035" sldId="258"/>
            <ac:spMk id="159" creationId="{F9FA81CF-BCBE-4AAC-8AC4-0FB92E8559FF}"/>
          </ac:spMkLst>
        </pc:spChg>
        <pc:spChg chg="mod">
          <ac:chgData name="Heslop, Alan" userId="01eff4fa-7cb3-4d5f-91e3-dd98dc9e275e" providerId="ADAL" clId="{B877C6D3-769E-40AC-9A9A-0953B6B4175D}" dt="2022-08-12T12:23:34.506" v="5424" actId="14100"/>
          <ac:spMkLst>
            <pc:docMk/>
            <pc:sldMk cId="1787527035" sldId="258"/>
            <ac:spMk id="161" creationId="{50E20107-3B10-49B5-BF48-CA99B04FF300}"/>
          </ac:spMkLst>
        </pc:spChg>
        <pc:spChg chg="mod">
          <ac:chgData name="Heslop, Alan" userId="01eff4fa-7cb3-4d5f-91e3-dd98dc9e275e" providerId="ADAL" clId="{B877C6D3-769E-40AC-9A9A-0953B6B4175D}" dt="2022-08-05T11:42:18.885" v="663" actId="1076"/>
          <ac:spMkLst>
            <pc:docMk/>
            <pc:sldMk cId="1787527035" sldId="258"/>
            <ac:spMk id="163" creationId="{60EB2C28-4177-434F-B688-64D100632D81}"/>
          </ac:spMkLst>
        </pc:spChg>
        <pc:spChg chg="del mod">
          <ac:chgData name="Heslop, Alan" userId="01eff4fa-7cb3-4d5f-91e3-dd98dc9e275e" providerId="ADAL" clId="{B877C6D3-769E-40AC-9A9A-0953B6B4175D}" dt="2022-08-13T07:21:12.116" v="5467" actId="478"/>
          <ac:spMkLst>
            <pc:docMk/>
            <pc:sldMk cId="1787527035" sldId="258"/>
            <ac:spMk id="164" creationId="{776075F0-5876-41D9-A41C-F7F8E5130808}"/>
          </ac:spMkLst>
        </pc:spChg>
        <pc:spChg chg="mod">
          <ac:chgData name="Heslop, Alan" userId="01eff4fa-7cb3-4d5f-91e3-dd98dc9e275e" providerId="ADAL" clId="{B877C6D3-769E-40AC-9A9A-0953B6B4175D}" dt="2022-08-05T11:51:45.465" v="934" actId="20577"/>
          <ac:spMkLst>
            <pc:docMk/>
            <pc:sldMk cId="1787527035" sldId="258"/>
            <ac:spMk id="165" creationId="{C09CE004-3493-4E72-9917-D49F3D5DA3B5}"/>
          </ac:spMkLst>
        </pc:spChg>
        <pc:spChg chg="add del mod">
          <ac:chgData name="Heslop, Alan" userId="01eff4fa-7cb3-4d5f-91e3-dd98dc9e275e" providerId="ADAL" clId="{B877C6D3-769E-40AC-9A9A-0953B6B4175D}" dt="2022-08-13T07:21:43.588" v="5475" actId="478"/>
          <ac:spMkLst>
            <pc:docMk/>
            <pc:sldMk cId="1787527035" sldId="258"/>
            <ac:spMk id="166" creationId="{1E05A06D-2777-4EB8-B4D9-864A9C5D2BF6}"/>
          </ac:spMkLst>
        </pc:spChg>
        <pc:spChg chg="mod">
          <ac:chgData name="Heslop, Alan" userId="01eff4fa-7cb3-4d5f-91e3-dd98dc9e275e" providerId="ADAL" clId="{B877C6D3-769E-40AC-9A9A-0953B6B4175D}" dt="2022-08-13T07:20:23.614" v="5426" actId="5793"/>
          <ac:spMkLst>
            <pc:docMk/>
            <pc:sldMk cId="1787527035" sldId="258"/>
            <ac:spMk id="167" creationId="{50E45282-177E-4503-9A6C-FA2B28FC0A7F}"/>
          </ac:spMkLst>
        </pc:spChg>
        <pc:spChg chg="mod">
          <ac:chgData name="Heslop, Alan" userId="01eff4fa-7cb3-4d5f-91e3-dd98dc9e275e" providerId="ADAL" clId="{B877C6D3-769E-40AC-9A9A-0953B6B4175D}" dt="2022-08-05T11:50:22.224" v="817" actId="1076"/>
          <ac:spMkLst>
            <pc:docMk/>
            <pc:sldMk cId="1787527035" sldId="258"/>
            <ac:spMk id="168" creationId="{1A9AF493-D6A1-4553-9DEA-AB218F25248B}"/>
          </ac:spMkLst>
        </pc:spChg>
        <pc:spChg chg="mod">
          <ac:chgData name="Heslop, Alan" userId="01eff4fa-7cb3-4d5f-91e3-dd98dc9e275e" providerId="ADAL" clId="{B877C6D3-769E-40AC-9A9A-0953B6B4175D}" dt="2022-08-13T07:21:19.537" v="5468" actId="14100"/>
          <ac:spMkLst>
            <pc:docMk/>
            <pc:sldMk cId="1787527035" sldId="258"/>
            <ac:spMk id="169" creationId="{45CA6FB1-6873-4764-AB85-F75AC0B17884}"/>
          </ac:spMkLst>
        </pc:spChg>
        <pc:spChg chg="del mod">
          <ac:chgData name="Heslop, Alan" userId="01eff4fa-7cb3-4d5f-91e3-dd98dc9e275e" providerId="ADAL" clId="{B877C6D3-769E-40AC-9A9A-0953B6B4175D}" dt="2022-08-05T11:48:25.330" v="736" actId="478"/>
          <ac:spMkLst>
            <pc:docMk/>
            <pc:sldMk cId="1787527035" sldId="258"/>
            <ac:spMk id="170" creationId="{91CE6921-B79A-46CA-98F2-A7DC8CC999BE}"/>
          </ac:spMkLst>
        </pc:spChg>
        <pc:spChg chg="mod">
          <ac:chgData name="Heslop, Alan" userId="01eff4fa-7cb3-4d5f-91e3-dd98dc9e275e" providerId="ADAL" clId="{B877C6D3-769E-40AC-9A9A-0953B6B4175D}" dt="2022-08-05T11:50:56.747" v="852" actId="1038"/>
          <ac:spMkLst>
            <pc:docMk/>
            <pc:sldMk cId="1787527035" sldId="258"/>
            <ac:spMk id="171" creationId="{66A50D2F-8403-4B98-92E0-D2193E715C65}"/>
          </ac:spMkLst>
        </pc:spChg>
        <pc:spChg chg="mod">
          <ac:chgData name="Heslop, Alan" userId="01eff4fa-7cb3-4d5f-91e3-dd98dc9e275e" providerId="ADAL" clId="{B877C6D3-769E-40AC-9A9A-0953B6B4175D}" dt="2022-08-13T07:28:32.045" v="5528" actId="1036"/>
          <ac:spMkLst>
            <pc:docMk/>
            <pc:sldMk cId="1787527035" sldId="258"/>
            <ac:spMk id="172" creationId="{E0152ACE-C40F-438D-A4EC-360E24587746}"/>
          </ac:spMkLst>
        </pc:spChg>
        <pc:spChg chg="mod">
          <ac:chgData name="Heslop, Alan" userId="01eff4fa-7cb3-4d5f-91e3-dd98dc9e275e" providerId="ADAL" clId="{B877C6D3-769E-40AC-9A9A-0953B6B4175D}" dt="2022-08-12T12:24:06.909" v="5425" actId="5793"/>
          <ac:spMkLst>
            <pc:docMk/>
            <pc:sldMk cId="1787527035" sldId="258"/>
            <ac:spMk id="173" creationId="{738A1E8A-0BBB-4EB6-99A3-001D961C7B58}"/>
          </ac:spMkLst>
        </pc:spChg>
        <pc:spChg chg="add del mod">
          <ac:chgData name="Heslop, Alan" userId="01eff4fa-7cb3-4d5f-91e3-dd98dc9e275e" providerId="ADAL" clId="{B877C6D3-769E-40AC-9A9A-0953B6B4175D}" dt="2022-08-05T11:50:11.946" v="815" actId="478"/>
          <ac:spMkLst>
            <pc:docMk/>
            <pc:sldMk cId="1787527035" sldId="258"/>
            <ac:spMk id="175" creationId="{BD82964F-1164-43E8-8EC2-B1856B3959B7}"/>
          </ac:spMkLst>
        </pc:spChg>
        <pc:spChg chg="mod">
          <ac:chgData name="Heslop, Alan" userId="01eff4fa-7cb3-4d5f-91e3-dd98dc9e275e" providerId="ADAL" clId="{B877C6D3-769E-40AC-9A9A-0953B6B4175D}" dt="2022-08-05T11:43:08.676" v="671"/>
          <ac:spMkLst>
            <pc:docMk/>
            <pc:sldMk cId="1787527035" sldId="258"/>
            <ac:spMk id="177" creationId="{45CB1B01-4AEE-4C53-A5AE-61EAB9885247}"/>
          </ac:spMkLst>
        </pc:spChg>
        <pc:spChg chg="mod">
          <ac:chgData name="Heslop, Alan" userId="01eff4fa-7cb3-4d5f-91e3-dd98dc9e275e" providerId="ADAL" clId="{B877C6D3-769E-40AC-9A9A-0953B6B4175D}" dt="2022-08-05T11:43:08.676" v="671"/>
          <ac:spMkLst>
            <pc:docMk/>
            <pc:sldMk cId="1787527035" sldId="258"/>
            <ac:spMk id="178" creationId="{F272AD2D-3079-490B-AB6A-1D229975FAEA}"/>
          </ac:spMkLst>
        </pc:spChg>
        <pc:spChg chg="mod">
          <ac:chgData name="Heslop, Alan" userId="01eff4fa-7cb3-4d5f-91e3-dd98dc9e275e" providerId="ADAL" clId="{B877C6D3-769E-40AC-9A9A-0953B6B4175D}" dt="2022-08-05T11:43:08.676" v="671"/>
          <ac:spMkLst>
            <pc:docMk/>
            <pc:sldMk cId="1787527035" sldId="258"/>
            <ac:spMk id="181" creationId="{7720E8AC-84C7-4951-B3D6-63EDAB3C9F89}"/>
          </ac:spMkLst>
        </pc:spChg>
        <pc:spChg chg="mod">
          <ac:chgData name="Heslop, Alan" userId="01eff4fa-7cb3-4d5f-91e3-dd98dc9e275e" providerId="ADAL" clId="{B877C6D3-769E-40AC-9A9A-0953B6B4175D}" dt="2022-08-05T11:43:08.676" v="671"/>
          <ac:spMkLst>
            <pc:docMk/>
            <pc:sldMk cId="1787527035" sldId="258"/>
            <ac:spMk id="182" creationId="{716AE29E-7AE8-4338-BBA7-0A564F209441}"/>
          </ac:spMkLst>
        </pc:spChg>
        <pc:spChg chg="mod">
          <ac:chgData name="Heslop, Alan" userId="01eff4fa-7cb3-4d5f-91e3-dd98dc9e275e" providerId="ADAL" clId="{B877C6D3-769E-40AC-9A9A-0953B6B4175D}" dt="2022-08-05T11:43:08.676" v="671"/>
          <ac:spMkLst>
            <pc:docMk/>
            <pc:sldMk cId="1787527035" sldId="258"/>
            <ac:spMk id="183" creationId="{70E931A2-D77B-4A51-B6D1-B2DE275952A9}"/>
          </ac:spMkLst>
        </pc:spChg>
        <pc:spChg chg="mod">
          <ac:chgData name="Heslop, Alan" userId="01eff4fa-7cb3-4d5f-91e3-dd98dc9e275e" providerId="ADAL" clId="{B877C6D3-769E-40AC-9A9A-0953B6B4175D}" dt="2022-08-05T11:43:08.676" v="671"/>
          <ac:spMkLst>
            <pc:docMk/>
            <pc:sldMk cId="1787527035" sldId="258"/>
            <ac:spMk id="184" creationId="{E000E505-4C8F-4445-96A1-AA9BED6B24B3}"/>
          </ac:spMkLst>
        </pc:spChg>
        <pc:spChg chg="mod">
          <ac:chgData name="Heslop, Alan" userId="01eff4fa-7cb3-4d5f-91e3-dd98dc9e275e" providerId="ADAL" clId="{B877C6D3-769E-40AC-9A9A-0953B6B4175D}" dt="2022-08-05T11:43:08.676" v="671"/>
          <ac:spMkLst>
            <pc:docMk/>
            <pc:sldMk cId="1787527035" sldId="258"/>
            <ac:spMk id="185" creationId="{5660509E-29EF-499D-A3DA-2EFBFD8623D8}"/>
          </ac:spMkLst>
        </pc:spChg>
        <pc:spChg chg="add mod">
          <ac:chgData name="Heslop, Alan" userId="01eff4fa-7cb3-4d5f-91e3-dd98dc9e275e" providerId="ADAL" clId="{B877C6D3-769E-40AC-9A9A-0953B6B4175D}" dt="2022-08-05T11:50:16.444" v="816" actId="1076"/>
          <ac:spMkLst>
            <pc:docMk/>
            <pc:sldMk cId="1787527035" sldId="258"/>
            <ac:spMk id="186" creationId="{A7EFBEBA-2B34-44B4-AA21-450A4681D437}"/>
          </ac:spMkLst>
        </pc:spChg>
        <pc:spChg chg="add del mod">
          <ac:chgData name="Heslop, Alan" userId="01eff4fa-7cb3-4d5f-91e3-dd98dc9e275e" providerId="ADAL" clId="{B877C6D3-769E-40AC-9A9A-0953B6B4175D}" dt="2022-08-05T11:51:50.012" v="935" actId="478"/>
          <ac:spMkLst>
            <pc:docMk/>
            <pc:sldMk cId="1787527035" sldId="258"/>
            <ac:spMk id="187" creationId="{023064D5-DECF-4F7B-8274-FA1AECCC0D68}"/>
          </ac:spMkLst>
        </pc:spChg>
        <pc:spChg chg="add mod ord">
          <ac:chgData name="Heslop, Alan" userId="01eff4fa-7cb3-4d5f-91e3-dd98dc9e275e" providerId="ADAL" clId="{B877C6D3-769E-40AC-9A9A-0953B6B4175D}" dt="2022-08-13T07:28:18.057" v="5524" actId="14100"/>
          <ac:spMkLst>
            <pc:docMk/>
            <pc:sldMk cId="1787527035" sldId="258"/>
            <ac:spMk id="188" creationId="{F140EB4A-7E9A-4F66-A40D-9E2353766367}"/>
          </ac:spMkLst>
        </pc:spChg>
        <pc:spChg chg="mod">
          <ac:chgData name="Heslop, Alan" userId="01eff4fa-7cb3-4d5f-91e3-dd98dc9e275e" providerId="ADAL" clId="{B877C6D3-769E-40AC-9A9A-0953B6B4175D}" dt="2022-08-05T12:02:14.595" v="1027" actId="14100"/>
          <ac:spMkLst>
            <pc:docMk/>
            <pc:sldMk cId="1787527035" sldId="258"/>
            <ac:spMk id="192" creationId="{F53EBE29-DE5E-4F81-83CC-A57744572828}"/>
          </ac:spMkLst>
        </pc:spChg>
        <pc:spChg chg="mod">
          <ac:chgData name="Heslop, Alan" userId="01eff4fa-7cb3-4d5f-91e3-dd98dc9e275e" providerId="ADAL" clId="{B877C6D3-769E-40AC-9A9A-0953B6B4175D}" dt="2022-08-05T12:02:34.625" v="1034" actId="20577"/>
          <ac:spMkLst>
            <pc:docMk/>
            <pc:sldMk cId="1787527035" sldId="258"/>
            <ac:spMk id="194" creationId="{6A3F5095-47F2-42D0-B462-305424A103CD}"/>
          </ac:spMkLst>
        </pc:spChg>
        <pc:spChg chg="del mod">
          <ac:chgData name="Heslop, Alan" userId="01eff4fa-7cb3-4d5f-91e3-dd98dc9e275e" providerId="ADAL" clId="{B877C6D3-769E-40AC-9A9A-0953B6B4175D}" dt="2022-08-05T12:00:06.746" v="1013" actId="478"/>
          <ac:spMkLst>
            <pc:docMk/>
            <pc:sldMk cId="1787527035" sldId="258"/>
            <ac:spMk id="195" creationId="{5EADA42B-BE37-4203-A32C-4DCE3AFB7585}"/>
          </ac:spMkLst>
        </pc:spChg>
        <pc:spChg chg="del mod">
          <ac:chgData name="Heslop, Alan" userId="01eff4fa-7cb3-4d5f-91e3-dd98dc9e275e" providerId="ADAL" clId="{B877C6D3-769E-40AC-9A9A-0953B6B4175D}" dt="2022-08-05T12:00:12.429" v="1016" actId="478"/>
          <ac:spMkLst>
            <pc:docMk/>
            <pc:sldMk cId="1787527035" sldId="258"/>
            <ac:spMk id="196" creationId="{2C8A3D74-BABB-48F4-92E7-40F7585631AB}"/>
          </ac:spMkLst>
        </pc:spChg>
        <pc:spChg chg="del mod">
          <ac:chgData name="Heslop, Alan" userId="01eff4fa-7cb3-4d5f-91e3-dd98dc9e275e" providerId="ADAL" clId="{B877C6D3-769E-40AC-9A9A-0953B6B4175D}" dt="2022-08-05T12:00:19.723" v="1022" actId="478"/>
          <ac:spMkLst>
            <pc:docMk/>
            <pc:sldMk cId="1787527035" sldId="258"/>
            <ac:spMk id="197" creationId="{210221EF-C79F-432E-BE48-55031320AD5D}"/>
          </ac:spMkLst>
        </pc:spChg>
        <pc:spChg chg="del mod">
          <ac:chgData name="Heslop, Alan" userId="01eff4fa-7cb3-4d5f-91e3-dd98dc9e275e" providerId="ADAL" clId="{B877C6D3-769E-40AC-9A9A-0953B6B4175D}" dt="2022-08-05T12:00:18.480" v="1021" actId="478"/>
          <ac:spMkLst>
            <pc:docMk/>
            <pc:sldMk cId="1787527035" sldId="258"/>
            <ac:spMk id="198" creationId="{50D6FD58-1D25-4514-8C95-0261118445AC}"/>
          </ac:spMkLst>
        </pc:spChg>
        <pc:spChg chg="del mod">
          <ac:chgData name="Heslop, Alan" userId="01eff4fa-7cb3-4d5f-91e3-dd98dc9e275e" providerId="ADAL" clId="{B877C6D3-769E-40AC-9A9A-0953B6B4175D}" dt="2022-08-05T12:00:09.450" v="1014" actId="478"/>
          <ac:spMkLst>
            <pc:docMk/>
            <pc:sldMk cId="1787527035" sldId="258"/>
            <ac:spMk id="199" creationId="{6C207291-BF30-4638-B49A-539AC80443BC}"/>
          </ac:spMkLst>
        </pc:spChg>
        <pc:spChg chg="del mod">
          <ac:chgData name="Heslop, Alan" userId="01eff4fa-7cb3-4d5f-91e3-dd98dc9e275e" providerId="ADAL" clId="{B877C6D3-769E-40AC-9A9A-0953B6B4175D}" dt="2022-08-05T12:00:04.742" v="1012" actId="478"/>
          <ac:spMkLst>
            <pc:docMk/>
            <pc:sldMk cId="1787527035" sldId="258"/>
            <ac:spMk id="200" creationId="{E4D07126-0DD2-4C32-B116-55B6B6BAAD0A}"/>
          </ac:spMkLst>
        </pc:spChg>
        <pc:spChg chg="del mod">
          <ac:chgData name="Heslop, Alan" userId="01eff4fa-7cb3-4d5f-91e3-dd98dc9e275e" providerId="ADAL" clId="{B877C6D3-769E-40AC-9A9A-0953B6B4175D}" dt="2022-08-05T12:00:13.609" v="1017" actId="478"/>
          <ac:spMkLst>
            <pc:docMk/>
            <pc:sldMk cId="1787527035" sldId="258"/>
            <ac:spMk id="201" creationId="{19CF6BB9-5074-4988-9744-169A6990B0C2}"/>
          </ac:spMkLst>
        </pc:spChg>
        <pc:spChg chg="del mod">
          <ac:chgData name="Heslop, Alan" userId="01eff4fa-7cb3-4d5f-91e3-dd98dc9e275e" providerId="ADAL" clId="{B877C6D3-769E-40AC-9A9A-0953B6B4175D}" dt="2022-08-05T12:00:15.790" v="1019" actId="478"/>
          <ac:spMkLst>
            <pc:docMk/>
            <pc:sldMk cId="1787527035" sldId="258"/>
            <ac:spMk id="202" creationId="{E2B3558B-33A5-40ED-ACF0-CB79D2FF36CF}"/>
          </ac:spMkLst>
        </pc:spChg>
        <pc:spChg chg="del mod">
          <ac:chgData name="Heslop, Alan" userId="01eff4fa-7cb3-4d5f-91e3-dd98dc9e275e" providerId="ADAL" clId="{B877C6D3-769E-40AC-9A9A-0953B6B4175D}" dt="2022-08-05T12:00:17.070" v="1020" actId="478"/>
          <ac:spMkLst>
            <pc:docMk/>
            <pc:sldMk cId="1787527035" sldId="258"/>
            <ac:spMk id="203" creationId="{E7EBFE61-7661-40E6-9176-682F6443A6A8}"/>
          </ac:spMkLst>
        </pc:spChg>
        <pc:spChg chg="add del">
          <ac:chgData name="Heslop, Alan" userId="01eff4fa-7cb3-4d5f-91e3-dd98dc9e275e" providerId="ADAL" clId="{B877C6D3-769E-40AC-9A9A-0953B6B4175D}" dt="2022-08-05T12:03:10.953" v="1038" actId="22"/>
          <ac:spMkLst>
            <pc:docMk/>
            <pc:sldMk cId="1787527035" sldId="258"/>
            <ac:spMk id="206" creationId="{D345CF95-A3AB-4A57-AFE3-39AC4C40E6A9}"/>
          </ac:spMkLst>
        </pc:spChg>
        <pc:spChg chg="add mod">
          <ac:chgData name="Heslop, Alan" userId="01eff4fa-7cb3-4d5f-91e3-dd98dc9e275e" providerId="ADAL" clId="{B877C6D3-769E-40AC-9A9A-0953B6B4175D}" dt="2022-08-12T12:06:53.153" v="4884" actId="20577"/>
          <ac:spMkLst>
            <pc:docMk/>
            <pc:sldMk cId="1787527035" sldId="258"/>
            <ac:spMk id="207" creationId="{03BD7529-3C37-4D14-88E6-49E7D26AE757}"/>
          </ac:spMkLst>
        </pc:spChg>
        <pc:spChg chg="mod">
          <ac:chgData name="Heslop, Alan" userId="01eff4fa-7cb3-4d5f-91e3-dd98dc9e275e" providerId="ADAL" clId="{B877C6D3-769E-40AC-9A9A-0953B6B4175D}" dt="2022-08-13T07:27:39.992" v="5519" actId="1037"/>
          <ac:spMkLst>
            <pc:docMk/>
            <pc:sldMk cId="1787527035" sldId="258"/>
            <ac:spMk id="209" creationId="{5F0BBE8B-19A0-4A16-8815-120B18D945EF}"/>
          </ac:spMkLst>
        </pc:spChg>
        <pc:spChg chg="mod">
          <ac:chgData name="Heslop, Alan" userId="01eff4fa-7cb3-4d5f-91e3-dd98dc9e275e" providerId="ADAL" clId="{B877C6D3-769E-40AC-9A9A-0953B6B4175D}" dt="2022-08-12T12:17:46.555" v="5296" actId="1076"/>
          <ac:spMkLst>
            <pc:docMk/>
            <pc:sldMk cId="1787527035" sldId="258"/>
            <ac:spMk id="210" creationId="{77D4ABF0-C1A0-49EF-ABC7-3C8BC45695CF}"/>
          </ac:spMkLst>
        </pc:spChg>
        <pc:spChg chg="add mod">
          <ac:chgData name="Heslop, Alan" userId="01eff4fa-7cb3-4d5f-91e3-dd98dc9e275e" providerId="ADAL" clId="{B877C6D3-769E-40AC-9A9A-0953B6B4175D}" dt="2022-08-12T12:22:28.387" v="5421" actId="1035"/>
          <ac:spMkLst>
            <pc:docMk/>
            <pc:sldMk cId="1787527035" sldId="258"/>
            <ac:spMk id="211" creationId="{D74B8257-64D7-47E3-9F27-E5F0B496EBE9}"/>
          </ac:spMkLst>
        </pc:spChg>
        <pc:grpChg chg="del">
          <ac:chgData name="Heslop, Alan" userId="01eff4fa-7cb3-4d5f-91e3-dd98dc9e275e" providerId="ADAL" clId="{B877C6D3-769E-40AC-9A9A-0953B6B4175D}" dt="2022-08-05T11:05:13.682" v="0" actId="478"/>
          <ac:grpSpMkLst>
            <pc:docMk/>
            <pc:sldMk cId="1787527035" sldId="258"/>
            <ac:grpSpMk id="9" creationId="{9AD9F899-04B0-4F35-BFE9-E494EA0DE6B9}"/>
          </ac:grpSpMkLst>
        </pc:grpChg>
        <pc:grpChg chg="del">
          <ac:chgData name="Heslop, Alan" userId="01eff4fa-7cb3-4d5f-91e3-dd98dc9e275e" providerId="ADAL" clId="{B877C6D3-769E-40AC-9A9A-0953B6B4175D}" dt="2022-08-05T11:05:13.682" v="0" actId="478"/>
          <ac:grpSpMkLst>
            <pc:docMk/>
            <pc:sldMk cId="1787527035" sldId="258"/>
            <ac:grpSpMk id="10" creationId="{504E1C63-BE94-4150-9909-3FB430733CF7}"/>
          </ac:grpSpMkLst>
        </pc:grpChg>
        <pc:grpChg chg="del">
          <ac:chgData name="Heslop, Alan" userId="01eff4fa-7cb3-4d5f-91e3-dd98dc9e275e" providerId="ADAL" clId="{B877C6D3-769E-40AC-9A9A-0953B6B4175D}" dt="2022-08-05T11:05:13.682" v="0" actId="478"/>
          <ac:grpSpMkLst>
            <pc:docMk/>
            <pc:sldMk cId="1787527035" sldId="258"/>
            <ac:grpSpMk id="11" creationId="{0B98E2BE-3B9B-4B4A-AFB1-DA346B81EB18}"/>
          </ac:grpSpMkLst>
        </pc:grpChg>
        <pc:grpChg chg="mod">
          <ac:chgData name="Heslop, Alan" userId="01eff4fa-7cb3-4d5f-91e3-dd98dc9e275e" providerId="ADAL" clId="{B877C6D3-769E-40AC-9A9A-0953B6B4175D}" dt="2022-08-05T15:53:48.960" v="1303" actId="1076"/>
          <ac:grpSpMkLst>
            <pc:docMk/>
            <pc:sldMk cId="1787527035" sldId="258"/>
            <ac:grpSpMk id="17" creationId="{7580B114-82E7-44D0-A997-A5C17D7405C3}"/>
          </ac:grpSpMkLst>
        </pc:grpChg>
        <pc:grpChg chg="del">
          <ac:chgData name="Heslop, Alan" userId="01eff4fa-7cb3-4d5f-91e3-dd98dc9e275e" providerId="ADAL" clId="{B877C6D3-769E-40AC-9A9A-0953B6B4175D}" dt="2022-08-05T11:05:13.682" v="0" actId="478"/>
          <ac:grpSpMkLst>
            <pc:docMk/>
            <pc:sldMk cId="1787527035" sldId="258"/>
            <ac:grpSpMk id="44" creationId="{15F47A80-DCFB-40BD-8D15-B483F2B19BB4}"/>
          </ac:grpSpMkLst>
        </pc:grpChg>
        <pc:grpChg chg="add mod">
          <ac:chgData name="Heslop, Alan" userId="01eff4fa-7cb3-4d5f-91e3-dd98dc9e275e" providerId="ADAL" clId="{B877C6D3-769E-40AC-9A9A-0953B6B4175D}" dt="2022-08-05T11:35:33.174" v="418" actId="164"/>
          <ac:grpSpMkLst>
            <pc:docMk/>
            <pc:sldMk cId="1787527035" sldId="258"/>
            <ac:grpSpMk id="61" creationId="{C5AAAF62-F9F8-47F4-B141-448AABD56AE6}"/>
          </ac:grpSpMkLst>
        </pc:grpChg>
        <pc:grpChg chg="add mod">
          <ac:chgData name="Heslop, Alan" userId="01eff4fa-7cb3-4d5f-91e3-dd98dc9e275e" providerId="ADAL" clId="{B877C6D3-769E-40AC-9A9A-0953B6B4175D}" dt="2022-08-05T11:35:40.777" v="420" actId="1076"/>
          <ac:grpSpMkLst>
            <pc:docMk/>
            <pc:sldMk cId="1787527035" sldId="258"/>
            <ac:grpSpMk id="62" creationId="{23C73E0C-AA67-4422-9538-43FE60CB83A2}"/>
          </ac:grpSpMkLst>
        </pc:grpChg>
        <pc:grpChg chg="add del mod">
          <ac:chgData name="Heslop, Alan" userId="01eff4fa-7cb3-4d5f-91e3-dd98dc9e275e" providerId="ADAL" clId="{B877C6D3-769E-40AC-9A9A-0953B6B4175D}" dt="2022-08-05T11:16:03.405" v="142" actId="165"/>
          <ac:grpSpMkLst>
            <pc:docMk/>
            <pc:sldMk cId="1787527035" sldId="258"/>
            <ac:grpSpMk id="106" creationId="{9076C3CF-573C-4A00-9E5D-F5F564F7811A}"/>
          </ac:grpSpMkLst>
        </pc:grpChg>
        <pc:grpChg chg="add del mod">
          <ac:chgData name="Heslop, Alan" userId="01eff4fa-7cb3-4d5f-91e3-dd98dc9e275e" providerId="ADAL" clId="{B877C6D3-769E-40AC-9A9A-0953B6B4175D}" dt="2022-08-05T11:49:11.706" v="796" actId="478"/>
          <ac:grpSpMkLst>
            <pc:docMk/>
            <pc:sldMk cId="1787527035" sldId="258"/>
            <ac:grpSpMk id="149" creationId="{D0219D1B-6FF7-49C7-93C2-8D3A44D3DB27}"/>
          </ac:grpSpMkLst>
        </pc:grpChg>
        <pc:grpChg chg="add mod">
          <ac:chgData name="Heslop, Alan" userId="01eff4fa-7cb3-4d5f-91e3-dd98dc9e275e" providerId="ADAL" clId="{B877C6D3-769E-40AC-9A9A-0953B6B4175D}" dt="2022-08-13T07:28:01.183" v="5521" actId="14100"/>
          <ac:grpSpMkLst>
            <pc:docMk/>
            <pc:sldMk cId="1787527035" sldId="258"/>
            <ac:grpSpMk id="160" creationId="{D2B69540-5EF6-4288-8DBA-AA3043054ACA}"/>
          </ac:grpSpMkLst>
        </pc:grpChg>
        <pc:grpChg chg="mod">
          <ac:chgData name="Heslop, Alan" userId="01eff4fa-7cb3-4d5f-91e3-dd98dc9e275e" providerId="ADAL" clId="{B877C6D3-769E-40AC-9A9A-0953B6B4175D}" dt="2022-08-05T11:40:47.455" v="647"/>
          <ac:grpSpMkLst>
            <pc:docMk/>
            <pc:sldMk cId="1787527035" sldId="258"/>
            <ac:grpSpMk id="162" creationId="{FCA20A3F-8045-4840-BD81-4F841AA6248E}"/>
          </ac:grpSpMkLst>
        </pc:grpChg>
        <pc:grpChg chg="add del mod">
          <ac:chgData name="Heslop, Alan" userId="01eff4fa-7cb3-4d5f-91e3-dd98dc9e275e" providerId="ADAL" clId="{B877C6D3-769E-40AC-9A9A-0953B6B4175D}" dt="2022-08-05T11:55:03.536" v="974" actId="478"/>
          <ac:grpSpMkLst>
            <pc:docMk/>
            <pc:sldMk cId="1787527035" sldId="258"/>
            <ac:grpSpMk id="176" creationId="{593BC976-3BB9-4D15-AF7F-61E1F8D4DCB1}"/>
          </ac:grpSpMkLst>
        </pc:grpChg>
        <pc:grpChg chg="mod">
          <ac:chgData name="Heslop, Alan" userId="01eff4fa-7cb3-4d5f-91e3-dd98dc9e275e" providerId="ADAL" clId="{B877C6D3-769E-40AC-9A9A-0953B6B4175D}" dt="2022-08-05T11:43:08.676" v="671"/>
          <ac:grpSpMkLst>
            <pc:docMk/>
            <pc:sldMk cId="1787527035" sldId="258"/>
            <ac:grpSpMk id="179" creationId="{31176CCB-61F7-4DEA-A4BB-80FF9B8AD33B}"/>
          </ac:grpSpMkLst>
        </pc:grpChg>
        <pc:grpChg chg="mod">
          <ac:chgData name="Heslop, Alan" userId="01eff4fa-7cb3-4d5f-91e3-dd98dc9e275e" providerId="ADAL" clId="{B877C6D3-769E-40AC-9A9A-0953B6B4175D}" dt="2022-08-05T11:43:08.676" v="671"/>
          <ac:grpSpMkLst>
            <pc:docMk/>
            <pc:sldMk cId="1787527035" sldId="258"/>
            <ac:grpSpMk id="180" creationId="{561E8A3A-34ED-41E4-813E-C00428326147}"/>
          </ac:grpSpMkLst>
        </pc:grpChg>
        <pc:grpChg chg="add del mod">
          <ac:chgData name="Heslop, Alan" userId="01eff4fa-7cb3-4d5f-91e3-dd98dc9e275e" providerId="ADAL" clId="{B877C6D3-769E-40AC-9A9A-0953B6B4175D}" dt="2022-08-13T07:27:48.721" v="5520" actId="14100"/>
          <ac:grpSpMkLst>
            <pc:docMk/>
            <pc:sldMk cId="1787527035" sldId="258"/>
            <ac:grpSpMk id="191" creationId="{544D6291-7B8D-40DC-9336-66DE41BE1EE5}"/>
          </ac:grpSpMkLst>
        </pc:grpChg>
        <pc:grpChg chg="del mod">
          <ac:chgData name="Heslop, Alan" userId="01eff4fa-7cb3-4d5f-91e3-dd98dc9e275e" providerId="ADAL" clId="{B877C6D3-769E-40AC-9A9A-0953B6B4175D}" dt="2022-08-05T12:00:23.690" v="1025" actId="478"/>
          <ac:grpSpMkLst>
            <pc:docMk/>
            <pc:sldMk cId="1787527035" sldId="258"/>
            <ac:grpSpMk id="193" creationId="{5655186C-A6ED-474E-A30C-024304AE5914}"/>
          </ac:grpSpMkLst>
        </pc:grpChg>
        <pc:grpChg chg="add mod">
          <ac:chgData name="Heslop, Alan" userId="01eff4fa-7cb3-4d5f-91e3-dd98dc9e275e" providerId="ADAL" clId="{B877C6D3-769E-40AC-9A9A-0953B6B4175D}" dt="2022-08-12T12:22:28.387" v="5421" actId="1035"/>
          <ac:grpSpMkLst>
            <pc:docMk/>
            <pc:sldMk cId="1787527035" sldId="258"/>
            <ac:grpSpMk id="208" creationId="{E1A8689D-8C0F-4C38-8903-53B065CABDE2}"/>
          </ac:grpSpMkLst>
        </pc:grpChg>
        <pc:picChg chg="add del mod">
          <ac:chgData name="Heslop, Alan" userId="01eff4fa-7cb3-4d5f-91e3-dd98dc9e275e" providerId="ADAL" clId="{B877C6D3-769E-40AC-9A9A-0953B6B4175D}" dt="2022-08-12T10:59:52.446" v="4553" actId="478"/>
          <ac:picMkLst>
            <pc:docMk/>
            <pc:sldMk cId="1787527035" sldId="258"/>
            <ac:picMk id="3" creationId="{8A21E481-A060-4E7A-991E-CE4318AB0219}"/>
          </ac:picMkLst>
        </pc:picChg>
        <pc:picChg chg="mod">
          <ac:chgData name="Heslop, Alan" userId="01eff4fa-7cb3-4d5f-91e3-dd98dc9e275e" providerId="ADAL" clId="{B877C6D3-769E-40AC-9A9A-0953B6B4175D}" dt="2022-08-12T11:55:18.340" v="4755" actId="1076"/>
          <ac:picMkLst>
            <pc:docMk/>
            <pc:sldMk cId="1787527035" sldId="258"/>
            <ac:picMk id="5" creationId="{9B040C0C-A942-4E37-96D7-2BD6A1005D9D}"/>
          </ac:picMkLst>
        </pc:picChg>
        <pc:picChg chg="mod">
          <ac:chgData name="Heslop, Alan" userId="01eff4fa-7cb3-4d5f-91e3-dd98dc9e275e" providerId="ADAL" clId="{B877C6D3-769E-40AC-9A9A-0953B6B4175D}" dt="2022-08-05T11:53:51.238" v="962" actId="1076"/>
          <ac:picMkLst>
            <pc:docMk/>
            <pc:sldMk cId="1787527035" sldId="258"/>
            <ac:picMk id="6" creationId="{82EB56FB-C2C8-4178-908A-787411F5DA61}"/>
          </ac:picMkLst>
        </pc:picChg>
        <pc:picChg chg="add del mod">
          <ac:chgData name="Heslop, Alan" userId="01eff4fa-7cb3-4d5f-91e3-dd98dc9e275e" providerId="ADAL" clId="{B877C6D3-769E-40AC-9A9A-0953B6B4175D}" dt="2022-08-05T16:03:18.076" v="2055" actId="22"/>
          <ac:picMkLst>
            <pc:docMk/>
            <pc:sldMk cId="1787527035" sldId="258"/>
            <ac:picMk id="7" creationId="{CACF1D4B-5430-47A8-BAB3-DAF09A454B7B}"/>
          </ac:picMkLst>
        </pc:picChg>
        <pc:picChg chg="add del mod">
          <ac:chgData name="Heslop, Alan" userId="01eff4fa-7cb3-4d5f-91e3-dd98dc9e275e" providerId="ADAL" clId="{B877C6D3-769E-40AC-9A9A-0953B6B4175D}" dt="2022-08-05T16:03:26.913" v="2059" actId="478"/>
          <ac:picMkLst>
            <pc:docMk/>
            <pc:sldMk cId="1787527035" sldId="258"/>
            <ac:picMk id="9" creationId="{784EE048-0C21-4250-8E87-9973F5CF9D6E}"/>
          </ac:picMkLst>
        </pc:picChg>
        <pc:picChg chg="add del mod">
          <ac:chgData name="Heslop, Alan" userId="01eff4fa-7cb3-4d5f-91e3-dd98dc9e275e" providerId="ADAL" clId="{B877C6D3-769E-40AC-9A9A-0953B6B4175D}" dt="2022-08-05T16:05:59.228" v="2067" actId="478"/>
          <ac:picMkLst>
            <pc:docMk/>
            <pc:sldMk cId="1787527035" sldId="258"/>
            <ac:picMk id="11" creationId="{F4AEF0C8-0372-4D7C-BC39-004D09F43107}"/>
          </ac:picMkLst>
        </pc:picChg>
        <pc:picChg chg="add mod">
          <ac:chgData name="Heslop, Alan" userId="01eff4fa-7cb3-4d5f-91e3-dd98dc9e275e" providerId="ADAL" clId="{B877C6D3-769E-40AC-9A9A-0953B6B4175D}" dt="2022-08-05T16:06:16.785" v="2074" actId="1076"/>
          <ac:picMkLst>
            <pc:docMk/>
            <pc:sldMk cId="1787527035" sldId="258"/>
            <ac:picMk id="13" creationId="{74352117-0CB1-472C-AE45-D7B51B2884A6}"/>
          </ac:picMkLst>
        </pc:picChg>
        <pc:picChg chg="add mod">
          <ac:chgData name="Heslop, Alan" userId="01eff4fa-7cb3-4d5f-91e3-dd98dc9e275e" providerId="ADAL" clId="{B877C6D3-769E-40AC-9A9A-0953B6B4175D}" dt="2022-08-05T16:06:52.694" v="2184" actId="1076"/>
          <ac:picMkLst>
            <pc:docMk/>
            <pc:sldMk cId="1787527035" sldId="258"/>
            <ac:picMk id="15" creationId="{8EAD0FB5-03BD-4E1E-8D4D-AD1A13C3570A}"/>
          </ac:picMkLst>
        </pc:picChg>
        <pc:picChg chg="add mod modCrop">
          <ac:chgData name="Heslop, Alan" userId="01eff4fa-7cb3-4d5f-91e3-dd98dc9e275e" providerId="ADAL" clId="{B877C6D3-769E-40AC-9A9A-0953B6B4175D}" dt="2022-08-12T12:22:28.387" v="5421" actId="1035"/>
          <ac:picMkLst>
            <pc:docMk/>
            <pc:sldMk cId="1787527035" sldId="258"/>
            <ac:picMk id="18" creationId="{4F57B200-09E6-4183-A23E-F81354497924}"/>
          </ac:picMkLst>
        </pc:picChg>
        <pc:picChg chg="mod">
          <ac:chgData name="Heslop, Alan" userId="01eff4fa-7cb3-4d5f-91e3-dd98dc9e275e" providerId="ADAL" clId="{B877C6D3-769E-40AC-9A9A-0953B6B4175D}" dt="2022-08-12T11:54:32.774" v="4746" actId="1076"/>
          <ac:picMkLst>
            <pc:docMk/>
            <pc:sldMk cId="1787527035" sldId="258"/>
            <ac:picMk id="19" creationId="{0ACDD591-853D-40B0-954B-54D650D4D1ED}"/>
          </ac:picMkLst>
        </pc:picChg>
        <pc:picChg chg="del">
          <ac:chgData name="Heslop, Alan" userId="01eff4fa-7cb3-4d5f-91e3-dd98dc9e275e" providerId="ADAL" clId="{B877C6D3-769E-40AC-9A9A-0953B6B4175D}" dt="2022-08-05T11:05:13.682" v="0" actId="478"/>
          <ac:picMkLst>
            <pc:docMk/>
            <pc:sldMk cId="1787527035" sldId="258"/>
            <ac:picMk id="29" creationId="{8D550ED1-314D-4E50-AAC8-2C5681A73F55}"/>
          </ac:picMkLst>
        </pc:picChg>
        <pc:picChg chg="del">
          <ac:chgData name="Heslop, Alan" userId="01eff4fa-7cb3-4d5f-91e3-dd98dc9e275e" providerId="ADAL" clId="{B877C6D3-769E-40AC-9A9A-0953B6B4175D}" dt="2022-08-05T11:05:16.120" v="1" actId="478"/>
          <ac:picMkLst>
            <pc:docMk/>
            <pc:sldMk cId="1787527035" sldId="258"/>
            <ac:picMk id="45" creationId="{57673046-CA9D-49B5-B5D9-1E4861330121}"/>
          </ac:picMkLst>
        </pc:picChg>
        <pc:picChg chg="del">
          <ac:chgData name="Heslop, Alan" userId="01eff4fa-7cb3-4d5f-91e3-dd98dc9e275e" providerId="ADAL" clId="{B877C6D3-769E-40AC-9A9A-0953B6B4175D}" dt="2022-08-05T11:05:13.682" v="0" actId="478"/>
          <ac:picMkLst>
            <pc:docMk/>
            <pc:sldMk cId="1787527035" sldId="258"/>
            <ac:picMk id="66" creationId="{7F9C7955-86D8-4B0C-A1F4-07A0DA02ECBB}"/>
          </ac:picMkLst>
        </pc:picChg>
        <pc:picChg chg="add mod">
          <ac:chgData name="Heslop, Alan" userId="01eff4fa-7cb3-4d5f-91e3-dd98dc9e275e" providerId="ADAL" clId="{B877C6D3-769E-40AC-9A9A-0953B6B4175D}" dt="2022-08-05T16:26:49.757" v="3960" actId="1076"/>
          <ac:picMkLst>
            <pc:docMk/>
            <pc:sldMk cId="1787527035" sldId="258"/>
            <ac:picMk id="75" creationId="{0192D584-5C2F-42D8-A174-0C004CF4970D}"/>
          </ac:picMkLst>
        </pc:picChg>
        <pc:picChg chg="add mod">
          <ac:chgData name="Heslop, Alan" userId="01eff4fa-7cb3-4d5f-91e3-dd98dc9e275e" providerId="ADAL" clId="{B877C6D3-769E-40AC-9A9A-0953B6B4175D}" dt="2022-08-05T16:26:57.793" v="3963" actId="1076"/>
          <ac:picMkLst>
            <pc:docMk/>
            <pc:sldMk cId="1787527035" sldId="258"/>
            <ac:picMk id="77" creationId="{F5CE4081-1C0F-4267-A787-B383950D97F1}"/>
          </ac:picMkLst>
        </pc:picChg>
        <pc:picChg chg="add mod">
          <ac:chgData name="Heslop, Alan" userId="01eff4fa-7cb3-4d5f-91e3-dd98dc9e275e" providerId="ADAL" clId="{B877C6D3-769E-40AC-9A9A-0953B6B4175D}" dt="2022-08-05T15:57:49.392" v="1595" actId="1076"/>
          <ac:picMkLst>
            <pc:docMk/>
            <pc:sldMk cId="1787527035" sldId="258"/>
            <ac:picMk id="79" creationId="{AD33B5D3-6161-4880-BBBE-9E319FE52502}"/>
          </ac:picMkLst>
        </pc:picChg>
        <pc:picChg chg="del">
          <ac:chgData name="Heslop, Alan" userId="01eff4fa-7cb3-4d5f-91e3-dd98dc9e275e" providerId="ADAL" clId="{B877C6D3-769E-40AC-9A9A-0953B6B4175D}" dt="2022-08-05T11:05:13.682" v="0" actId="478"/>
          <ac:picMkLst>
            <pc:docMk/>
            <pc:sldMk cId="1787527035" sldId="258"/>
            <ac:picMk id="82" creationId="{D1AF9744-4557-4E05-A20A-A93FFB13D871}"/>
          </ac:picMkLst>
        </pc:picChg>
        <pc:picChg chg="add mod">
          <ac:chgData name="Heslop, Alan" userId="01eff4fa-7cb3-4d5f-91e3-dd98dc9e275e" providerId="ADAL" clId="{B877C6D3-769E-40AC-9A9A-0953B6B4175D}" dt="2022-08-05T16:07:20.821" v="2233" actId="1036"/>
          <ac:picMkLst>
            <pc:docMk/>
            <pc:sldMk cId="1787527035" sldId="258"/>
            <ac:picMk id="93" creationId="{269A0B5A-C2C8-4CEF-8515-4DA8124A64C2}"/>
          </ac:picMkLst>
        </pc:picChg>
        <pc:picChg chg="add mod">
          <ac:chgData name="Heslop, Alan" userId="01eff4fa-7cb3-4d5f-91e3-dd98dc9e275e" providerId="ADAL" clId="{B877C6D3-769E-40AC-9A9A-0953B6B4175D}" dt="2022-08-05T16:07:12.520" v="2229" actId="14100"/>
          <ac:picMkLst>
            <pc:docMk/>
            <pc:sldMk cId="1787527035" sldId="258"/>
            <ac:picMk id="94" creationId="{8D2FFD37-31A4-4B4B-8978-BE7C5E2597CD}"/>
          </ac:picMkLst>
        </pc:picChg>
        <pc:picChg chg="del">
          <ac:chgData name="Heslop, Alan" userId="01eff4fa-7cb3-4d5f-91e3-dd98dc9e275e" providerId="ADAL" clId="{B877C6D3-769E-40AC-9A9A-0953B6B4175D}" dt="2022-08-05T11:05:22.491" v="6" actId="478"/>
          <ac:picMkLst>
            <pc:docMk/>
            <pc:sldMk cId="1787527035" sldId="258"/>
            <ac:picMk id="100" creationId="{C3BBC7B1-B502-4210-A581-2363C4E45B61}"/>
          </ac:picMkLst>
        </pc:picChg>
        <pc:picChg chg="add del mod">
          <ac:chgData name="Heslop, Alan" userId="01eff4fa-7cb3-4d5f-91e3-dd98dc9e275e" providerId="ADAL" clId="{B877C6D3-769E-40AC-9A9A-0953B6B4175D}" dt="2022-08-05T11:12:02.496" v="67"/>
          <ac:picMkLst>
            <pc:docMk/>
            <pc:sldMk cId="1787527035" sldId="258"/>
            <ac:picMk id="104" creationId="{CA0CC5E2-AE47-4AC8-AFAB-E4FAFB4FED42}"/>
          </ac:picMkLst>
        </pc:picChg>
        <pc:picChg chg="mod topLvl">
          <ac:chgData name="Heslop, Alan" userId="01eff4fa-7cb3-4d5f-91e3-dd98dc9e275e" providerId="ADAL" clId="{B877C6D3-769E-40AC-9A9A-0953B6B4175D}" dt="2022-08-05T11:36:38.735" v="566" actId="1036"/>
          <ac:picMkLst>
            <pc:docMk/>
            <pc:sldMk cId="1787527035" sldId="258"/>
            <ac:picMk id="117" creationId="{A56CA586-0C55-4013-8AB8-DF0D91A88576}"/>
          </ac:picMkLst>
        </pc:picChg>
        <pc:picChg chg="mod topLvl">
          <ac:chgData name="Heslop, Alan" userId="01eff4fa-7cb3-4d5f-91e3-dd98dc9e275e" providerId="ADAL" clId="{B877C6D3-769E-40AC-9A9A-0953B6B4175D}" dt="2022-08-05T11:36:20.198" v="530" actId="1036"/>
          <ac:picMkLst>
            <pc:docMk/>
            <pc:sldMk cId="1787527035" sldId="258"/>
            <ac:picMk id="119" creationId="{C4DF48A0-7F1D-4C7C-83BF-0C66C754CD2F}"/>
          </ac:picMkLst>
        </pc:picChg>
        <pc:picChg chg="mod topLvl">
          <ac:chgData name="Heslop, Alan" userId="01eff4fa-7cb3-4d5f-91e3-dd98dc9e275e" providerId="ADAL" clId="{B877C6D3-769E-40AC-9A9A-0953B6B4175D}" dt="2022-08-05T11:36:43.189" v="572" actId="1036"/>
          <ac:picMkLst>
            <pc:docMk/>
            <pc:sldMk cId="1787527035" sldId="258"/>
            <ac:picMk id="121" creationId="{0B6C2FCD-7747-4143-8227-F9D12A3FBBFC}"/>
          </ac:picMkLst>
        </pc:picChg>
        <pc:picChg chg="mod topLvl">
          <ac:chgData name="Heslop, Alan" userId="01eff4fa-7cb3-4d5f-91e3-dd98dc9e275e" providerId="ADAL" clId="{B877C6D3-769E-40AC-9A9A-0953B6B4175D}" dt="2022-08-05T11:36:49.380" v="584" actId="1035"/>
          <ac:picMkLst>
            <pc:docMk/>
            <pc:sldMk cId="1787527035" sldId="258"/>
            <ac:picMk id="122" creationId="{B068AFAB-D687-4C03-9D99-B868DB34B3F8}"/>
          </ac:picMkLst>
        </pc:picChg>
        <pc:picChg chg="mod topLvl">
          <ac:chgData name="Heslop, Alan" userId="01eff4fa-7cb3-4d5f-91e3-dd98dc9e275e" providerId="ADAL" clId="{B877C6D3-769E-40AC-9A9A-0953B6B4175D}" dt="2022-08-05T11:35:51.203" v="455" actId="1036"/>
          <ac:picMkLst>
            <pc:docMk/>
            <pc:sldMk cId="1787527035" sldId="258"/>
            <ac:picMk id="123" creationId="{CA44D78F-07B2-41A5-8E0E-AFA81FABAB3C}"/>
          </ac:picMkLst>
        </pc:picChg>
        <pc:picChg chg="del">
          <ac:chgData name="Heslop, Alan" userId="01eff4fa-7cb3-4d5f-91e3-dd98dc9e275e" providerId="ADAL" clId="{B877C6D3-769E-40AC-9A9A-0953B6B4175D}" dt="2022-08-05T11:05:13.682" v="0" actId="478"/>
          <ac:picMkLst>
            <pc:docMk/>
            <pc:sldMk cId="1787527035" sldId="258"/>
            <ac:picMk id="126" creationId="{B69DC521-8009-41B8-A526-87C93AB6B908}"/>
          </ac:picMkLst>
        </pc:picChg>
        <pc:picChg chg="del mod">
          <ac:chgData name="Heslop, Alan" userId="01eff4fa-7cb3-4d5f-91e3-dd98dc9e275e" providerId="ADAL" clId="{B877C6D3-769E-40AC-9A9A-0953B6B4175D}" dt="2022-08-05T11:49:16.172" v="799" actId="478"/>
          <ac:picMkLst>
            <pc:docMk/>
            <pc:sldMk cId="1787527035" sldId="258"/>
            <ac:picMk id="152" creationId="{005ECE34-2B5C-4A4C-BCFE-EDE9B0074E89}"/>
          </ac:picMkLst>
        </pc:picChg>
        <pc:picChg chg="del mod">
          <ac:chgData name="Heslop, Alan" userId="01eff4fa-7cb3-4d5f-91e3-dd98dc9e275e" providerId="ADAL" clId="{B877C6D3-769E-40AC-9A9A-0953B6B4175D}" dt="2022-08-05T11:49:14.938" v="798" actId="478"/>
          <ac:picMkLst>
            <pc:docMk/>
            <pc:sldMk cId="1787527035" sldId="258"/>
            <ac:picMk id="153" creationId="{DD2BCBFF-BA48-4235-ABAF-6072398A6DA5}"/>
          </ac:picMkLst>
        </pc:picChg>
        <pc:picChg chg="del mod">
          <ac:chgData name="Heslop, Alan" userId="01eff4fa-7cb3-4d5f-91e3-dd98dc9e275e" providerId="ADAL" clId="{B877C6D3-769E-40AC-9A9A-0953B6B4175D}" dt="2022-08-05T11:49:13.581" v="797" actId="478"/>
          <ac:picMkLst>
            <pc:docMk/>
            <pc:sldMk cId="1787527035" sldId="258"/>
            <ac:picMk id="154" creationId="{FE983583-06FE-4692-A738-8F40F812F32B}"/>
          </ac:picMkLst>
        </pc:picChg>
        <pc:picChg chg="del mod">
          <ac:chgData name="Heslop, Alan" userId="01eff4fa-7cb3-4d5f-91e3-dd98dc9e275e" providerId="ADAL" clId="{B877C6D3-769E-40AC-9A9A-0953B6B4175D}" dt="2022-08-05T11:49:09.839" v="794" actId="478"/>
          <ac:picMkLst>
            <pc:docMk/>
            <pc:sldMk cId="1787527035" sldId="258"/>
            <ac:picMk id="155" creationId="{6E28B29B-226F-4BCD-99D1-3DD9A74D1029}"/>
          </ac:picMkLst>
        </pc:picChg>
        <pc:picChg chg="mod">
          <ac:chgData name="Heslop, Alan" userId="01eff4fa-7cb3-4d5f-91e3-dd98dc9e275e" providerId="ADAL" clId="{B877C6D3-769E-40AC-9A9A-0953B6B4175D}" dt="2022-08-05T16:01:48.110" v="2048" actId="1076"/>
          <ac:picMkLst>
            <pc:docMk/>
            <pc:sldMk cId="1787527035" sldId="258"/>
            <ac:picMk id="156" creationId="{B7FF4CDB-5C54-4FF6-8D9C-64295A0FAACB}"/>
          </ac:picMkLst>
        </pc:picChg>
        <pc:picChg chg="mod">
          <ac:chgData name="Heslop, Alan" userId="01eff4fa-7cb3-4d5f-91e3-dd98dc9e275e" providerId="ADAL" clId="{B877C6D3-769E-40AC-9A9A-0953B6B4175D}" dt="2022-08-13T07:37:09.327" v="5534" actId="1076"/>
          <ac:picMkLst>
            <pc:docMk/>
            <pc:sldMk cId="1787527035" sldId="258"/>
            <ac:picMk id="174" creationId="{336CCEB8-A3B1-4FFA-A332-2A1F18DA71CC}"/>
          </ac:picMkLst>
        </pc:picChg>
        <pc:picChg chg="add mod">
          <ac:chgData name="Heslop, Alan" userId="01eff4fa-7cb3-4d5f-91e3-dd98dc9e275e" providerId="ADAL" clId="{B877C6D3-769E-40AC-9A9A-0953B6B4175D}" dt="2022-08-05T11:57:03.717" v="999" actId="1076"/>
          <ac:picMkLst>
            <pc:docMk/>
            <pc:sldMk cId="1787527035" sldId="258"/>
            <ac:picMk id="189" creationId="{7CE4961A-65AD-428C-A92F-F9CD7E923335}"/>
          </ac:picMkLst>
        </pc:picChg>
        <pc:picChg chg="add mod ord">
          <ac:chgData name="Heslop, Alan" userId="01eff4fa-7cb3-4d5f-91e3-dd98dc9e275e" providerId="ADAL" clId="{B877C6D3-769E-40AC-9A9A-0953B6B4175D}" dt="2022-08-05T16:00:30.033" v="2015" actId="1076"/>
          <ac:picMkLst>
            <pc:docMk/>
            <pc:sldMk cId="1787527035" sldId="258"/>
            <ac:picMk id="190" creationId="{5637BED3-4FAB-4C2F-AA56-8C6D7503BA27}"/>
          </ac:picMkLst>
        </pc:picChg>
        <pc:picChg chg="del mod">
          <ac:chgData name="Heslop, Alan" userId="01eff4fa-7cb3-4d5f-91e3-dd98dc9e275e" providerId="ADAL" clId="{B877C6D3-769E-40AC-9A9A-0953B6B4175D}" dt="2022-08-05T12:00:23.690" v="1025" actId="478"/>
          <ac:picMkLst>
            <pc:docMk/>
            <pc:sldMk cId="1787527035" sldId="258"/>
            <ac:picMk id="204" creationId="{8AEAEBE8-F256-4766-A2E1-E601E044923A}"/>
          </ac:picMkLst>
        </pc:picChg>
        <pc:picChg chg="add del mod">
          <ac:chgData name="Heslop, Alan" userId="01eff4fa-7cb3-4d5f-91e3-dd98dc9e275e" providerId="ADAL" clId="{B877C6D3-769E-40AC-9A9A-0953B6B4175D}" dt="2022-08-05T15:56:48.617" v="1488" actId="478"/>
          <ac:picMkLst>
            <pc:docMk/>
            <pc:sldMk cId="1787527035" sldId="258"/>
            <ac:picMk id="205" creationId="{C89F4BE4-9645-473E-9F24-60008B9F882B}"/>
          </ac:picMkLst>
        </pc:picChg>
        <pc:picChg chg="del">
          <ac:chgData name="Heslop, Alan" userId="01eff4fa-7cb3-4d5f-91e3-dd98dc9e275e" providerId="ADAL" clId="{B877C6D3-769E-40AC-9A9A-0953B6B4175D}" dt="2022-08-05T11:05:13.682" v="0" actId="478"/>
          <ac:picMkLst>
            <pc:docMk/>
            <pc:sldMk cId="1787527035" sldId="258"/>
            <ac:picMk id="1025" creationId="{7A14FFC0-3A1C-44E7-9A16-DAC759DB37AF}"/>
          </ac:picMkLst>
        </pc:picChg>
        <pc:picChg chg="del">
          <ac:chgData name="Heslop, Alan" userId="01eff4fa-7cb3-4d5f-91e3-dd98dc9e275e" providerId="ADAL" clId="{B877C6D3-769E-40AC-9A9A-0953B6B4175D}" dt="2022-08-05T11:05:18.156" v="3" actId="478"/>
          <ac:picMkLst>
            <pc:docMk/>
            <pc:sldMk cId="1787527035" sldId="258"/>
            <ac:picMk id="1029" creationId="{ADF8EC41-9B73-4BB8-B671-9F7BD6536F78}"/>
          </ac:picMkLst>
        </pc:picChg>
        <pc:cxnChg chg="del mod">
          <ac:chgData name="Heslop, Alan" userId="01eff4fa-7cb3-4d5f-91e3-dd98dc9e275e" providerId="ADAL" clId="{B877C6D3-769E-40AC-9A9A-0953B6B4175D}" dt="2022-08-05T11:15:09.903" v="98" actId="478"/>
          <ac:cxnSpMkLst>
            <pc:docMk/>
            <pc:sldMk cId="1787527035" sldId="258"/>
            <ac:cxnSpMk id="115" creationId="{6005C09C-035F-4B20-8B9A-270A3F2F5A9D}"/>
          </ac:cxnSpMkLst>
        </pc:cxnChg>
        <pc:cxnChg chg="del mod">
          <ac:chgData name="Heslop, Alan" userId="01eff4fa-7cb3-4d5f-91e3-dd98dc9e275e" providerId="ADAL" clId="{B877C6D3-769E-40AC-9A9A-0953B6B4175D}" dt="2022-08-05T11:15:00.413" v="95" actId="478"/>
          <ac:cxnSpMkLst>
            <pc:docMk/>
            <pc:sldMk cId="1787527035" sldId="258"/>
            <ac:cxnSpMk id="125" creationId="{6BAF20BA-9F19-4B89-ACF7-2A16FCF8A6B3}"/>
          </ac:cxnSpMkLst>
        </pc:cxnChg>
        <pc:cxnChg chg="del mod">
          <ac:chgData name="Heslop, Alan" userId="01eff4fa-7cb3-4d5f-91e3-dd98dc9e275e" providerId="ADAL" clId="{B877C6D3-769E-40AC-9A9A-0953B6B4175D}" dt="2022-08-05T11:13:18.712" v="88" actId="478"/>
          <ac:cxnSpMkLst>
            <pc:docMk/>
            <pc:sldMk cId="1787527035" sldId="258"/>
            <ac:cxnSpMk id="128" creationId="{8E4D3160-3EFF-4067-8D61-8D03EC751F63}"/>
          </ac:cxnSpMkLst>
        </pc:cxnChg>
        <pc:cxnChg chg="add del mod topLvl">
          <ac:chgData name="Heslop, Alan" userId="01eff4fa-7cb3-4d5f-91e3-dd98dc9e275e" providerId="ADAL" clId="{B877C6D3-769E-40AC-9A9A-0953B6B4175D}" dt="2022-08-05T11:16:05.533" v="143" actId="478"/>
          <ac:cxnSpMkLst>
            <pc:docMk/>
            <pc:sldMk cId="1787527035" sldId="258"/>
            <ac:cxnSpMk id="131" creationId="{71C00F69-594F-4F4D-AFA0-23B8AD4B9973}"/>
          </ac:cxnSpMkLst>
        </pc:cxnChg>
        <pc:cxnChg chg="add del mod">
          <ac:chgData name="Heslop, Alan" userId="01eff4fa-7cb3-4d5f-91e3-dd98dc9e275e" providerId="ADAL" clId="{B877C6D3-769E-40AC-9A9A-0953B6B4175D}" dt="2022-08-05T11:17:28.652" v="172" actId="478"/>
          <ac:cxnSpMkLst>
            <pc:docMk/>
            <pc:sldMk cId="1787527035" sldId="258"/>
            <ac:cxnSpMk id="132" creationId="{4F950B1D-ED59-4E61-9A40-BF791AC2CB84}"/>
          </ac:cxnSpMkLst>
        </pc:cxnChg>
        <pc:cxnChg chg="add del mod">
          <ac:chgData name="Heslop, Alan" userId="01eff4fa-7cb3-4d5f-91e3-dd98dc9e275e" providerId="ADAL" clId="{B877C6D3-769E-40AC-9A9A-0953B6B4175D}" dt="2022-08-05T11:25:36.912" v="329" actId="478"/>
          <ac:cxnSpMkLst>
            <pc:docMk/>
            <pc:sldMk cId="1787527035" sldId="258"/>
            <ac:cxnSpMk id="133" creationId="{9D4128A6-03FA-486D-9BE9-5DBE642B6CE5}"/>
          </ac:cxnSpMkLst>
        </pc:cxnChg>
        <pc:cxnChg chg="add mod">
          <ac:chgData name="Heslop, Alan" userId="01eff4fa-7cb3-4d5f-91e3-dd98dc9e275e" providerId="ADAL" clId="{B877C6D3-769E-40AC-9A9A-0953B6B4175D}" dt="2022-08-05T11:37:02.753" v="609" actId="1035"/>
          <ac:cxnSpMkLst>
            <pc:docMk/>
            <pc:sldMk cId="1787527035" sldId="258"/>
            <ac:cxnSpMk id="134" creationId="{CD80FC54-51BF-4D86-A6B8-4C744C165BC1}"/>
          </ac:cxnSpMkLst>
        </pc:cxnChg>
        <pc:cxnChg chg="add mod">
          <ac:chgData name="Heslop, Alan" userId="01eff4fa-7cb3-4d5f-91e3-dd98dc9e275e" providerId="ADAL" clId="{B877C6D3-769E-40AC-9A9A-0953B6B4175D}" dt="2022-08-05T11:35:38.768" v="419" actId="164"/>
          <ac:cxnSpMkLst>
            <pc:docMk/>
            <pc:sldMk cId="1787527035" sldId="258"/>
            <ac:cxnSpMk id="135" creationId="{6DD62FBD-6A43-4251-A27F-EC205539BFF9}"/>
          </ac:cxnSpMkLst>
        </pc:cxnChg>
        <pc:cxnChg chg="add del mod">
          <ac:chgData name="Heslop, Alan" userId="01eff4fa-7cb3-4d5f-91e3-dd98dc9e275e" providerId="ADAL" clId="{B877C6D3-769E-40AC-9A9A-0953B6B4175D}" dt="2022-08-05T11:23:57.880" v="310" actId="478"/>
          <ac:cxnSpMkLst>
            <pc:docMk/>
            <pc:sldMk cId="1787527035" sldId="258"/>
            <ac:cxnSpMk id="136" creationId="{945E3FE6-ADD4-4D64-98F2-D6AAA092A1A8}"/>
          </ac:cxnSpMkLst>
        </pc:cxnChg>
        <pc:cxnChg chg="add del mod">
          <ac:chgData name="Heslop, Alan" userId="01eff4fa-7cb3-4d5f-91e3-dd98dc9e275e" providerId="ADAL" clId="{B877C6D3-769E-40AC-9A9A-0953B6B4175D}" dt="2022-08-05T11:23:56.737" v="309" actId="478"/>
          <ac:cxnSpMkLst>
            <pc:docMk/>
            <pc:sldMk cId="1787527035" sldId="258"/>
            <ac:cxnSpMk id="137" creationId="{977A1956-7E1E-4714-9C52-E68F0E3E6725}"/>
          </ac:cxnSpMkLst>
        </pc:cxnChg>
        <pc:cxnChg chg="add mod">
          <ac:chgData name="Heslop, Alan" userId="01eff4fa-7cb3-4d5f-91e3-dd98dc9e275e" providerId="ADAL" clId="{B877C6D3-769E-40AC-9A9A-0953B6B4175D}" dt="2022-08-05T11:36:01.070" v="477" actId="1036"/>
          <ac:cxnSpMkLst>
            <pc:docMk/>
            <pc:sldMk cId="1787527035" sldId="258"/>
            <ac:cxnSpMk id="138" creationId="{8D1B3254-285C-4325-B62F-0B24F90959F7}"/>
          </ac:cxnSpMkLst>
        </pc:cxnChg>
        <pc:cxnChg chg="add mod">
          <ac:chgData name="Heslop, Alan" userId="01eff4fa-7cb3-4d5f-91e3-dd98dc9e275e" providerId="ADAL" clId="{B877C6D3-769E-40AC-9A9A-0953B6B4175D}" dt="2022-08-05T11:35:38.768" v="419" actId="164"/>
          <ac:cxnSpMkLst>
            <pc:docMk/>
            <pc:sldMk cId="1787527035" sldId="258"/>
            <ac:cxnSpMk id="139" creationId="{D2414AB2-B6AA-4453-B165-22BCF881F089}"/>
          </ac:cxnSpMkLst>
        </pc:cxnChg>
      </pc:sldChg>
      <pc:sldChg chg="addSp new del mod">
        <pc:chgData name="Heslop, Alan" userId="01eff4fa-7cb3-4d5f-91e3-dd98dc9e275e" providerId="ADAL" clId="{B877C6D3-769E-40AC-9A9A-0953B6B4175D}" dt="2022-08-05T16:48:01.330" v="3982" actId="47"/>
        <pc:sldMkLst>
          <pc:docMk/>
          <pc:sldMk cId="22369410" sldId="259"/>
        </pc:sldMkLst>
        <pc:spChg chg="add">
          <ac:chgData name="Heslop, Alan" userId="01eff4fa-7cb3-4d5f-91e3-dd98dc9e275e" providerId="ADAL" clId="{B877C6D3-769E-40AC-9A9A-0953B6B4175D}" dt="2022-08-05T16:36:41.901" v="3981" actId="22"/>
          <ac:spMkLst>
            <pc:docMk/>
            <pc:sldMk cId="22369410" sldId="259"/>
            <ac:spMk id="16" creationId="{790B8B85-8167-4410-B06B-8F4CB7E30D39}"/>
          </ac:spMkLst>
        </pc:spChg>
      </pc:sldChg>
      <pc:sldChg chg="addSp modSp new del mod">
        <pc:chgData name="Heslop, Alan" userId="01eff4fa-7cb3-4d5f-91e3-dd98dc9e275e" providerId="ADAL" clId="{B877C6D3-769E-40AC-9A9A-0953B6B4175D}" dt="2022-08-12T09:49:41.583" v="4383" actId="47"/>
        <pc:sldMkLst>
          <pc:docMk/>
          <pc:sldMk cId="3381030599" sldId="259"/>
        </pc:sldMkLst>
        <pc:picChg chg="add mod">
          <ac:chgData name="Heslop, Alan" userId="01eff4fa-7cb3-4d5f-91e3-dd98dc9e275e" providerId="ADAL" clId="{B877C6D3-769E-40AC-9A9A-0953B6B4175D}" dt="2022-08-05T16:48:06.782" v="3985" actId="1076"/>
          <ac:picMkLst>
            <pc:docMk/>
            <pc:sldMk cId="3381030599" sldId="259"/>
            <ac:picMk id="16" creationId="{ED403075-AD8D-48E3-BF62-4130392016A9}"/>
          </ac:picMkLst>
        </pc:picChg>
      </pc:sldChg>
      <pc:sldChg chg="modSp new del mod">
        <pc:chgData name="Heslop, Alan" userId="01eff4fa-7cb3-4d5f-91e3-dd98dc9e275e" providerId="ADAL" clId="{B877C6D3-769E-40AC-9A9A-0953B6B4175D}" dt="2022-08-13T07:25:35.661" v="5483" actId="47"/>
        <pc:sldMkLst>
          <pc:docMk/>
          <pc:sldMk cId="3708840243" sldId="259"/>
        </pc:sldMkLst>
        <pc:spChg chg="mod">
          <ac:chgData name="Heslop, Alan" userId="01eff4fa-7cb3-4d5f-91e3-dd98dc9e275e" providerId="ADAL" clId="{B877C6D3-769E-40AC-9A9A-0953B6B4175D}" dt="2022-08-13T07:24:01.763" v="5482" actId="21"/>
          <ac:spMkLst>
            <pc:docMk/>
            <pc:sldMk cId="3708840243" sldId="259"/>
            <ac:spMk id="11" creationId="{928E078F-F6CE-44D2-AAAF-23758AF1DBE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158C5BC-9A70-462C-B28D-9600239EAC64}" type="datetimeFigureOut">
              <a:rPr lang="en-US" smtClean="0"/>
              <a:pPr/>
              <a:t>8/12/2022</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6CC2317-6751-4CD4-9995-8782DD78E936}" type="datetimeFigureOut">
              <a:rPr lang="en-US" smtClean="0"/>
              <a:pPr/>
              <a:t>8/12/2022</a:t>
            </a:fld>
            <a:endParaRPr lang="en-US" dirty="0"/>
          </a:p>
        </p:txBody>
      </p:sp>
      <p:sp>
        <p:nvSpPr>
          <p:cNvPr id="4" name="Slide Image Placeholder 3"/>
          <p:cNvSpPr>
            <a:spLocks noGrp="1" noRot="1" noChangeAspect="1"/>
          </p:cNvSpPr>
          <p:nvPr>
            <p:ph type="sldImg" idx="2"/>
          </p:nvPr>
        </p:nvSpPr>
        <p:spPr>
          <a:xfrm>
            <a:off x="2386013" y="720725"/>
            <a:ext cx="2543175"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a:t>Over 1/3 of companies do not have a structured onboarding process (https://www.businessnewsdaily.com/9936-consequences-poor-onboarding.html)</a:t>
            </a:r>
          </a:p>
          <a:p>
            <a:r>
              <a:rPr lang="en-GB" dirty="0"/>
              <a:t>Employee members image (https://www.pngitem.com/middle/hmhoJRb_happy-employees-transparent-background-hd-png-download/)</a:t>
            </a:r>
          </a:p>
          <a:p>
            <a:r>
              <a:rPr lang="en-GB" dirty="0"/>
              <a:t>Onboarding flow image https://www.pngegg.com/en/png-xofzy</a:t>
            </a:r>
          </a:p>
          <a:p>
            <a:r>
              <a:rPr lang="en-GB" dirty="0"/>
              <a:t>Employee empowerment (https://www.pngegg.com/en/png-pbwgj)</a:t>
            </a:r>
          </a:p>
          <a:p>
            <a:r>
              <a:rPr lang="en-GB" dirty="0"/>
              <a:t>Statistical introduction: https://www.oak.com/blog/employee-onboarding-statistics/</a:t>
            </a:r>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0509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shade val="51000"/>
                <a:satMod val="130000"/>
                <a:lumMod val="30000"/>
              </a:schemeClr>
            </a:gs>
            <a:gs pos="23000">
              <a:schemeClr val="accent5">
                <a:shade val="93000"/>
                <a:satMod val="130000"/>
                <a:lumMod val="91000"/>
              </a:schemeClr>
            </a:gs>
            <a:gs pos="74000">
              <a:srgbClr val="2C69D4">
                <a:lumMod val="73000"/>
              </a:srgbClr>
            </a:gs>
            <a:gs pos="98230">
              <a:schemeClr val="accent5">
                <a:shade val="94000"/>
                <a:satMod val="135000"/>
                <a:lumMod val="77000"/>
                <a:lumOff val="23000"/>
              </a:schemeClr>
            </a:gs>
            <a:gs pos="50000">
              <a:schemeClr val="accent5">
                <a:shade val="94000"/>
                <a:satMod val="135000"/>
                <a:lumMod val="51000"/>
              </a:schemeClr>
            </a:gs>
          </a:gsLst>
          <a:lin ang="16200000" scaled="0"/>
        </a:gra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B8E733AD-F150-47F1-BD52-BFACFB1AC2F5}"/>
              </a:ext>
            </a:extLst>
          </p:cNvPr>
          <p:cNvSpPr/>
          <p:nvPr/>
        </p:nvSpPr>
        <p:spPr>
          <a:xfrm>
            <a:off x="0" y="0"/>
            <a:ext cx="21388388" cy="343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&gt;.</a:t>
            </a:r>
          </a:p>
        </p:txBody>
      </p:sp>
      <p:pic>
        <p:nvPicPr>
          <p:cNvPr id="6" name="Picture 5" descr="A picture containing dark, night sky&#10;&#10;Description automatically generated">
            <a:extLst>
              <a:ext uri="{FF2B5EF4-FFF2-40B4-BE49-F238E27FC236}">
                <a16:creationId xmlns:a16="http://schemas.microsoft.com/office/drawing/2014/main" id="{82EB56FB-C2C8-4178-908A-787411F5DA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6183346"/>
            <a:ext cx="22402799" cy="12226484"/>
          </a:xfrm>
          <a:prstGeom prst="rect">
            <a:avLst/>
          </a:prstGeom>
        </p:spPr>
      </p:pic>
      <p:pic>
        <p:nvPicPr>
          <p:cNvPr id="19" name="Picture 18" descr="Graphical user interface, text&#10;&#10;Description automatically generated with medium confidence">
            <a:extLst>
              <a:ext uri="{FF2B5EF4-FFF2-40B4-BE49-F238E27FC236}">
                <a16:creationId xmlns:a16="http://schemas.microsoft.com/office/drawing/2014/main" id="{0ACDD591-853D-40B0-954B-54D650D4D1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7804"/>
          <a:stretch/>
        </p:blipFill>
        <p:spPr>
          <a:xfrm>
            <a:off x="14906516" y="1819242"/>
            <a:ext cx="1045428" cy="1516995"/>
          </a:xfrm>
          <a:prstGeom prst="rect">
            <a:avLst/>
          </a:prstGeom>
        </p:spPr>
      </p:pic>
      <p:sp>
        <p:nvSpPr>
          <p:cNvPr id="20" name="TextBox 19">
            <a:extLst>
              <a:ext uri="{FF2B5EF4-FFF2-40B4-BE49-F238E27FC236}">
                <a16:creationId xmlns:a16="http://schemas.microsoft.com/office/drawing/2014/main" id="{9169DF7B-1F33-47BE-8CDD-7A381B77E87C}"/>
              </a:ext>
            </a:extLst>
          </p:cNvPr>
          <p:cNvSpPr txBox="1"/>
          <p:nvPr/>
        </p:nvSpPr>
        <p:spPr>
          <a:xfrm>
            <a:off x="313654" y="29217"/>
            <a:ext cx="20000187" cy="1938992"/>
          </a:xfrm>
          <a:prstGeom prst="rect">
            <a:avLst/>
          </a:prstGeom>
          <a:noFill/>
        </p:spPr>
        <p:txBody>
          <a:bodyPr wrap="square" rtlCol="0">
            <a:spAutoFit/>
          </a:bodyPr>
          <a:lstStyle/>
          <a:p>
            <a:pPr algn="ctr"/>
            <a:r>
              <a:rPr lang="en-GB" i="1" spc="-15" dirty="0">
                <a:latin typeface="Calibri Light" panose="020F0302020204030204" pitchFamily="34" charset="0"/>
                <a:cs typeface="Times New Roman" panose="02020603050405020304" pitchFamily="18" charset="0"/>
              </a:rPr>
              <a:t>Can Adapting A Workflow Builder Tool Improve the Effectiveness and Result Over Traditional Methods of the Onboarding Process?</a:t>
            </a:r>
            <a:endParaRPr lang="en-GB" dirty="0">
              <a:latin typeface="Times New Roman" panose="02020603050405020304" pitchFamily="18" charset="0"/>
              <a:cs typeface="Times New Roman" panose="02020603050405020304" pitchFamily="18" charset="0"/>
            </a:endParaRPr>
          </a:p>
        </p:txBody>
      </p:sp>
      <p:pic>
        <p:nvPicPr>
          <p:cNvPr id="5" name="Picture 4" descr="Icon&#10;&#10;Description automatically generated">
            <a:extLst>
              <a:ext uri="{FF2B5EF4-FFF2-40B4-BE49-F238E27FC236}">
                <a16:creationId xmlns:a16="http://schemas.microsoft.com/office/drawing/2014/main" id="{9B040C0C-A942-4E37-96D7-2BD6A1005D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9860" y="2227261"/>
            <a:ext cx="1818848" cy="992788"/>
          </a:xfrm>
          <a:prstGeom prst="rect">
            <a:avLst/>
          </a:prstGeom>
        </p:spPr>
      </p:pic>
      <p:grpSp>
        <p:nvGrpSpPr>
          <p:cNvPr id="17" name="Group 16">
            <a:extLst>
              <a:ext uri="{FF2B5EF4-FFF2-40B4-BE49-F238E27FC236}">
                <a16:creationId xmlns:a16="http://schemas.microsoft.com/office/drawing/2014/main" id="{7580B114-82E7-44D0-A997-A5C17D7405C3}"/>
              </a:ext>
            </a:extLst>
          </p:cNvPr>
          <p:cNvGrpSpPr/>
          <p:nvPr/>
        </p:nvGrpSpPr>
        <p:grpSpPr>
          <a:xfrm>
            <a:off x="7200475" y="2445044"/>
            <a:ext cx="11296579" cy="830997"/>
            <a:chOff x="11315892" y="27839908"/>
            <a:chExt cx="7385603" cy="830997"/>
          </a:xfrm>
        </p:grpSpPr>
        <p:sp>
          <p:nvSpPr>
            <p:cNvPr id="90" name="TextBox 89">
              <a:extLst>
                <a:ext uri="{FF2B5EF4-FFF2-40B4-BE49-F238E27FC236}">
                  <a16:creationId xmlns:a16="http://schemas.microsoft.com/office/drawing/2014/main" id="{09703A60-27BE-4AF3-983E-0C7C7B1CAF69}"/>
                </a:ext>
              </a:extLst>
            </p:cNvPr>
            <p:cNvSpPr txBox="1"/>
            <p:nvPr/>
          </p:nvSpPr>
          <p:spPr>
            <a:xfrm>
              <a:off x="11574153" y="28209240"/>
              <a:ext cx="4289589" cy="461665"/>
            </a:xfrm>
            <a:prstGeom prst="rect">
              <a:avLst/>
            </a:prstGeom>
            <a:noFill/>
          </p:spPr>
          <p:txBody>
            <a:bodyPr wrap="square" rtlCol="0">
              <a:spAutoFit/>
            </a:bodyPr>
            <a:lstStyle/>
            <a:p>
              <a:r>
                <a:rPr lang="en-GB" sz="2400" spc="-15" dirty="0">
                  <a:latin typeface="+mj-lt"/>
                  <a:cs typeface="Times New Roman" panose="02020603050405020304" pitchFamily="18" charset="0"/>
                </a:rPr>
                <a:t>Alan Heslop - </a:t>
              </a:r>
              <a:r>
                <a:rPr lang="en-GB" sz="2400" i="1" spc="-15" dirty="0">
                  <a:latin typeface="+mj-lt"/>
                  <a:cs typeface="Times New Roman" panose="02020603050405020304" pitchFamily="18" charset="0"/>
                </a:rPr>
                <a:t>bh83dl@student.sunderland.ac.uk</a:t>
              </a:r>
              <a:endParaRPr lang="en-US" sz="2400" i="1" spc="-15" dirty="0">
                <a:latin typeface="+mj-lt"/>
                <a:cs typeface="Times New Roman" panose="02020603050405020304" pitchFamily="18" charset="0"/>
              </a:endParaRPr>
            </a:p>
          </p:txBody>
        </p:sp>
        <p:sp>
          <p:nvSpPr>
            <p:cNvPr id="91" name="TextBox 90">
              <a:extLst>
                <a:ext uri="{FF2B5EF4-FFF2-40B4-BE49-F238E27FC236}">
                  <a16:creationId xmlns:a16="http://schemas.microsoft.com/office/drawing/2014/main" id="{1C39AEE9-8955-4A36-A7A9-D1BEC6E1D67D}"/>
                </a:ext>
              </a:extLst>
            </p:cNvPr>
            <p:cNvSpPr txBox="1"/>
            <p:nvPr/>
          </p:nvSpPr>
          <p:spPr>
            <a:xfrm>
              <a:off x="11315892" y="27839908"/>
              <a:ext cx="7385603" cy="830997"/>
            </a:xfrm>
            <a:prstGeom prst="rect">
              <a:avLst/>
            </a:prstGeom>
            <a:noFill/>
          </p:spPr>
          <p:txBody>
            <a:bodyPr wrap="square" rtlCol="0">
              <a:spAutoFit/>
            </a:bodyPr>
            <a:lstStyle/>
            <a:p>
              <a:r>
                <a:rPr lang="en-US" sz="2400" spc="-15" dirty="0">
                  <a:latin typeface="+mj-lt"/>
                  <a:cs typeface="Times New Roman" panose="02020603050405020304" pitchFamily="18" charset="0"/>
                </a:rPr>
                <a:t>Supervisor: Paul Graham </a:t>
              </a:r>
              <a:r>
                <a:rPr lang="en-GB" sz="2400" i="1" dirty="0">
                  <a:latin typeface="+mj-lt"/>
                </a:rPr>
                <a:t>paul.graham@sunderland.ac.uk</a:t>
              </a:r>
            </a:p>
            <a:p>
              <a:endParaRPr lang="en-GB" sz="2400" dirty="0">
                <a:effectLst/>
                <a:latin typeface="+mj-lt"/>
              </a:endParaRPr>
            </a:p>
          </p:txBody>
        </p:sp>
      </p:grpSp>
      <p:sp>
        <p:nvSpPr>
          <p:cNvPr id="86" name="Rectangle: Rounded Corners 85">
            <a:extLst>
              <a:ext uri="{FF2B5EF4-FFF2-40B4-BE49-F238E27FC236}">
                <a16:creationId xmlns:a16="http://schemas.microsoft.com/office/drawing/2014/main" id="{F034EAF2-D5C3-4DDB-9D74-F0AFC737AC15}"/>
              </a:ext>
            </a:extLst>
          </p:cNvPr>
          <p:cNvSpPr/>
          <p:nvPr/>
        </p:nvSpPr>
        <p:spPr>
          <a:xfrm>
            <a:off x="532791" y="3921330"/>
            <a:ext cx="13713171" cy="5193174"/>
          </a:xfrm>
          <a:prstGeom prst="roundRect">
            <a:avLst>
              <a:gd name="adj" fmla="val 13690"/>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p>
        </p:txBody>
      </p:sp>
      <p:sp>
        <p:nvSpPr>
          <p:cNvPr id="89" name="TextBox 88">
            <a:extLst>
              <a:ext uri="{FF2B5EF4-FFF2-40B4-BE49-F238E27FC236}">
                <a16:creationId xmlns:a16="http://schemas.microsoft.com/office/drawing/2014/main" id="{F726F68F-9D0E-4774-9106-DFDCD0372CBF}"/>
              </a:ext>
            </a:extLst>
          </p:cNvPr>
          <p:cNvSpPr txBox="1"/>
          <p:nvPr/>
        </p:nvSpPr>
        <p:spPr>
          <a:xfrm>
            <a:off x="666142" y="4237122"/>
            <a:ext cx="9511094" cy="4539512"/>
          </a:xfrm>
          <a:prstGeom prst="rect">
            <a:avLst/>
          </a:prstGeom>
          <a:noFill/>
        </p:spPr>
        <p:txBody>
          <a:bodyPr wrap="square" rtlCol="0">
            <a:spAutoFit/>
          </a:bodyPr>
          <a:lstStyle/>
          <a:p>
            <a:pPr>
              <a:lnSpc>
                <a:spcPct val="107000"/>
              </a:lnSpc>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Problem Context:</a:t>
            </a:r>
          </a:p>
          <a:p>
            <a:pPr marL="285750" indent="-285750">
              <a:lnSpc>
                <a:spcPct val="107000"/>
              </a:lnSpc>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Onboarding is vital for the growth of every organisation. However, ongoing challenges can hinder that growth for companies and new employees.</a:t>
            </a:r>
          </a:p>
          <a:p>
            <a:pPr marL="285750" indent="-285750">
              <a:lnSpc>
                <a:spcPct val="107000"/>
              </a:lnSpc>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Over 1/3 of companies do not have a structured onboarding process.</a:t>
            </a:r>
          </a:p>
          <a:p>
            <a:pPr marL="285750" indent="-285750">
              <a:lnSpc>
                <a:spcPct val="107000"/>
              </a:lnSpc>
              <a:spcAft>
                <a:spcPts val="80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 consequences of poor onboarding had led to a major cause of employee turnover.</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b="1" dirty="0">
                <a:latin typeface="Calibri" panose="020F0502020204030204" pitchFamily="34" charset="0"/>
                <a:ea typeface="Calibri" panose="020F0502020204030204" pitchFamily="34" charset="0"/>
                <a:cs typeface="Times New Roman" panose="02020603050405020304" pitchFamily="18" charset="0"/>
              </a:rPr>
              <a:t>Project Requirements:</a:t>
            </a:r>
          </a:p>
          <a:p>
            <a:pPr marL="285750" indent="-285750">
              <a:lnSpc>
                <a:spcPct val="107000"/>
              </a:lnSpc>
              <a:spcAft>
                <a:spcPts val="800"/>
              </a:spcAft>
              <a:buFont typeface="Arial" panose="020B060402020202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This workflow system can highlight the potential benefit to creating a process which guides the user/hire through a particular process. </a:t>
            </a:r>
          </a:p>
        </p:txBody>
      </p:sp>
      <p:sp>
        <p:nvSpPr>
          <p:cNvPr id="92" name="TextBox 91">
            <a:extLst>
              <a:ext uri="{FF2B5EF4-FFF2-40B4-BE49-F238E27FC236}">
                <a16:creationId xmlns:a16="http://schemas.microsoft.com/office/drawing/2014/main" id="{E0B74C77-E4C8-49B4-B3C4-1BE5A2B79AEA}"/>
              </a:ext>
            </a:extLst>
          </p:cNvPr>
          <p:cNvSpPr txBox="1"/>
          <p:nvPr/>
        </p:nvSpPr>
        <p:spPr>
          <a:xfrm>
            <a:off x="6399148" y="3868170"/>
            <a:ext cx="3352800" cy="584775"/>
          </a:xfrm>
          <a:prstGeom prst="rect">
            <a:avLst/>
          </a:prstGeom>
          <a:noFill/>
        </p:spPr>
        <p:txBody>
          <a:bodyPr wrap="square" rtlCol="0">
            <a:spAutoFit/>
          </a:bodyPr>
          <a:lstStyle/>
          <a:p>
            <a:r>
              <a:rPr lang="en-GB" sz="3200" b="1" dirty="0">
                <a:latin typeface="+mj-lt"/>
                <a:cs typeface="Times New Roman" panose="02020603050405020304" pitchFamily="18" charset="0"/>
              </a:rPr>
              <a:t>Introduction</a:t>
            </a:r>
          </a:p>
        </p:txBody>
      </p:sp>
      <p:pic>
        <p:nvPicPr>
          <p:cNvPr id="93" name="Picture 92">
            <a:extLst>
              <a:ext uri="{FF2B5EF4-FFF2-40B4-BE49-F238E27FC236}">
                <a16:creationId xmlns:a16="http://schemas.microsoft.com/office/drawing/2014/main" id="{269A0B5A-C2C8-4CEF-8515-4DA8124A64C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1753989" y="3888010"/>
            <a:ext cx="2189553" cy="2779484"/>
          </a:xfrm>
          <a:prstGeom prst="rect">
            <a:avLst/>
          </a:prstGeom>
        </p:spPr>
      </p:pic>
      <p:pic>
        <p:nvPicPr>
          <p:cNvPr id="94" name="Picture 93">
            <a:extLst>
              <a:ext uri="{FF2B5EF4-FFF2-40B4-BE49-F238E27FC236}">
                <a16:creationId xmlns:a16="http://schemas.microsoft.com/office/drawing/2014/main" id="{8D2FFD37-31A4-4B4B-8978-BE7C5E2597CD}"/>
              </a:ext>
            </a:extLst>
          </p:cNvPr>
          <p:cNvPicPr>
            <a:picLocks noChangeAspect="1"/>
          </p:cNvPicPr>
          <p:nvPr/>
        </p:nvPicPr>
        <p:blipFill>
          <a:blip r:embed="rId7"/>
          <a:stretch>
            <a:fillRect/>
          </a:stretch>
        </p:blipFill>
        <p:spPr>
          <a:xfrm>
            <a:off x="9602328" y="4057460"/>
            <a:ext cx="2169014" cy="2509741"/>
          </a:xfrm>
          <a:prstGeom prst="rect">
            <a:avLst/>
          </a:prstGeom>
        </p:spPr>
      </p:pic>
      <p:sp>
        <p:nvSpPr>
          <p:cNvPr id="99" name="Rectangle: Rounded Corners 98">
            <a:extLst>
              <a:ext uri="{FF2B5EF4-FFF2-40B4-BE49-F238E27FC236}">
                <a16:creationId xmlns:a16="http://schemas.microsoft.com/office/drawing/2014/main" id="{38026546-EE4F-4CB2-98A5-25647AED7FAD}"/>
              </a:ext>
            </a:extLst>
          </p:cNvPr>
          <p:cNvSpPr/>
          <p:nvPr/>
        </p:nvSpPr>
        <p:spPr>
          <a:xfrm>
            <a:off x="410458" y="9365455"/>
            <a:ext cx="6284329" cy="11316318"/>
          </a:xfrm>
          <a:prstGeom prst="round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p>
        </p:txBody>
      </p:sp>
      <p:sp>
        <p:nvSpPr>
          <p:cNvPr id="101" name="TextBox 100">
            <a:extLst>
              <a:ext uri="{FF2B5EF4-FFF2-40B4-BE49-F238E27FC236}">
                <a16:creationId xmlns:a16="http://schemas.microsoft.com/office/drawing/2014/main" id="{50BCADCA-F934-4346-8065-52E864B414EA}"/>
              </a:ext>
            </a:extLst>
          </p:cNvPr>
          <p:cNvSpPr txBox="1"/>
          <p:nvPr/>
        </p:nvSpPr>
        <p:spPr>
          <a:xfrm>
            <a:off x="1900663" y="9334573"/>
            <a:ext cx="4900186" cy="584775"/>
          </a:xfrm>
          <a:prstGeom prst="rect">
            <a:avLst/>
          </a:prstGeom>
          <a:noFill/>
        </p:spPr>
        <p:txBody>
          <a:bodyPr wrap="square" rtlCol="0">
            <a:spAutoFit/>
          </a:bodyPr>
          <a:lstStyle/>
          <a:p>
            <a:r>
              <a:rPr lang="en-GB" sz="3200" b="1" dirty="0">
                <a:latin typeface="+mj-lt"/>
                <a:cs typeface="Times New Roman" panose="02020603050405020304" pitchFamily="18" charset="0"/>
              </a:rPr>
              <a:t>Aims &amp; Objectives</a:t>
            </a:r>
          </a:p>
        </p:txBody>
      </p:sp>
      <p:sp>
        <p:nvSpPr>
          <p:cNvPr id="103" name="TextBox 102">
            <a:extLst>
              <a:ext uri="{FF2B5EF4-FFF2-40B4-BE49-F238E27FC236}">
                <a16:creationId xmlns:a16="http://schemas.microsoft.com/office/drawing/2014/main" id="{4F16F78A-3D9A-42BB-A4FE-212A470F1CF6}"/>
              </a:ext>
            </a:extLst>
          </p:cNvPr>
          <p:cNvSpPr txBox="1"/>
          <p:nvPr/>
        </p:nvSpPr>
        <p:spPr>
          <a:xfrm>
            <a:off x="991969" y="10003836"/>
            <a:ext cx="5358480" cy="3046988"/>
          </a:xfrm>
          <a:prstGeom prst="rect">
            <a:avLst/>
          </a:prstGeom>
          <a:noFill/>
        </p:spPr>
        <p:txBody>
          <a:bodyPr wrap="square" rtlCol="0">
            <a:spAutoFit/>
          </a:bodyPr>
          <a:lstStyle/>
          <a:p>
            <a:pPr algn="l"/>
            <a:r>
              <a:rPr lang="en-GB" sz="2400" dirty="0">
                <a:latin typeface="+mj-lt"/>
                <a:cs typeface="Times New Roman" panose="02020603050405020304" pitchFamily="18" charset="0"/>
              </a:rPr>
              <a:t>We aimed to design, develop, and implement a Proof of Concept (PoC) to support recruitment through the onboarding process using a workflow system, which provides a 1-2-1 contact with multiple levels of management. </a:t>
            </a:r>
          </a:p>
          <a:p>
            <a:pPr algn="l"/>
            <a:endParaRPr lang="en-GB" sz="2400" dirty="0">
              <a:latin typeface="+mj-lt"/>
              <a:cs typeface="Times New Roman" panose="02020603050405020304" pitchFamily="18" charset="0"/>
            </a:endParaRPr>
          </a:p>
          <a:p>
            <a:pPr algn="l"/>
            <a:r>
              <a:rPr lang="en-GB" sz="2400" dirty="0">
                <a:latin typeface="+mj-lt"/>
                <a:cs typeface="Times New Roman" panose="02020603050405020304" pitchFamily="18" charset="0"/>
              </a:rPr>
              <a:t>The onboarding objectives were to:</a:t>
            </a:r>
          </a:p>
        </p:txBody>
      </p:sp>
      <p:grpSp>
        <p:nvGrpSpPr>
          <p:cNvPr id="62" name="Group 61">
            <a:extLst>
              <a:ext uri="{FF2B5EF4-FFF2-40B4-BE49-F238E27FC236}">
                <a16:creationId xmlns:a16="http://schemas.microsoft.com/office/drawing/2014/main" id="{23C73E0C-AA67-4422-9538-43FE60CB83A2}"/>
              </a:ext>
            </a:extLst>
          </p:cNvPr>
          <p:cNvGrpSpPr/>
          <p:nvPr/>
        </p:nvGrpSpPr>
        <p:grpSpPr>
          <a:xfrm>
            <a:off x="0" y="13227143"/>
            <a:ext cx="6817390" cy="7375344"/>
            <a:chOff x="-16541" y="13654768"/>
            <a:chExt cx="6817390" cy="7375344"/>
          </a:xfrm>
        </p:grpSpPr>
        <p:pic>
          <p:nvPicPr>
            <p:cNvPr id="117" name="Picture 116" descr="Icon&#10;&#10;Description automatically generated">
              <a:extLst>
                <a:ext uri="{FF2B5EF4-FFF2-40B4-BE49-F238E27FC236}">
                  <a16:creationId xmlns:a16="http://schemas.microsoft.com/office/drawing/2014/main" id="{A56CA586-0C55-4013-8AB8-DF0D91A8857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922" y="15416670"/>
              <a:ext cx="681263" cy="681263"/>
            </a:xfrm>
            <a:prstGeom prst="rect">
              <a:avLst/>
            </a:prstGeom>
          </p:spPr>
        </p:pic>
        <p:pic>
          <p:nvPicPr>
            <p:cNvPr id="119" name="Picture 118" descr="Icon&#10;&#10;Description automatically generated">
              <a:extLst>
                <a:ext uri="{FF2B5EF4-FFF2-40B4-BE49-F238E27FC236}">
                  <a16:creationId xmlns:a16="http://schemas.microsoft.com/office/drawing/2014/main" id="{C4DF48A0-7F1D-4C7C-83BF-0C66C754CD2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541" y="13799972"/>
              <a:ext cx="880527" cy="880527"/>
            </a:xfrm>
            <a:prstGeom prst="rect">
              <a:avLst/>
            </a:prstGeom>
          </p:spPr>
        </p:pic>
        <p:pic>
          <p:nvPicPr>
            <p:cNvPr id="121" name="Picture 120" descr="Icon&#10;&#10;Description automatically generated with low confidence">
              <a:extLst>
                <a:ext uri="{FF2B5EF4-FFF2-40B4-BE49-F238E27FC236}">
                  <a16:creationId xmlns:a16="http://schemas.microsoft.com/office/drawing/2014/main" id="{0B6C2FCD-7747-4143-8227-F9D12A3FBB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6932" y="16859595"/>
              <a:ext cx="681264" cy="681264"/>
            </a:xfrm>
            <a:prstGeom prst="rect">
              <a:avLst/>
            </a:prstGeom>
          </p:spPr>
        </p:pic>
        <p:pic>
          <p:nvPicPr>
            <p:cNvPr id="122" name="Picture 121" descr="A picture containing text, sign, vector graphics&#10;&#10;Description automatically generated">
              <a:extLst>
                <a:ext uri="{FF2B5EF4-FFF2-40B4-BE49-F238E27FC236}">
                  <a16:creationId xmlns:a16="http://schemas.microsoft.com/office/drawing/2014/main" id="{B068AFAB-D687-4C03-9D99-B868DB34B3F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6086" y="18518043"/>
              <a:ext cx="675272" cy="675272"/>
            </a:xfrm>
            <a:prstGeom prst="rect">
              <a:avLst/>
            </a:prstGeom>
          </p:spPr>
        </p:pic>
        <p:pic>
          <p:nvPicPr>
            <p:cNvPr id="123" name="Picture 122" descr="Icon&#10;&#10;Description automatically generated">
              <a:extLst>
                <a:ext uri="{FF2B5EF4-FFF2-40B4-BE49-F238E27FC236}">
                  <a16:creationId xmlns:a16="http://schemas.microsoft.com/office/drawing/2014/main" id="{CA44D78F-07B2-41A5-8E0E-AFA81FABAB3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162" y="19894728"/>
              <a:ext cx="789156" cy="789156"/>
            </a:xfrm>
            <a:prstGeom prst="rect">
              <a:avLst/>
            </a:prstGeom>
          </p:spPr>
        </p:pic>
        <p:cxnSp>
          <p:nvCxnSpPr>
            <p:cNvPr id="134" name="Straight Connector 133">
              <a:extLst>
                <a:ext uri="{FF2B5EF4-FFF2-40B4-BE49-F238E27FC236}">
                  <a16:creationId xmlns:a16="http://schemas.microsoft.com/office/drawing/2014/main" id="{CD80FC54-51BF-4D86-A6B8-4C744C165BC1}"/>
                </a:ext>
              </a:extLst>
            </p:cNvPr>
            <p:cNvCxnSpPr>
              <a:cxnSpLocks/>
            </p:cNvCxnSpPr>
            <p:nvPr/>
          </p:nvCxnSpPr>
          <p:spPr>
            <a:xfrm flipV="1">
              <a:off x="1102681" y="15244774"/>
              <a:ext cx="5234756" cy="3796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B1B8876-7C64-48D5-9E3E-9C6D4290C653}"/>
                </a:ext>
              </a:extLst>
            </p:cNvPr>
            <p:cNvSpPr txBox="1"/>
            <p:nvPr/>
          </p:nvSpPr>
          <p:spPr>
            <a:xfrm>
              <a:off x="1036826" y="13654768"/>
              <a:ext cx="5554067" cy="1631216"/>
            </a:xfrm>
            <a:prstGeom prst="rect">
              <a:avLst/>
            </a:prstGeom>
            <a:noFill/>
          </p:spPr>
          <p:txBody>
            <a:bodyPr wrap="square" rtlCol="0">
              <a:spAutoFit/>
            </a:bodyPr>
            <a:lstStyle/>
            <a:p>
              <a:r>
                <a:rPr lang="en-GB" sz="2800" b="1" dirty="0">
                  <a:latin typeface="+mj-lt"/>
                  <a:cs typeface="Times New Roman" panose="02020603050405020304" pitchFamily="18" charset="0"/>
                </a:rPr>
                <a:t>Objective #1</a:t>
              </a:r>
            </a:p>
            <a:p>
              <a:pPr lvl="0">
                <a:tabLst>
                  <a:tab pos="900430" algn="l"/>
                  <a:tab pos="3371850" algn="l"/>
                  <a:tab pos="5715000" algn="r"/>
                </a:tabLst>
              </a:pPr>
              <a:r>
                <a:rPr lang="en-GB" sz="2400" spc="-15" dirty="0">
                  <a:solidFill>
                    <a:srgbClr val="000000"/>
                  </a:solidFill>
                  <a:effectLst/>
                  <a:latin typeface="Calibri Light" panose="020F0302020204030204" pitchFamily="34" charset="0"/>
                  <a:ea typeface="Times New Roman" panose="02020603050405020304" pitchFamily="18" charset="0"/>
                  <a:cs typeface="Arial Narrow" panose="020B0606020202030204" pitchFamily="34" charset="0"/>
                </a:rPr>
                <a:t>   Implement a working PoC utilising </a:t>
              </a:r>
              <a:r>
                <a:rPr lang="en-GB" sz="2400" spc="-15" dirty="0">
                  <a:solidFill>
                    <a:srgbClr val="000000"/>
                  </a:solidFill>
                  <a:latin typeface="Calibri Light" panose="020F0302020204030204" pitchFamily="34" charset="0"/>
                  <a:ea typeface="Times New Roman" panose="02020603050405020304" pitchFamily="18" charset="0"/>
                  <a:cs typeface="Arial Narrow" panose="020B0606020202030204" pitchFamily="34" charset="0"/>
                </a:rPr>
                <a:t>full stack front-end and backend </a:t>
              </a:r>
              <a:r>
                <a:rPr lang="en-GB" sz="2400" spc="-15" dirty="0">
                  <a:solidFill>
                    <a:srgbClr val="000000"/>
                  </a:solidFill>
                  <a:effectLst/>
                  <a:latin typeface="Calibri Light" panose="020F0302020204030204" pitchFamily="34" charset="0"/>
                  <a:ea typeface="Times New Roman" panose="02020603050405020304" pitchFamily="18" charset="0"/>
                  <a:cs typeface="Arial Narrow" panose="020B0606020202030204" pitchFamily="34" charset="0"/>
                </a:rPr>
                <a:t>concurrent technologies.</a:t>
              </a:r>
              <a:endParaRPr lang="en-GB" sz="2400" spc="-15" dirty="0">
                <a:solidFill>
                  <a:srgbClr val="000000"/>
                </a:solidFill>
                <a:effectLst/>
                <a:latin typeface="Arial Narrow" panose="020B0606020202030204" pitchFamily="34" charset="0"/>
                <a:ea typeface="Times New Roman" panose="02020603050405020304" pitchFamily="18" charset="0"/>
                <a:cs typeface="Arial Narrow" panose="020B0606020202030204" pitchFamily="34" charset="0"/>
              </a:endParaRPr>
            </a:p>
          </p:txBody>
        </p:sp>
        <p:cxnSp>
          <p:nvCxnSpPr>
            <p:cNvPr id="135" name="Straight Connector 134">
              <a:extLst>
                <a:ext uri="{FF2B5EF4-FFF2-40B4-BE49-F238E27FC236}">
                  <a16:creationId xmlns:a16="http://schemas.microsoft.com/office/drawing/2014/main" id="{6DD62FBD-6A43-4251-A27F-EC205539BFF9}"/>
                </a:ext>
              </a:extLst>
            </p:cNvPr>
            <p:cNvCxnSpPr>
              <a:cxnSpLocks/>
            </p:cNvCxnSpPr>
            <p:nvPr/>
          </p:nvCxnSpPr>
          <p:spPr>
            <a:xfrm flipV="1">
              <a:off x="1102681" y="16544569"/>
              <a:ext cx="5234756" cy="37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D1B3254-285C-4325-B62F-0B24F90959F7}"/>
                </a:ext>
              </a:extLst>
            </p:cNvPr>
            <p:cNvCxnSpPr>
              <a:cxnSpLocks/>
            </p:cNvCxnSpPr>
            <p:nvPr/>
          </p:nvCxnSpPr>
          <p:spPr>
            <a:xfrm flipV="1">
              <a:off x="1122758" y="19681690"/>
              <a:ext cx="5234756" cy="37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2414AB2-B6AA-4453-B165-22BCF881F089}"/>
                </a:ext>
              </a:extLst>
            </p:cNvPr>
            <p:cNvCxnSpPr>
              <a:cxnSpLocks/>
            </p:cNvCxnSpPr>
            <p:nvPr/>
          </p:nvCxnSpPr>
          <p:spPr>
            <a:xfrm flipV="1">
              <a:off x="1125313" y="17995153"/>
              <a:ext cx="5234756" cy="37960"/>
            </a:xfrm>
            <a:prstGeom prst="line">
              <a:avLst/>
            </a:prstGeom>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AEC571CF-248F-4304-A96A-291D592A283B}"/>
                </a:ext>
              </a:extLst>
            </p:cNvPr>
            <p:cNvSpPr txBox="1"/>
            <p:nvPr/>
          </p:nvSpPr>
          <p:spPr>
            <a:xfrm>
              <a:off x="1024127" y="15290124"/>
              <a:ext cx="5358480" cy="1261884"/>
            </a:xfrm>
            <a:prstGeom prst="rect">
              <a:avLst/>
            </a:prstGeom>
            <a:noFill/>
          </p:spPr>
          <p:txBody>
            <a:bodyPr wrap="square" rtlCol="0">
              <a:spAutoFit/>
            </a:bodyPr>
            <a:lstStyle/>
            <a:p>
              <a:r>
                <a:rPr lang="en-GB" sz="2800" b="1" dirty="0">
                  <a:latin typeface="+mj-lt"/>
                  <a:cs typeface="Times New Roman" panose="02020603050405020304" pitchFamily="18" charset="0"/>
                </a:rPr>
                <a:t>Objective #2</a:t>
              </a:r>
            </a:p>
            <a:p>
              <a:pPr lvl="0">
                <a:tabLst>
                  <a:tab pos="900430" algn="l"/>
                  <a:tab pos="3371850" algn="l"/>
                  <a:tab pos="5715000" algn="r"/>
                </a:tabLst>
              </a:pPr>
              <a:r>
                <a:rPr lang="en-GB" sz="2400" spc="-15" dirty="0">
                  <a:solidFill>
                    <a:srgbClr val="000000"/>
                  </a:solidFill>
                  <a:effectLst/>
                  <a:latin typeface="Calibri Light" panose="020F0302020204030204" pitchFamily="34" charset="0"/>
                  <a:ea typeface="Times New Roman" panose="02020603050405020304" pitchFamily="18" charset="0"/>
                  <a:cs typeface="Arial Narrow" panose="020B0606020202030204" pitchFamily="34" charset="0"/>
                </a:rPr>
                <a:t>   Design </a:t>
              </a:r>
              <a:r>
                <a:rPr lang="en-GB" sz="2400" spc="-15" dirty="0">
                  <a:solidFill>
                    <a:srgbClr val="000000"/>
                  </a:solidFill>
                  <a:latin typeface="Calibri Light" panose="020F0302020204030204" pitchFamily="34" charset="0"/>
                  <a:ea typeface="Times New Roman" panose="02020603050405020304" pitchFamily="18" charset="0"/>
                  <a:cs typeface="Arial Narrow" panose="020B0606020202030204" pitchFamily="34" charset="0"/>
                </a:rPr>
                <a:t>a visual front-end to provide the user with the required details.</a:t>
              </a:r>
              <a:endParaRPr lang="en-GB" sz="2400" spc="-15" dirty="0">
                <a:solidFill>
                  <a:srgbClr val="000000"/>
                </a:solidFill>
                <a:effectLst/>
                <a:latin typeface="Arial Narrow" panose="020B0606020202030204" pitchFamily="34" charset="0"/>
                <a:ea typeface="Times New Roman" panose="02020603050405020304" pitchFamily="18" charset="0"/>
                <a:cs typeface="Arial Narrow" panose="020B0606020202030204" pitchFamily="34" charset="0"/>
              </a:endParaRPr>
            </a:p>
          </p:txBody>
        </p:sp>
        <p:sp>
          <p:nvSpPr>
            <p:cNvPr id="141" name="TextBox 140">
              <a:extLst>
                <a:ext uri="{FF2B5EF4-FFF2-40B4-BE49-F238E27FC236}">
                  <a16:creationId xmlns:a16="http://schemas.microsoft.com/office/drawing/2014/main" id="{96E2A960-14A8-46FD-9C6B-BB74AD1540B5}"/>
                </a:ext>
              </a:extLst>
            </p:cNvPr>
            <p:cNvSpPr txBox="1"/>
            <p:nvPr/>
          </p:nvSpPr>
          <p:spPr>
            <a:xfrm>
              <a:off x="1036827" y="16502876"/>
              <a:ext cx="3781455" cy="523220"/>
            </a:xfrm>
            <a:prstGeom prst="rect">
              <a:avLst/>
            </a:prstGeom>
            <a:noFill/>
          </p:spPr>
          <p:txBody>
            <a:bodyPr wrap="square" rtlCol="0">
              <a:spAutoFit/>
            </a:bodyPr>
            <a:lstStyle/>
            <a:p>
              <a:r>
                <a:rPr lang="en-GB" sz="2800" b="1" dirty="0">
                  <a:latin typeface="+mj-lt"/>
                  <a:cs typeface="Times New Roman" panose="02020603050405020304" pitchFamily="18" charset="0"/>
                </a:rPr>
                <a:t>Objective #3</a:t>
              </a:r>
            </a:p>
          </p:txBody>
        </p:sp>
        <p:sp>
          <p:nvSpPr>
            <p:cNvPr id="142" name="TextBox 141">
              <a:extLst>
                <a:ext uri="{FF2B5EF4-FFF2-40B4-BE49-F238E27FC236}">
                  <a16:creationId xmlns:a16="http://schemas.microsoft.com/office/drawing/2014/main" id="{861DBEEF-0A9F-46CB-B2B6-E39ED9A3617D}"/>
                </a:ext>
              </a:extLst>
            </p:cNvPr>
            <p:cNvSpPr txBox="1"/>
            <p:nvPr/>
          </p:nvSpPr>
          <p:spPr>
            <a:xfrm>
              <a:off x="1192343" y="16846079"/>
              <a:ext cx="5374154" cy="1200329"/>
            </a:xfrm>
            <a:prstGeom prst="rect">
              <a:avLst/>
            </a:prstGeom>
            <a:noFill/>
          </p:spPr>
          <p:txBody>
            <a:bodyPr wrap="square" rtlCol="0">
              <a:spAutoFit/>
            </a:bodyPr>
            <a:lstStyle/>
            <a:p>
              <a:pPr lvl="0">
                <a:tabLst>
                  <a:tab pos="900430" algn="l"/>
                  <a:tab pos="3371850" algn="l"/>
                  <a:tab pos="5715000" algn="r"/>
                </a:tabLst>
              </a:pPr>
              <a:r>
                <a:rPr lang="en-GB" sz="2400" spc="-15" dirty="0">
                  <a:solidFill>
                    <a:srgbClr val="000000"/>
                  </a:solidFill>
                  <a:latin typeface="Calibri Light" panose="020F0302020204030204" pitchFamily="34" charset="0"/>
                  <a:ea typeface="Times New Roman" panose="02020603050405020304" pitchFamily="18" charset="0"/>
                  <a:cs typeface="Arial Narrow" panose="020B0606020202030204" pitchFamily="34" charset="0"/>
                </a:rPr>
                <a:t> Design, create, and implement a backend to effectively manage user process with CRUD ability.</a:t>
              </a:r>
              <a:endParaRPr lang="en-GB" sz="2400" spc="-15" dirty="0">
                <a:solidFill>
                  <a:srgbClr val="000000"/>
                </a:solidFill>
                <a:effectLst/>
                <a:latin typeface="Arial Narrow" panose="020B0606020202030204" pitchFamily="34" charset="0"/>
                <a:ea typeface="Times New Roman" panose="02020603050405020304" pitchFamily="18" charset="0"/>
                <a:cs typeface="Arial Narrow" panose="020B0606020202030204" pitchFamily="34" charset="0"/>
              </a:endParaRPr>
            </a:p>
          </p:txBody>
        </p:sp>
        <p:sp>
          <p:nvSpPr>
            <p:cNvPr id="143" name="TextBox 142">
              <a:extLst>
                <a:ext uri="{FF2B5EF4-FFF2-40B4-BE49-F238E27FC236}">
                  <a16:creationId xmlns:a16="http://schemas.microsoft.com/office/drawing/2014/main" id="{AC89A6F8-4E8E-4E3E-8C19-43DFB764F6FA}"/>
                </a:ext>
              </a:extLst>
            </p:cNvPr>
            <p:cNvSpPr txBox="1"/>
            <p:nvPr/>
          </p:nvSpPr>
          <p:spPr>
            <a:xfrm>
              <a:off x="1036827" y="18024204"/>
              <a:ext cx="3781455" cy="523220"/>
            </a:xfrm>
            <a:prstGeom prst="rect">
              <a:avLst/>
            </a:prstGeom>
            <a:noFill/>
          </p:spPr>
          <p:txBody>
            <a:bodyPr wrap="square" rtlCol="0">
              <a:spAutoFit/>
            </a:bodyPr>
            <a:lstStyle/>
            <a:p>
              <a:r>
                <a:rPr lang="en-GB" sz="2800" b="1" dirty="0">
                  <a:latin typeface="+mj-lt"/>
                  <a:cs typeface="Times New Roman" panose="02020603050405020304" pitchFamily="18" charset="0"/>
                </a:rPr>
                <a:t>Objective #4</a:t>
              </a:r>
            </a:p>
          </p:txBody>
        </p:sp>
        <p:sp>
          <p:nvSpPr>
            <p:cNvPr id="144" name="TextBox 143">
              <a:extLst>
                <a:ext uri="{FF2B5EF4-FFF2-40B4-BE49-F238E27FC236}">
                  <a16:creationId xmlns:a16="http://schemas.microsoft.com/office/drawing/2014/main" id="{F69950CB-B7A0-400C-95F7-99B6BB72FA4B}"/>
                </a:ext>
              </a:extLst>
            </p:cNvPr>
            <p:cNvSpPr txBox="1"/>
            <p:nvPr/>
          </p:nvSpPr>
          <p:spPr>
            <a:xfrm>
              <a:off x="1082214" y="18470083"/>
              <a:ext cx="5277855" cy="1200329"/>
            </a:xfrm>
            <a:prstGeom prst="rect">
              <a:avLst/>
            </a:prstGeom>
            <a:noFill/>
          </p:spPr>
          <p:txBody>
            <a:bodyPr wrap="square" rtlCol="0">
              <a:spAutoFit/>
            </a:bodyPr>
            <a:lstStyle/>
            <a:p>
              <a:pPr lvl="0">
                <a:tabLst>
                  <a:tab pos="900430" algn="l"/>
                  <a:tab pos="3371850" algn="l"/>
                  <a:tab pos="5715000" algn="r"/>
                </a:tabLst>
              </a:pPr>
              <a:r>
                <a:rPr lang="en-GB" sz="2400" spc="-15" dirty="0">
                  <a:solidFill>
                    <a:srgbClr val="000000"/>
                  </a:solidFill>
                  <a:effectLst/>
                  <a:latin typeface="Calibri Light" panose="020F0302020204030204" pitchFamily="34" charset="0"/>
                  <a:ea typeface="Times New Roman" panose="02020603050405020304" pitchFamily="18" charset="0"/>
                  <a:cs typeface="Arial Narrow" panose="020B0606020202030204" pitchFamily="34" charset="0"/>
                </a:rPr>
                <a:t>   Implement and utilise the CI/CD process using GitHub actions to align more to an Agile method.</a:t>
              </a:r>
              <a:endParaRPr lang="en-GB" sz="2400" spc="-15" dirty="0">
                <a:solidFill>
                  <a:srgbClr val="000000"/>
                </a:solidFill>
                <a:effectLst/>
                <a:latin typeface="Arial Narrow" panose="020B0606020202030204" pitchFamily="34" charset="0"/>
                <a:ea typeface="Times New Roman" panose="02020603050405020304" pitchFamily="18" charset="0"/>
                <a:cs typeface="Arial Narrow" panose="020B0606020202030204" pitchFamily="34" charset="0"/>
              </a:endParaRPr>
            </a:p>
          </p:txBody>
        </p:sp>
        <p:sp>
          <p:nvSpPr>
            <p:cNvPr id="145" name="TextBox 144">
              <a:extLst>
                <a:ext uri="{FF2B5EF4-FFF2-40B4-BE49-F238E27FC236}">
                  <a16:creationId xmlns:a16="http://schemas.microsoft.com/office/drawing/2014/main" id="{4792F72F-0713-4B4D-BBA2-ECE1CC23DB82}"/>
                </a:ext>
              </a:extLst>
            </p:cNvPr>
            <p:cNvSpPr txBox="1"/>
            <p:nvPr/>
          </p:nvSpPr>
          <p:spPr>
            <a:xfrm>
              <a:off x="1036826" y="19768228"/>
              <a:ext cx="5764023" cy="1261884"/>
            </a:xfrm>
            <a:prstGeom prst="rect">
              <a:avLst/>
            </a:prstGeom>
            <a:noFill/>
          </p:spPr>
          <p:txBody>
            <a:bodyPr wrap="square" rtlCol="0">
              <a:spAutoFit/>
            </a:bodyPr>
            <a:lstStyle/>
            <a:p>
              <a:r>
                <a:rPr lang="en-GB" sz="2800" b="1" dirty="0">
                  <a:latin typeface="+mj-lt"/>
                  <a:cs typeface="Times New Roman" panose="02020603050405020304" pitchFamily="18" charset="0"/>
                </a:rPr>
                <a:t>Objective #5</a:t>
              </a:r>
            </a:p>
            <a:p>
              <a:r>
                <a:rPr lang="en-GB" sz="2400" spc="-15" dirty="0">
                  <a:solidFill>
                    <a:srgbClr val="000000"/>
                  </a:solidFill>
                  <a:effectLst/>
                  <a:latin typeface="Calibri Light" panose="020F0302020204030204" pitchFamily="34" charset="0"/>
                  <a:ea typeface="Times New Roman" panose="02020603050405020304" pitchFamily="18" charset="0"/>
                  <a:cs typeface="Arial Narrow" panose="020B0606020202030204" pitchFamily="34" charset="0"/>
                </a:rPr>
                <a:t>    Implemen</a:t>
              </a:r>
              <a:r>
                <a:rPr lang="en-GB" sz="2400" spc="-15" dirty="0">
                  <a:solidFill>
                    <a:srgbClr val="000000"/>
                  </a:solidFill>
                  <a:latin typeface="Calibri Light" panose="020F0302020204030204" pitchFamily="34" charset="0"/>
                  <a:ea typeface="Times New Roman" panose="02020603050405020304" pitchFamily="18" charset="0"/>
                  <a:cs typeface="Arial Narrow" panose="020B0606020202030204" pitchFamily="34" charset="0"/>
                </a:rPr>
                <a:t>t a CI/CD pipeline for continuous improvement of code.</a:t>
              </a:r>
              <a:endParaRPr lang="en-GB" sz="2400" spc="-15" dirty="0">
                <a:solidFill>
                  <a:srgbClr val="000000"/>
                </a:solidFill>
                <a:effectLst/>
                <a:latin typeface="Arial Narrow" panose="020B0606020202030204" pitchFamily="34" charset="0"/>
                <a:ea typeface="Times New Roman" panose="02020603050405020304" pitchFamily="18" charset="0"/>
                <a:cs typeface="Arial Narrow" panose="020B0606020202030204" pitchFamily="34" charset="0"/>
              </a:endParaRPr>
            </a:p>
          </p:txBody>
        </p:sp>
      </p:grpSp>
      <p:grpSp>
        <p:nvGrpSpPr>
          <p:cNvPr id="149" name="Group 148">
            <a:extLst>
              <a:ext uri="{FF2B5EF4-FFF2-40B4-BE49-F238E27FC236}">
                <a16:creationId xmlns:a16="http://schemas.microsoft.com/office/drawing/2014/main" id="{D0219D1B-6FF7-49C7-93C2-8D3A44D3DB27}"/>
              </a:ext>
            </a:extLst>
          </p:cNvPr>
          <p:cNvGrpSpPr/>
          <p:nvPr/>
        </p:nvGrpSpPr>
        <p:grpSpPr>
          <a:xfrm>
            <a:off x="7067550" y="22872339"/>
            <a:ext cx="7178413" cy="5909490"/>
            <a:chOff x="7451988" y="12624758"/>
            <a:chExt cx="7178413" cy="5348394"/>
          </a:xfrm>
        </p:grpSpPr>
        <p:sp>
          <p:nvSpPr>
            <p:cNvPr id="150" name="Rectangle: Rounded Corners 149">
              <a:extLst>
                <a:ext uri="{FF2B5EF4-FFF2-40B4-BE49-F238E27FC236}">
                  <a16:creationId xmlns:a16="http://schemas.microsoft.com/office/drawing/2014/main" id="{CE701B07-5224-4501-8550-09F823BF02F5}"/>
                </a:ext>
              </a:extLst>
            </p:cNvPr>
            <p:cNvSpPr/>
            <p:nvPr/>
          </p:nvSpPr>
          <p:spPr>
            <a:xfrm>
              <a:off x="7451988" y="12624758"/>
              <a:ext cx="7178413" cy="5348394"/>
            </a:xfrm>
            <a:prstGeom prst="roundRect">
              <a:avLst>
                <a:gd name="adj" fmla="val 13799"/>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p>
          </p:txBody>
        </p:sp>
        <p:sp>
          <p:nvSpPr>
            <p:cNvPr id="151" name="TextBox 150">
              <a:extLst>
                <a:ext uri="{FF2B5EF4-FFF2-40B4-BE49-F238E27FC236}">
                  <a16:creationId xmlns:a16="http://schemas.microsoft.com/office/drawing/2014/main" id="{1655C977-D8F1-4B2F-8666-D15C10C47451}"/>
                </a:ext>
              </a:extLst>
            </p:cNvPr>
            <p:cNvSpPr txBox="1"/>
            <p:nvPr/>
          </p:nvSpPr>
          <p:spPr>
            <a:xfrm>
              <a:off x="9160899" y="12636621"/>
              <a:ext cx="4891309" cy="584775"/>
            </a:xfrm>
            <a:prstGeom prst="rect">
              <a:avLst/>
            </a:prstGeom>
            <a:noFill/>
          </p:spPr>
          <p:txBody>
            <a:bodyPr wrap="square" rtlCol="0">
              <a:spAutoFit/>
            </a:bodyPr>
            <a:lstStyle/>
            <a:p>
              <a:r>
                <a:rPr lang="en-GB" sz="3200" b="1" dirty="0">
                  <a:latin typeface="+mj-lt"/>
                  <a:cs typeface="Times New Roman" panose="02020603050405020304" pitchFamily="18" charset="0"/>
                </a:rPr>
                <a:t>System Overview</a:t>
              </a:r>
            </a:p>
          </p:txBody>
        </p:sp>
        <p:pic>
          <p:nvPicPr>
            <p:cNvPr id="156" name="Picture 155" descr="Graphical user interface, text, application, chat or text message&#10;&#10;Description automatically generated">
              <a:extLst>
                <a:ext uri="{FF2B5EF4-FFF2-40B4-BE49-F238E27FC236}">
                  <a16:creationId xmlns:a16="http://schemas.microsoft.com/office/drawing/2014/main" id="{B7FF4CDB-5C54-4FF6-8D9C-64295A0FAAC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89578" y="13236552"/>
              <a:ext cx="4402322" cy="2619893"/>
            </a:xfrm>
            <a:prstGeom prst="rect">
              <a:avLst/>
            </a:prstGeom>
          </p:spPr>
        </p:pic>
        <p:sp>
          <p:nvSpPr>
            <p:cNvPr id="157" name="TextBox 156">
              <a:extLst>
                <a:ext uri="{FF2B5EF4-FFF2-40B4-BE49-F238E27FC236}">
                  <a16:creationId xmlns:a16="http://schemas.microsoft.com/office/drawing/2014/main" id="{7AB37186-DDF8-4333-A98C-A53EB4DEE91C}"/>
                </a:ext>
              </a:extLst>
            </p:cNvPr>
            <p:cNvSpPr txBox="1"/>
            <p:nvPr/>
          </p:nvSpPr>
          <p:spPr>
            <a:xfrm>
              <a:off x="7828273" y="15782502"/>
              <a:ext cx="6605760" cy="2005586"/>
            </a:xfrm>
            <a:prstGeom prst="rect">
              <a:avLst/>
            </a:prstGeom>
            <a:noFill/>
          </p:spPr>
          <p:txBody>
            <a:bodyPr wrap="square" rtlCol="0">
              <a:spAutoFit/>
            </a:bodyPr>
            <a:lstStyle/>
            <a:p>
              <a:pPr algn="l"/>
              <a:r>
                <a:rPr lang="en-GB" sz="2400" dirty="0">
                  <a:latin typeface="+mj-lt"/>
                  <a:cs typeface="Times New Roman" panose="02020603050405020304" pitchFamily="18" charset="0"/>
                </a:rPr>
                <a:t>Using a serverless approach, this gives us the ability to commit code to the GitHub repo which triggers a continuous integration testing workflow. The workflow will check consistency in quality of code such as linting, unit testing, and static code analysis.</a:t>
              </a:r>
            </a:p>
            <a:p>
              <a:pPr algn="l"/>
              <a:endParaRPr lang="en-GB" sz="1800" dirty="0">
                <a:latin typeface="+mj-lt"/>
                <a:cs typeface="Times New Roman" panose="02020603050405020304" pitchFamily="18" charset="0"/>
              </a:endParaRPr>
            </a:p>
          </p:txBody>
        </p:sp>
      </p:grpSp>
      <p:sp>
        <p:nvSpPr>
          <p:cNvPr id="158" name="Rectangle: Rounded Corners 157">
            <a:extLst>
              <a:ext uri="{FF2B5EF4-FFF2-40B4-BE49-F238E27FC236}">
                <a16:creationId xmlns:a16="http://schemas.microsoft.com/office/drawing/2014/main" id="{97A84E04-FD6B-4148-AFB4-6232A3C1FF9C}"/>
              </a:ext>
            </a:extLst>
          </p:cNvPr>
          <p:cNvSpPr/>
          <p:nvPr/>
        </p:nvSpPr>
        <p:spPr>
          <a:xfrm>
            <a:off x="350043" y="28957724"/>
            <a:ext cx="13962662" cy="1012688"/>
          </a:xfrm>
          <a:prstGeom prst="round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
        <p:nvSpPr>
          <p:cNvPr id="159" name="TextBox 158">
            <a:extLst>
              <a:ext uri="{FF2B5EF4-FFF2-40B4-BE49-F238E27FC236}">
                <a16:creationId xmlns:a16="http://schemas.microsoft.com/office/drawing/2014/main" id="{F9FA81CF-BCBE-4AAC-8AC4-0FB92E8559FF}"/>
              </a:ext>
            </a:extLst>
          </p:cNvPr>
          <p:cNvSpPr txBox="1"/>
          <p:nvPr/>
        </p:nvSpPr>
        <p:spPr>
          <a:xfrm>
            <a:off x="301510" y="28937523"/>
            <a:ext cx="14044612" cy="523220"/>
          </a:xfrm>
          <a:prstGeom prst="rect">
            <a:avLst/>
          </a:prstGeom>
          <a:noFill/>
        </p:spPr>
        <p:txBody>
          <a:bodyPr wrap="square" rtlCol="0">
            <a:spAutoFit/>
          </a:bodyPr>
          <a:lstStyle/>
          <a:p>
            <a:r>
              <a:rPr lang="en-GB" sz="2800" i="1" spc="-15" dirty="0">
                <a:effectLst/>
                <a:latin typeface="+mj-lt"/>
                <a:ea typeface="Times New Roman" panose="02020603050405020304" pitchFamily="18" charset="0"/>
              </a:rPr>
              <a:t>References</a:t>
            </a:r>
            <a:endParaRPr lang="en-GB" sz="5400" dirty="0">
              <a:latin typeface="+mj-lt"/>
              <a:cs typeface="Times New Roman" panose="02020603050405020304" pitchFamily="18" charset="0"/>
            </a:endParaRPr>
          </a:p>
        </p:txBody>
      </p:sp>
      <p:grpSp>
        <p:nvGrpSpPr>
          <p:cNvPr id="160" name="Group 159">
            <a:extLst>
              <a:ext uri="{FF2B5EF4-FFF2-40B4-BE49-F238E27FC236}">
                <a16:creationId xmlns:a16="http://schemas.microsoft.com/office/drawing/2014/main" id="{D2B69540-5EF6-4288-8DBA-AA3043054ACA}"/>
              </a:ext>
            </a:extLst>
          </p:cNvPr>
          <p:cNvGrpSpPr/>
          <p:nvPr/>
        </p:nvGrpSpPr>
        <p:grpSpPr>
          <a:xfrm>
            <a:off x="6924741" y="9365454"/>
            <a:ext cx="7662906" cy="13351192"/>
            <a:chOff x="396114" y="18142217"/>
            <a:chExt cx="6656020" cy="9491154"/>
          </a:xfrm>
        </p:grpSpPr>
        <p:sp>
          <p:nvSpPr>
            <p:cNvPr id="161" name="Rectangle: Rounded Corners 160">
              <a:extLst>
                <a:ext uri="{FF2B5EF4-FFF2-40B4-BE49-F238E27FC236}">
                  <a16:creationId xmlns:a16="http://schemas.microsoft.com/office/drawing/2014/main" id="{50E20107-3B10-49B5-BF48-CA99B04FF300}"/>
                </a:ext>
              </a:extLst>
            </p:cNvPr>
            <p:cNvSpPr/>
            <p:nvPr/>
          </p:nvSpPr>
          <p:spPr>
            <a:xfrm>
              <a:off x="418355" y="18142217"/>
              <a:ext cx="6352640" cy="9491154"/>
            </a:xfrm>
            <a:prstGeom prst="round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r>
                <a:rPr lang="en-GB" sz="2400" dirty="0"/>
                <a:t>§v</a:t>
              </a:r>
            </a:p>
          </p:txBody>
        </p:sp>
        <p:grpSp>
          <p:nvGrpSpPr>
            <p:cNvPr id="162" name="Group 161">
              <a:extLst>
                <a:ext uri="{FF2B5EF4-FFF2-40B4-BE49-F238E27FC236}">
                  <a16:creationId xmlns:a16="http://schemas.microsoft.com/office/drawing/2014/main" id="{FCA20A3F-8045-4840-BD81-4F841AA6248E}"/>
                </a:ext>
              </a:extLst>
            </p:cNvPr>
            <p:cNvGrpSpPr/>
            <p:nvPr/>
          </p:nvGrpSpPr>
          <p:grpSpPr>
            <a:xfrm>
              <a:off x="396114" y="18152079"/>
              <a:ext cx="6656020" cy="9216843"/>
              <a:chOff x="396114" y="18152079"/>
              <a:chExt cx="6656020" cy="9216843"/>
            </a:xfrm>
          </p:grpSpPr>
          <p:sp>
            <p:nvSpPr>
              <p:cNvPr id="163" name="TextBox 162">
                <a:extLst>
                  <a:ext uri="{FF2B5EF4-FFF2-40B4-BE49-F238E27FC236}">
                    <a16:creationId xmlns:a16="http://schemas.microsoft.com/office/drawing/2014/main" id="{60EB2C28-4177-434F-B688-64D100632D81}"/>
                  </a:ext>
                </a:extLst>
              </p:cNvPr>
              <p:cNvSpPr txBox="1"/>
              <p:nvPr/>
            </p:nvSpPr>
            <p:spPr>
              <a:xfrm>
                <a:off x="2878893" y="18152079"/>
                <a:ext cx="2978940" cy="584775"/>
              </a:xfrm>
              <a:prstGeom prst="rect">
                <a:avLst/>
              </a:prstGeom>
              <a:noFill/>
            </p:spPr>
            <p:txBody>
              <a:bodyPr wrap="square" rtlCol="0">
                <a:spAutoFit/>
              </a:bodyPr>
              <a:lstStyle/>
              <a:p>
                <a:r>
                  <a:rPr lang="en-GB" sz="3200" b="1" dirty="0">
                    <a:latin typeface="+mj-lt"/>
                    <a:cs typeface="Times New Roman" panose="02020603050405020304" pitchFamily="18" charset="0"/>
                  </a:rPr>
                  <a:t>Approach</a:t>
                </a:r>
              </a:p>
            </p:txBody>
          </p:sp>
          <p:sp>
            <p:nvSpPr>
              <p:cNvPr id="165" name="TextBox 164">
                <a:extLst>
                  <a:ext uri="{FF2B5EF4-FFF2-40B4-BE49-F238E27FC236}">
                    <a16:creationId xmlns:a16="http://schemas.microsoft.com/office/drawing/2014/main" id="{C09CE004-3493-4E72-9917-D49F3D5DA3B5}"/>
                  </a:ext>
                </a:extLst>
              </p:cNvPr>
              <p:cNvSpPr txBox="1"/>
              <p:nvPr/>
            </p:nvSpPr>
            <p:spPr>
              <a:xfrm>
                <a:off x="496009" y="20719544"/>
                <a:ext cx="2949181" cy="1640952"/>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Calibri" panose="020F0502020204030204" pitchFamily="34" charset="0"/>
                    <a:cs typeface="Calibri" panose="020F0502020204030204" pitchFamily="34" charset="0"/>
                  </a:rPr>
                  <a:t>Meetings with the client helped to facilitate gathering the facts for the PoC into functional and non-functional requirements. </a:t>
                </a:r>
              </a:p>
            </p:txBody>
          </p:sp>
          <p:sp>
            <p:nvSpPr>
              <p:cNvPr id="167" name="TextBox 166">
                <a:extLst>
                  <a:ext uri="{FF2B5EF4-FFF2-40B4-BE49-F238E27FC236}">
                    <a16:creationId xmlns:a16="http://schemas.microsoft.com/office/drawing/2014/main" id="{50E45282-177E-4503-9A6C-FA2B28FC0A7F}"/>
                  </a:ext>
                </a:extLst>
              </p:cNvPr>
              <p:cNvSpPr txBox="1"/>
              <p:nvPr/>
            </p:nvSpPr>
            <p:spPr>
              <a:xfrm>
                <a:off x="504999" y="24282473"/>
                <a:ext cx="6335269" cy="111584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Hybrid methodology; Waterfall and Agile would suit this project. As technology is adapting, an iterative approach would used to adapt to changes and influence inputs from the qualitative feedback from user evaluations. </a:t>
                </a:r>
              </a:p>
            </p:txBody>
          </p:sp>
          <p:sp>
            <p:nvSpPr>
              <p:cNvPr id="168" name="Rectangle 167">
                <a:extLst>
                  <a:ext uri="{FF2B5EF4-FFF2-40B4-BE49-F238E27FC236}">
                    <a16:creationId xmlns:a16="http://schemas.microsoft.com/office/drawing/2014/main" id="{1A9AF493-D6A1-4553-9DEA-AB218F25248B}"/>
                  </a:ext>
                </a:extLst>
              </p:cNvPr>
              <p:cNvSpPr/>
              <p:nvPr/>
            </p:nvSpPr>
            <p:spPr>
              <a:xfrm>
                <a:off x="496008" y="20448833"/>
                <a:ext cx="2935976" cy="261074"/>
              </a:xfrm>
              <a:prstGeom prst="rect">
                <a:avLst/>
              </a:prstGeom>
              <a:solidFill>
                <a:schemeClr val="accent1">
                  <a:alpha val="769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Requirements Discovery</a:t>
                </a:r>
              </a:p>
            </p:txBody>
          </p:sp>
          <p:sp>
            <p:nvSpPr>
              <p:cNvPr id="169" name="TextBox 168">
                <a:extLst>
                  <a:ext uri="{FF2B5EF4-FFF2-40B4-BE49-F238E27FC236}">
                    <a16:creationId xmlns:a16="http://schemas.microsoft.com/office/drawing/2014/main" id="{45CA6FB1-6873-4764-AB85-F75AC0B17884}"/>
                  </a:ext>
                </a:extLst>
              </p:cNvPr>
              <p:cNvSpPr txBox="1"/>
              <p:nvPr/>
            </p:nvSpPr>
            <p:spPr>
              <a:xfrm>
                <a:off x="618463" y="18808020"/>
                <a:ext cx="6136884" cy="1640952"/>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Within this section we found that we could use requirements discovery to find the best methods for the customer, requirements workshops to best understand how to perform the methods correctly, and survey (before and after) to better understand the target audience and track progress metrics.</a:t>
                </a:r>
              </a:p>
            </p:txBody>
          </p:sp>
          <p:sp>
            <p:nvSpPr>
              <p:cNvPr id="171" name="TextBox 170">
                <a:extLst>
                  <a:ext uri="{FF2B5EF4-FFF2-40B4-BE49-F238E27FC236}">
                    <a16:creationId xmlns:a16="http://schemas.microsoft.com/office/drawing/2014/main" id="{66A50D2F-8403-4B98-92E0-D2193E715C65}"/>
                  </a:ext>
                </a:extLst>
              </p:cNvPr>
              <p:cNvSpPr txBox="1"/>
              <p:nvPr/>
            </p:nvSpPr>
            <p:spPr>
              <a:xfrm>
                <a:off x="3667168" y="20714182"/>
                <a:ext cx="3384966" cy="1378399"/>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Calibri" panose="020F0502020204030204" pitchFamily="34" charset="0"/>
                    <a:cs typeface="Calibri" panose="020F0502020204030204" pitchFamily="34" charset="0"/>
                  </a:rPr>
                  <a:t>The workshop will involve understanding the issue, and how to implement a PoC to overcome the current system.</a:t>
                </a:r>
              </a:p>
            </p:txBody>
          </p:sp>
          <p:sp>
            <p:nvSpPr>
              <p:cNvPr id="172" name="Rectangle 171">
                <a:extLst>
                  <a:ext uri="{FF2B5EF4-FFF2-40B4-BE49-F238E27FC236}">
                    <a16:creationId xmlns:a16="http://schemas.microsoft.com/office/drawing/2014/main" id="{E0152ACE-C40F-438D-A4EC-360E24587746}"/>
                  </a:ext>
                </a:extLst>
              </p:cNvPr>
              <p:cNvSpPr/>
              <p:nvPr/>
            </p:nvSpPr>
            <p:spPr>
              <a:xfrm>
                <a:off x="1199300" y="22443417"/>
                <a:ext cx="4870606" cy="212612"/>
              </a:xfrm>
              <a:prstGeom prst="rect">
                <a:avLst/>
              </a:prstGeom>
              <a:solidFill>
                <a:schemeClr val="accent1">
                  <a:alpha val="769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Survey</a:t>
                </a:r>
              </a:p>
            </p:txBody>
          </p:sp>
          <p:sp>
            <p:nvSpPr>
              <p:cNvPr id="173" name="TextBox 172">
                <a:extLst>
                  <a:ext uri="{FF2B5EF4-FFF2-40B4-BE49-F238E27FC236}">
                    <a16:creationId xmlns:a16="http://schemas.microsoft.com/office/drawing/2014/main" id="{738A1E8A-0BBB-4EB6-99A3-001D961C7B58}"/>
                  </a:ext>
                </a:extLst>
              </p:cNvPr>
              <p:cNvSpPr txBox="1"/>
              <p:nvPr/>
            </p:nvSpPr>
            <p:spPr>
              <a:xfrm>
                <a:off x="516496" y="22681803"/>
                <a:ext cx="6476479" cy="137839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A survey will be produced to measure a new hire’s feedback on using the workflow system.</a:t>
                </a:r>
              </a:p>
              <a:p>
                <a:pPr marL="171450" indent="-171450">
                  <a:buFont typeface="Arial" panose="020B0604020202020204" pitchFamily="34" charset="0"/>
                  <a:buChar char="•"/>
                </a:pPr>
                <a:r>
                  <a:rPr lang="en-US" sz="2400" dirty="0">
                    <a:latin typeface="Calibri" panose="020F0502020204030204" pitchFamily="34" charset="0"/>
                    <a:cs typeface="Calibri" panose="020F0502020204030204" pitchFamily="34" charset="0"/>
                  </a:rPr>
                  <a:t>The metrics will be based on a star system (1-5), helping to understand area’s which may need monitoring and improving.</a:t>
                </a:r>
              </a:p>
            </p:txBody>
          </p:sp>
          <p:pic>
            <p:nvPicPr>
              <p:cNvPr id="174" name="Picture 173">
                <a:extLst>
                  <a:ext uri="{FF2B5EF4-FFF2-40B4-BE49-F238E27FC236}">
                    <a16:creationId xmlns:a16="http://schemas.microsoft.com/office/drawing/2014/main" id="{336CCEB8-A3B1-4FFA-A332-2A1F18DA71CC}"/>
                  </a:ext>
                </a:extLst>
              </p:cNvPr>
              <p:cNvPicPr>
                <a:picLocks noChangeAspect="1"/>
              </p:cNvPicPr>
              <p:nvPr/>
            </p:nvPicPr>
            <p:blipFill>
              <a:blip r:embed="rId14">
                <a:clrChange>
                  <a:clrFrom>
                    <a:srgbClr val="FFFFFF"/>
                  </a:clrFrom>
                  <a:clrTo>
                    <a:srgbClr val="FFFFFF">
                      <a:alpha val="0"/>
                    </a:srgbClr>
                  </a:clrTo>
                </a:clrChange>
              </a:blip>
              <a:stretch>
                <a:fillRect/>
              </a:stretch>
            </p:blipFill>
            <p:spPr>
              <a:xfrm>
                <a:off x="396114" y="25234858"/>
                <a:ext cx="6352640" cy="2134064"/>
              </a:xfrm>
              <a:prstGeom prst="rect">
                <a:avLst/>
              </a:prstGeom>
            </p:spPr>
          </p:pic>
        </p:grpSp>
      </p:grpSp>
      <p:sp>
        <p:nvSpPr>
          <p:cNvPr id="188" name="Rectangle: Rounded Corners 187">
            <a:extLst>
              <a:ext uri="{FF2B5EF4-FFF2-40B4-BE49-F238E27FC236}">
                <a16:creationId xmlns:a16="http://schemas.microsoft.com/office/drawing/2014/main" id="{F140EB4A-7E9A-4F66-A40D-9E2353766367}"/>
              </a:ext>
            </a:extLst>
          </p:cNvPr>
          <p:cNvSpPr/>
          <p:nvPr/>
        </p:nvSpPr>
        <p:spPr>
          <a:xfrm>
            <a:off x="387720" y="20889246"/>
            <a:ext cx="6284329" cy="7892582"/>
          </a:xfrm>
          <a:prstGeom prst="round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dirty="0"/>
          </a:p>
        </p:txBody>
      </p:sp>
      <p:sp>
        <p:nvSpPr>
          <p:cNvPr id="186" name="Rectangle 185">
            <a:extLst>
              <a:ext uri="{FF2B5EF4-FFF2-40B4-BE49-F238E27FC236}">
                <a16:creationId xmlns:a16="http://schemas.microsoft.com/office/drawing/2014/main" id="{A7EFBEBA-2B34-44B4-AA21-450A4681D437}"/>
              </a:ext>
            </a:extLst>
          </p:cNvPr>
          <p:cNvSpPr/>
          <p:nvPr/>
        </p:nvSpPr>
        <p:spPr>
          <a:xfrm>
            <a:off x="10653130" y="12613842"/>
            <a:ext cx="3503465" cy="348693"/>
          </a:xfrm>
          <a:prstGeom prst="rect">
            <a:avLst/>
          </a:prstGeom>
          <a:solidFill>
            <a:schemeClr val="accent1">
              <a:alpha val="769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Requirements Workshops</a:t>
            </a:r>
          </a:p>
        </p:txBody>
      </p:sp>
      <p:sp>
        <p:nvSpPr>
          <p:cNvPr id="147" name="TextBox 146">
            <a:extLst>
              <a:ext uri="{FF2B5EF4-FFF2-40B4-BE49-F238E27FC236}">
                <a16:creationId xmlns:a16="http://schemas.microsoft.com/office/drawing/2014/main" id="{B1AAE688-D296-44FD-A7DA-AF4A30801CEF}"/>
              </a:ext>
            </a:extLst>
          </p:cNvPr>
          <p:cNvSpPr txBox="1"/>
          <p:nvPr/>
        </p:nvSpPr>
        <p:spPr>
          <a:xfrm>
            <a:off x="563826" y="22235502"/>
            <a:ext cx="6100770" cy="3733971"/>
          </a:xfrm>
          <a:prstGeom prst="rect">
            <a:avLst/>
          </a:prstGeom>
          <a:noFill/>
        </p:spPr>
        <p:txBody>
          <a:bodyPr wrap="square" rtlCol="0">
            <a:spAutoFit/>
          </a:bodyPr>
          <a:lstStyle/>
          <a:p>
            <a:pPr lvl="0">
              <a:lnSpc>
                <a:spcPct val="107000"/>
              </a:lnSpc>
              <a:spcAft>
                <a:spcPts val="800"/>
              </a:spcAft>
            </a:pPr>
            <a:r>
              <a:rPr lang="en-GB" sz="2400" dirty="0">
                <a:effectLst/>
                <a:latin typeface="+mj-lt"/>
                <a:ea typeface="Calibri" panose="020F0502020204030204" pitchFamily="34" charset="0"/>
                <a:cs typeface="Times New Roman" panose="02020603050405020304" pitchFamily="18" charset="0"/>
              </a:rPr>
              <a:t>The Covid-19 outbreak created a new dynamic across the globe. The outbreak changed face-to-face meetings, and began virtual working as a primary method. Studies have shown that challenges with onboarding are often around introducing employees to the organisation and culture of the teams </a:t>
            </a:r>
            <a:r>
              <a:rPr lang="en-GB" sz="2400" dirty="0">
                <a:solidFill>
                  <a:srgbClr val="000000"/>
                </a:solidFill>
                <a:effectLst/>
                <a:latin typeface="+mj-lt"/>
                <a:ea typeface="Calibri" panose="020F0502020204030204" pitchFamily="34" charset="0"/>
                <a:cs typeface="Times New Roman" panose="02020603050405020304" pitchFamily="18" charset="0"/>
              </a:rPr>
              <a:t>(Bauer, 2010).</a:t>
            </a:r>
          </a:p>
          <a:p>
            <a:pPr lvl="0">
              <a:lnSpc>
                <a:spcPct val="107000"/>
              </a:lnSpc>
              <a:spcAft>
                <a:spcPts val="800"/>
              </a:spcAft>
            </a:pPr>
            <a:r>
              <a:rPr lang="en-GB" sz="2400" dirty="0">
                <a:solidFill>
                  <a:srgbClr val="000000"/>
                </a:solidFill>
                <a:effectLst/>
                <a:latin typeface="+mj-lt"/>
                <a:ea typeface="Calibri" panose="020F0502020204030204" pitchFamily="34" charset="0"/>
                <a:cs typeface="Times New Roman" panose="02020603050405020304" pitchFamily="18" charset="0"/>
              </a:rPr>
              <a:t>Onboarding needs to become current, and build on the foundation of the 4C’x`S. </a:t>
            </a:r>
            <a:endParaRPr lang="en-GB" sz="2400" dirty="0">
              <a:effectLst/>
              <a:latin typeface="+mj-lt"/>
              <a:ea typeface="Calibri" panose="020F0502020204030204" pitchFamily="34" charset="0"/>
              <a:cs typeface="Times New Roman" panose="02020603050405020304" pitchFamily="18" charset="0"/>
            </a:endParaRPr>
          </a:p>
        </p:txBody>
      </p:sp>
      <p:sp>
        <p:nvSpPr>
          <p:cNvPr id="148" name="TextBox 147">
            <a:extLst>
              <a:ext uri="{FF2B5EF4-FFF2-40B4-BE49-F238E27FC236}">
                <a16:creationId xmlns:a16="http://schemas.microsoft.com/office/drawing/2014/main" id="{110EB114-0AB6-496F-A8A5-E3EF31289CF9}"/>
              </a:ext>
            </a:extLst>
          </p:cNvPr>
          <p:cNvSpPr txBox="1"/>
          <p:nvPr/>
        </p:nvSpPr>
        <p:spPr>
          <a:xfrm>
            <a:off x="1797793" y="20920912"/>
            <a:ext cx="5072801" cy="584775"/>
          </a:xfrm>
          <a:prstGeom prst="rect">
            <a:avLst/>
          </a:prstGeom>
          <a:noFill/>
        </p:spPr>
        <p:txBody>
          <a:bodyPr wrap="square" rtlCol="0">
            <a:spAutoFit/>
          </a:bodyPr>
          <a:lstStyle/>
          <a:p>
            <a:r>
              <a:rPr lang="en-GB" sz="3200" b="1" dirty="0">
                <a:latin typeface="+mj-lt"/>
                <a:cs typeface="Times New Roman" panose="02020603050405020304" pitchFamily="18" charset="0"/>
              </a:rPr>
              <a:t>Literature Review</a:t>
            </a:r>
          </a:p>
        </p:txBody>
      </p:sp>
      <p:pic>
        <p:nvPicPr>
          <p:cNvPr id="189" name="Picture 188" descr="A picture containing text, toy, vector graphics&#10;&#10;Description automatically generated">
            <a:extLst>
              <a:ext uri="{FF2B5EF4-FFF2-40B4-BE49-F238E27FC236}">
                <a16:creationId xmlns:a16="http://schemas.microsoft.com/office/drawing/2014/main" id="{7CE4961A-65AD-428C-A92F-F9CD7E92333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96733" y="1963468"/>
            <a:ext cx="2718347" cy="1997413"/>
          </a:xfrm>
          <a:prstGeom prst="rect">
            <a:avLst/>
          </a:prstGeom>
        </p:spPr>
      </p:pic>
      <p:grpSp>
        <p:nvGrpSpPr>
          <p:cNvPr id="191" name="Group 190">
            <a:extLst>
              <a:ext uri="{FF2B5EF4-FFF2-40B4-BE49-F238E27FC236}">
                <a16:creationId xmlns:a16="http://schemas.microsoft.com/office/drawing/2014/main" id="{544D6291-7B8D-40DC-9336-66DE41BE1EE5}"/>
              </a:ext>
            </a:extLst>
          </p:cNvPr>
          <p:cNvGrpSpPr/>
          <p:nvPr/>
        </p:nvGrpSpPr>
        <p:grpSpPr>
          <a:xfrm>
            <a:off x="14568262" y="3921330"/>
            <a:ext cx="6565332" cy="13906409"/>
            <a:chOff x="302543" y="18142217"/>
            <a:chExt cx="6635701" cy="9663239"/>
          </a:xfrm>
        </p:grpSpPr>
        <p:sp>
          <p:nvSpPr>
            <p:cNvPr id="192" name="Rectangle: Rounded Corners 191">
              <a:extLst>
                <a:ext uri="{FF2B5EF4-FFF2-40B4-BE49-F238E27FC236}">
                  <a16:creationId xmlns:a16="http://schemas.microsoft.com/office/drawing/2014/main" id="{F53EBE29-DE5E-4F81-83CC-A57744572828}"/>
                </a:ext>
              </a:extLst>
            </p:cNvPr>
            <p:cNvSpPr/>
            <p:nvPr/>
          </p:nvSpPr>
          <p:spPr>
            <a:xfrm>
              <a:off x="302543" y="18142217"/>
              <a:ext cx="6635701" cy="9663239"/>
            </a:xfrm>
            <a:prstGeom prst="roundRect">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r>
                <a:rPr lang="en-GB" sz="2400" dirty="0"/>
                <a:t>§v</a:t>
              </a:r>
            </a:p>
          </p:txBody>
        </p:sp>
        <p:sp>
          <p:nvSpPr>
            <p:cNvPr id="194" name="TextBox 193">
              <a:extLst>
                <a:ext uri="{FF2B5EF4-FFF2-40B4-BE49-F238E27FC236}">
                  <a16:creationId xmlns:a16="http://schemas.microsoft.com/office/drawing/2014/main" id="{6A3F5095-47F2-42D0-B462-305424A103CD}"/>
                </a:ext>
              </a:extLst>
            </p:cNvPr>
            <p:cNvSpPr txBox="1"/>
            <p:nvPr/>
          </p:nvSpPr>
          <p:spPr>
            <a:xfrm>
              <a:off x="2878893" y="18152079"/>
              <a:ext cx="2978940" cy="415707"/>
            </a:xfrm>
            <a:prstGeom prst="rect">
              <a:avLst/>
            </a:prstGeom>
            <a:noFill/>
          </p:spPr>
          <p:txBody>
            <a:bodyPr wrap="square" rtlCol="0">
              <a:spAutoFit/>
            </a:bodyPr>
            <a:lstStyle/>
            <a:p>
              <a:r>
                <a:rPr lang="en-GB" sz="3200" b="1" dirty="0">
                  <a:latin typeface="+mj-lt"/>
                  <a:cs typeface="Times New Roman" panose="02020603050405020304" pitchFamily="18" charset="0"/>
                </a:rPr>
                <a:t>Results</a:t>
              </a:r>
            </a:p>
          </p:txBody>
        </p:sp>
      </p:grpSp>
      <p:sp>
        <p:nvSpPr>
          <p:cNvPr id="207" name="TextBox 206">
            <a:extLst>
              <a:ext uri="{FF2B5EF4-FFF2-40B4-BE49-F238E27FC236}">
                <a16:creationId xmlns:a16="http://schemas.microsoft.com/office/drawing/2014/main" id="{03BD7529-3C37-4D14-88E6-49E7D26AE757}"/>
              </a:ext>
            </a:extLst>
          </p:cNvPr>
          <p:cNvSpPr txBox="1"/>
          <p:nvPr/>
        </p:nvSpPr>
        <p:spPr>
          <a:xfrm>
            <a:off x="14875032" y="12373537"/>
            <a:ext cx="6258562" cy="2677656"/>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User page – will entitle the manager and user to be able to track their progress, whilst using functional visual aids to help ease the recruitment and retention of new staff.</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As a PoC, this could be implemented to the wider staff groups (cleaners, security, </a:t>
            </a:r>
            <a:r>
              <a:rPr lang="en-US" sz="2400" dirty="0" err="1">
                <a:latin typeface="Calibri" panose="020F0502020204030204" pitchFamily="34" charset="0"/>
                <a:cs typeface="Calibri" panose="020F0502020204030204" pitchFamily="34" charset="0"/>
              </a:rPr>
              <a:t>etc</a:t>
            </a:r>
            <a:r>
              <a:rPr lang="en-US" sz="2400" dirty="0">
                <a:latin typeface="Calibri" panose="020F0502020204030204" pitchFamily="34" charset="0"/>
                <a:cs typeface="Calibri" panose="020F0502020204030204" pitchFamily="34" charset="0"/>
              </a:rPr>
              <a:t>).</a:t>
            </a:r>
          </a:p>
        </p:txBody>
      </p:sp>
      <p:grpSp>
        <p:nvGrpSpPr>
          <p:cNvPr id="208" name="Group 207">
            <a:extLst>
              <a:ext uri="{FF2B5EF4-FFF2-40B4-BE49-F238E27FC236}">
                <a16:creationId xmlns:a16="http://schemas.microsoft.com/office/drawing/2014/main" id="{E1A8689D-8C0F-4C38-8903-53B065CABDE2}"/>
              </a:ext>
            </a:extLst>
          </p:cNvPr>
          <p:cNvGrpSpPr/>
          <p:nvPr/>
        </p:nvGrpSpPr>
        <p:grpSpPr>
          <a:xfrm>
            <a:off x="14576075" y="18060343"/>
            <a:ext cx="6565592" cy="11905970"/>
            <a:chOff x="186756" y="19082758"/>
            <a:chExt cx="6635964" cy="8722698"/>
          </a:xfrm>
        </p:grpSpPr>
        <p:sp>
          <p:nvSpPr>
            <p:cNvPr id="209" name="Rectangle: Rounded Corners 208">
              <a:extLst>
                <a:ext uri="{FF2B5EF4-FFF2-40B4-BE49-F238E27FC236}">
                  <a16:creationId xmlns:a16="http://schemas.microsoft.com/office/drawing/2014/main" id="{5F0BBE8B-19A0-4A16-8815-120B18D945EF}"/>
                </a:ext>
              </a:extLst>
            </p:cNvPr>
            <p:cNvSpPr/>
            <p:nvPr/>
          </p:nvSpPr>
          <p:spPr>
            <a:xfrm>
              <a:off x="186756" y="19082758"/>
              <a:ext cx="6635964" cy="8722698"/>
            </a:xfrm>
            <a:prstGeom prst="roundRect">
              <a:avLst>
                <a:gd name="adj" fmla="val 12895"/>
              </a:avLst>
            </a:prstGeom>
            <a:solidFill>
              <a:schemeClr val="bg1"/>
            </a:solidFill>
          </p:spPr>
          <p:style>
            <a:lnRef idx="1">
              <a:schemeClr val="accent5"/>
            </a:lnRef>
            <a:fillRef idx="3">
              <a:schemeClr val="accent5"/>
            </a:fillRef>
            <a:effectRef idx="2">
              <a:schemeClr val="accent5"/>
            </a:effectRef>
            <a:fontRef idx="minor">
              <a:schemeClr val="lt1"/>
            </a:fontRef>
          </p:style>
          <p:txBody>
            <a:bodyPr rtlCol="0" anchor="ctr"/>
            <a:lstStyle/>
            <a:p>
              <a:r>
                <a:rPr lang="en-GB" sz="2400" dirty="0"/>
                <a:t>§v</a:t>
              </a:r>
            </a:p>
          </p:txBody>
        </p:sp>
        <p:sp>
          <p:nvSpPr>
            <p:cNvPr id="210" name="TextBox 209">
              <a:extLst>
                <a:ext uri="{FF2B5EF4-FFF2-40B4-BE49-F238E27FC236}">
                  <a16:creationId xmlns:a16="http://schemas.microsoft.com/office/drawing/2014/main" id="{77D4ABF0-C1A0-49EF-ABC7-3C8BC45695CF}"/>
                </a:ext>
              </a:extLst>
            </p:cNvPr>
            <p:cNvSpPr txBox="1"/>
            <p:nvPr/>
          </p:nvSpPr>
          <p:spPr>
            <a:xfrm>
              <a:off x="2240446" y="19129168"/>
              <a:ext cx="2978940" cy="396894"/>
            </a:xfrm>
            <a:prstGeom prst="rect">
              <a:avLst/>
            </a:prstGeom>
            <a:noFill/>
          </p:spPr>
          <p:txBody>
            <a:bodyPr wrap="square" rtlCol="0">
              <a:spAutoFit/>
            </a:bodyPr>
            <a:lstStyle/>
            <a:p>
              <a:r>
                <a:rPr lang="en-GB" sz="3200" b="1" dirty="0">
                  <a:latin typeface="+mj-lt"/>
                  <a:cs typeface="Times New Roman" panose="02020603050405020304" pitchFamily="18" charset="0"/>
                </a:rPr>
                <a:t>Conclusion</a:t>
              </a:r>
            </a:p>
          </p:txBody>
        </p:sp>
      </p:grpSp>
      <p:sp>
        <p:nvSpPr>
          <p:cNvPr id="211" name="TextBox 210">
            <a:extLst>
              <a:ext uri="{FF2B5EF4-FFF2-40B4-BE49-F238E27FC236}">
                <a16:creationId xmlns:a16="http://schemas.microsoft.com/office/drawing/2014/main" id="{D74B8257-64D7-47E3-9F27-E5F0B496EBE9}"/>
              </a:ext>
            </a:extLst>
          </p:cNvPr>
          <p:cNvSpPr txBox="1"/>
          <p:nvPr/>
        </p:nvSpPr>
        <p:spPr>
          <a:xfrm>
            <a:off x="14967225" y="24907196"/>
            <a:ext cx="6052070" cy="5262979"/>
          </a:xfrm>
          <a:prstGeom prst="rect">
            <a:avLst/>
          </a:prstGeom>
          <a:noFill/>
        </p:spPr>
        <p:txBody>
          <a:bodyPr wrap="square" rtlCol="0">
            <a:spAutoFit/>
          </a:bodyPr>
          <a:lstStyle/>
          <a:p>
            <a:pPr algn="l"/>
            <a:r>
              <a:rPr lang="en-US" sz="2400" b="0" i="0" dirty="0">
                <a:solidFill>
                  <a:srgbClr val="000000"/>
                </a:solidFill>
                <a:effectLst/>
                <a:latin typeface="+mj-lt"/>
              </a:rPr>
              <a:t>In conclusion, it has been shown that the onboarding tool can improve collaboration, retention, and decrease employee turnover which have been identified previously as required areas of improvement.</a:t>
            </a:r>
          </a:p>
          <a:p>
            <a:pPr algn="l"/>
            <a:r>
              <a:rPr lang="en-US" sz="2400" b="0" i="0" dirty="0">
                <a:solidFill>
                  <a:srgbClr val="000000"/>
                </a:solidFill>
                <a:effectLst/>
                <a:latin typeface="+mj-lt"/>
              </a:rPr>
              <a:t>Using the CI/CD Pipeline helped to keep the code consistent and run through unit tests to ensure the code is safe. </a:t>
            </a:r>
          </a:p>
          <a:p>
            <a:pPr algn="l"/>
            <a:endParaRPr lang="en-US" sz="2400" b="0" i="0" dirty="0">
              <a:solidFill>
                <a:srgbClr val="000000"/>
              </a:solidFill>
              <a:effectLst/>
              <a:latin typeface="+mj-lt"/>
            </a:endParaRPr>
          </a:p>
          <a:p>
            <a:pPr algn="l"/>
            <a:r>
              <a:rPr lang="en-US" sz="2400" dirty="0">
                <a:solidFill>
                  <a:srgbClr val="000000"/>
                </a:solidFill>
                <a:latin typeface="+mj-lt"/>
              </a:rPr>
              <a:t>Overall, the feedback was great because I managed this project, set guidelines and timeline and really explored how to improve the organisation in an area it was lacking.</a:t>
            </a:r>
          </a:p>
          <a:p>
            <a:pPr algn="l"/>
            <a:endParaRPr lang="en-US" sz="2400" b="0" i="0" dirty="0">
              <a:solidFill>
                <a:srgbClr val="000000"/>
              </a:solidFill>
              <a:effectLst/>
              <a:latin typeface="+mj-lt"/>
            </a:endParaRPr>
          </a:p>
        </p:txBody>
      </p:sp>
      <p:pic>
        <p:nvPicPr>
          <p:cNvPr id="190" name="Picture 189" descr="A picture containing text, vector graphics&#10;&#10;Description automatically generated">
            <a:extLst>
              <a:ext uri="{FF2B5EF4-FFF2-40B4-BE49-F238E27FC236}">
                <a16:creationId xmlns:a16="http://schemas.microsoft.com/office/drawing/2014/main" id="{5637BED3-4FAB-4C2F-AA56-8C6D7503BA2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16571863" y="2166953"/>
            <a:ext cx="4096034" cy="1977316"/>
          </a:xfrm>
          <a:prstGeom prst="rect">
            <a:avLst/>
          </a:prstGeom>
        </p:spPr>
      </p:pic>
      <p:sp>
        <p:nvSpPr>
          <p:cNvPr id="74" name="TextBox 73">
            <a:extLst>
              <a:ext uri="{FF2B5EF4-FFF2-40B4-BE49-F238E27FC236}">
                <a16:creationId xmlns:a16="http://schemas.microsoft.com/office/drawing/2014/main" id="{C1EED7EC-6287-4590-A92A-70FBE0BA57DA}"/>
              </a:ext>
            </a:extLst>
          </p:cNvPr>
          <p:cNvSpPr txBox="1"/>
          <p:nvPr/>
        </p:nvSpPr>
        <p:spPr>
          <a:xfrm>
            <a:off x="7094405" y="2013617"/>
            <a:ext cx="8988374" cy="461665"/>
          </a:xfrm>
          <a:prstGeom prst="rect">
            <a:avLst/>
          </a:prstGeom>
          <a:noFill/>
        </p:spPr>
        <p:txBody>
          <a:bodyPr wrap="square" rtlCol="0">
            <a:spAutoFit/>
          </a:bodyPr>
          <a:lstStyle/>
          <a:p>
            <a:pPr algn="l"/>
            <a:r>
              <a:rPr lang="en-US" sz="2400" dirty="0"/>
              <a:t>DTSL7 – Digital And Technology Solutions Specialist (MSc)</a:t>
            </a:r>
          </a:p>
        </p:txBody>
      </p:sp>
      <p:pic>
        <p:nvPicPr>
          <p:cNvPr id="75" name="Picture 74">
            <a:extLst>
              <a:ext uri="{FF2B5EF4-FFF2-40B4-BE49-F238E27FC236}">
                <a16:creationId xmlns:a16="http://schemas.microsoft.com/office/drawing/2014/main" id="{0192D584-5C2F-42D8-A174-0C004CF4970D}"/>
              </a:ext>
            </a:extLst>
          </p:cNvPr>
          <p:cNvPicPr>
            <a:picLocks noChangeAspect="1"/>
          </p:cNvPicPr>
          <p:nvPr/>
        </p:nvPicPr>
        <p:blipFill>
          <a:blip r:embed="rId17"/>
          <a:stretch>
            <a:fillRect/>
          </a:stretch>
        </p:blipFill>
        <p:spPr>
          <a:xfrm>
            <a:off x="14764223" y="4748507"/>
            <a:ext cx="2563466" cy="1539250"/>
          </a:xfrm>
          <a:prstGeom prst="rect">
            <a:avLst/>
          </a:prstGeom>
        </p:spPr>
      </p:pic>
      <p:sp>
        <p:nvSpPr>
          <p:cNvPr id="76" name="TextBox 75">
            <a:extLst>
              <a:ext uri="{FF2B5EF4-FFF2-40B4-BE49-F238E27FC236}">
                <a16:creationId xmlns:a16="http://schemas.microsoft.com/office/drawing/2014/main" id="{3E08888D-D0BE-47A5-BB35-2AE3C71FC127}"/>
              </a:ext>
            </a:extLst>
          </p:cNvPr>
          <p:cNvSpPr txBox="1"/>
          <p:nvPr/>
        </p:nvSpPr>
        <p:spPr>
          <a:xfrm>
            <a:off x="17454060" y="4590630"/>
            <a:ext cx="3897025" cy="1938992"/>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Browse workflow page will allow the user to select their next packaged workflow (a packaged workflow is a collection of inbuilt steps).</a:t>
            </a:r>
          </a:p>
        </p:txBody>
      </p:sp>
      <p:pic>
        <p:nvPicPr>
          <p:cNvPr id="77" name="Picture 76">
            <a:extLst>
              <a:ext uri="{FF2B5EF4-FFF2-40B4-BE49-F238E27FC236}">
                <a16:creationId xmlns:a16="http://schemas.microsoft.com/office/drawing/2014/main" id="{F5CE4081-1C0F-4267-A787-B383950D97F1}"/>
              </a:ext>
            </a:extLst>
          </p:cNvPr>
          <p:cNvPicPr>
            <a:picLocks noChangeAspect="1"/>
          </p:cNvPicPr>
          <p:nvPr/>
        </p:nvPicPr>
        <p:blipFill>
          <a:blip r:embed="rId17"/>
          <a:stretch>
            <a:fillRect/>
          </a:stretch>
        </p:blipFill>
        <p:spPr>
          <a:xfrm>
            <a:off x="18083960" y="6717266"/>
            <a:ext cx="2563466" cy="1539250"/>
          </a:xfrm>
          <a:prstGeom prst="rect">
            <a:avLst/>
          </a:prstGeom>
        </p:spPr>
      </p:pic>
      <p:sp>
        <p:nvSpPr>
          <p:cNvPr id="78" name="TextBox 77">
            <a:extLst>
              <a:ext uri="{FF2B5EF4-FFF2-40B4-BE49-F238E27FC236}">
                <a16:creationId xmlns:a16="http://schemas.microsoft.com/office/drawing/2014/main" id="{F5009EDC-B6C3-40D2-B8D9-3C7B253456FA}"/>
              </a:ext>
            </a:extLst>
          </p:cNvPr>
          <p:cNvSpPr txBox="1"/>
          <p:nvPr/>
        </p:nvSpPr>
        <p:spPr>
          <a:xfrm>
            <a:off x="14719253" y="6706502"/>
            <a:ext cx="3705220" cy="156966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Step page will allow the user to complete each required step before completing the workflow.</a:t>
            </a:r>
          </a:p>
        </p:txBody>
      </p:sp>
      <p:pic>
        <p:nvPicPr>
          <p:cNvPr id="79" name="Picture 78">
            <a:extLst>
              <a:ext uri="{FF2B5EF4-FFF2-40B4-BE49-F238E27FC236}">
                <a16:creationId xmlns:a16="http://schemas.microsoft.com/office/drawing/2014/main" id="{AD33B5D3-6161-4880-BBBE-9E319FE52502}"/>
              </a:ext>
            </a:extLst>
          </p:cNvPr>
          <p:cNvPicPr>
            <a:picLocks noChangeAspect="1"/>
          </p:cNvPicPr>
          <p:nvPr/>
        </p:nvPicPr>
        <p:blipFill>
          <a:blip r:embed="rId17"/>
          <a:stretch>
            <a:fillRect/>
          </a:stretch>
        </p:blipFill>
        <p:spPr>
          <a:xfrm>
            <a:off x="15104523" y="9131939"/>
            <a:ext cx="5542903" cy="3328272"/>
          </a:xfrm>
          <a:prstGeom prst="rect">
            <a:avLst/>
          </a:prstGeom>
        </p:spPr>
      </p:pic>
      <p:pic>
        <p:nvPicPr>
          <p:cNvPr id="13" name="Picture 12">
            <a:extLst>
              <a:ext uri="{FF2B5EF4-FFF2-40B4-BE49-F238E27FC236}">
                <a16:creationId xmlns:a16="http://schemas.microsoft.com/office/drawing/2014/main" id="{74352117-0CB1-472C-AE45-D7B51B2884A6}"/>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12076289" y="6630747"/>
            <a:ext cx="1876687" cy="2172003"/>
          </a:xfrm>
          <a:prstGeom prst="rect">
            <a:avLst/>
          </a:prstGeom>
        </p:spPr>
      </p:pic>
      <p:pic>
        <p:nvPicPr>
          <p:cNvPr id="15" name="Picture 14">
            <a:extLst>
              <a:ext uri="{FF2B5EF4-FFF2-40B4-BE49-F238E27FC236}">
                <a16:creationId xmlns:a16="http://schemas.microsoft.com/office/drawing/2014/main" id="{8EAD0FB5-03BD-4E1E-8D4D-AD1A13C3570A}"/>
              </a:ext>
            </a:extLst>
          </p:cNvPr>
          <p:cNvPicPr>
            <a:picLocks noChangeAspect="1"/>
          </p:cNvPicPr>
          <p:nvPr/>
        </p:nvPicPr>
        <p:blipFill>
          <a:blip r:embed="rId19">
            <a:clrChange>
              <a:clrFrom>
                <a:srgbClr val="FFFFFF"/>
              </a:clrFrom>
              <a:clrTo>
                <a:srgbClr val="FFFFFF">
                  <a:alpha val="0"/>
                </a:srgbClr>
              </a:clrTo>
            </a:clrChange>
          </a:blip>
          <a:stretch>
            <a:fillRect/>
          </a:stretch>
        </p:blipFill>
        <p:spPr>
          <a:xfrm>
            <a:off x="9764461" y="6667311"/>
            <a:ext cx="2048161" cy="2219635"/>
          </a:xfrm>
          <a:prstGeom prst="rect">
            <a:avLst/>
          </a:prstGeom>
        </p:spPr>
      </p:pic>
      <p:sp>
        <p:nvSpPr>
          <p:cNvPr id="100" name="TextBox 99">
            <a:extLst>
              <a:ext uri="{FF2B5EF4-FFF2-40B4-BE49-F238E27FC236}">
                <a16:creationId xmlns:a16="http://schemas.microsoft.com/office/drawing/2014/main" id="{15507614-E8F3-44F2-8CC3-367326AF21BC}"/>
              </a:ext>
            </a:extLst>
          </p:cNvPr>
          <p:cNvSpPr txBox="1"/>
          <p:nvPr/>
        </p:nvSpPr>
        <p:spPr>
          <a:xfrm>
            <a:off x="14974512" y="18713121"/>
            <a:ext cx="5986724" cy="4893647"/>
          </a:xfrm>
          <a:prstGeom prst="rect">
            <a:avLst/>
          </a:prstGeom>
          <a:noFill/>
        </p:spPr>
        <p:txBody>
          <a:bodyPr wrap="square" rtlCol="0">
            <a:spAutoFit/>
          </a:bodyPr>
          <a:lstStyle/>
          <a:p>
            <a:pPr algn="l"/>
            <a:r>
              <a:rPr lang="en-US" sz="2400" dirty="0">
                <a:solidFill>
                  <a:srgbClr val="000000"/>
                </a:solidFill>
                <a:latin typeface="+mj-lt"/>
              </a:rPr>
              <a:t>The final product for the PoC met the requirements of the client, who were extremely satisfied of the work carried out and the results. The outcome from the client-side is to collect all information, resources, and links in order to pass this across to a “testing team” for their own development piece. The proposed idea of creating departmental workflows was met with excitement, instead of using the current standard of one size fits all.</a:t>
            </a:r>
          </a:p>
          <a:p>
            <a:pPr algn="l"/>
            <a:endParaRPr lang="en-US" sz="2400" dirty="0">
              <a:solidFill>
                <a:srgbClr val="000000"/>
              </a:solidFill>
              <a:latin typeface="+mj-lt"/>
            </a:endParaRPr>
          </a:p>
          <a:p>
            <a:pPr algn="l"/>
            <a:endParaRPr lang="en-US" sz="2400" dirty="0">
              <a:solidFill>
                <a:srgbClr val="000000"/>
              </a:solidFill>
              <a:latin typeface="+mj-lt"/>
            </a:endParaRPr>
          </a:p>
        </p:txBody>
      </p:sp>
      <p:pic>
        <p:nvPicPr>
          <p:cNvPr id="18" name="Picture 17">
            <a:extLst>
              <a:ext uri="{FF2B5EF4-FFF2-40B4-BE49-F238E27FC236}">
                <a16:creationId xmlns:a16="http://schemas.microsoft.com/office/drawing/2014/main" id="{4F57B200-09E6-4183-A23E-F81354497924}"/>
              </a:ext>
            </a:extLst>
          </p:cNvPr>
          <p:cNvPicPr>
            <a:picLocks noChangeAspect="1"/>
          </p:cNvPicPr>
          <p:nvPr/>
        </p:nvPicPr>
        <p:blipFill rotWithShape="1">
          <a:blip r:embed="rId20">
            <a:clrChange>
              <a:clrFrom>
                <a:srgbClr val="FFFFFF"/>
              </a:clrFrom>
              <a:clrTo>
                <a:srgbClr val="FFFFFF">
                  <a:alpha val="0"/>
                </a:srgbClr>
              </a:clrTo>
            </a:clrChange>
          </a:blip>
          <a:srcRect l="-1" r="560" b="6993"/>
          <a:stretch/>
        </p:blipFill>
        <p:spPr>
          <a:xfrm>
            <a:off x="18179137" y="22377282"/>
            <a:ext cx="2762111" cy="2515951"/>
          </a:xfrm>
          <a:prstGeom prst="rect">
            <a:avLst/>
          </a:prstGeom>
        </p:spPr>
      </p:pic>
      <p:sp>
        <p:nvSpPr>
          <p:cNvPr id="81" name="Rectangle 80">
            <a:extLst>
              <a:ext uri="{FF2B5EF4-FFF2-40B4-BE49-F238E27FC236}">
                <a16:creationId xmlns:a16="http://schemas.microsoft.com/office/drawing/2014/main" id="{67E8BAFD-A8EF-40D4-8D59-56A7ACD5070B}"/>
              </a:ext>
            </a:extLst>
          </p:cNvPr>
          <p:cNvSpPr/>
          <p:nvPr/>
        </p:nvSpPr>
        <p:spPr>
          <a:xfrm>
            <a:off x="1797793" y="21735018"/>
            <a:ext cx="3380114" cy="367252"/>
          </a:xfrm>
          <a:prstGeom prst="rect">
            <a:avLst/>
          </a:prstGeom>
          <a:solidFill>
            <a:schemeClr val="accent1">
              <a:alpha val="769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Covid-19 Onboarding</a:t>
            </a:r>
          </a:p>
        </p:txBody>
      </p:sp>
      <p:sp>
        <p:nvSpPr>
          <p:cNvPr id="85" name="TextBox 84">
            <a:extLst>
              <a:ext uri="{FF2B5EF4-FFF2-40B4-BE49-F238E27FC236}">
                <a16:creationId xmlns:a16="http://schemas.microsoft.com/office/drawing/2014/main" id="{8030F038-A9FF-4E2F-968E-AF391D8D7699}"/>
              </a:ext>
            </a:extLst>
          </p:cNvPr>
          <p:cNvSpPr txBox="1"/>
          <p:nvPr/>
        </p:nvSpPr>
        <p:spPr>
          <a:xfrm>
            <a:off x="966811" y="29295212"/>
            <a:ext cx="13797412" cy="470000"/>
          </a:xfrm>
          <a:prstGeom prst="rect">
            <a:avLst/>
          </a:prstGeom>
          <a:noFill/>
        </p:spPr>
        <p:txBody>
          <a:bodyPr wrap="square" rtlCol="0">
            <a:spAutoFit/>
          </a:bodyPr>
          <a:lstStyle/>
          <a:p>
            <a:pPr lvl="0">
              <a:lnSpc>
                <a:spcPct val="107000"/>
              </a:lnSpc>
              <a:spcAft>
                <a:spcPts val="800"/>
              </a:spcAft>
            </a:pPr>
            <a:r>
              <a:rPr lang="en-US" sz="2400" b="0" i="0" dirty="0">
                <a:solidFill>
                  <a:srgbClr val="000000"/>
                </a:solidFill>
                <a:effectLst/>
                <a:latin typeface="+mj-lt"/>
              </a:rPr>
              <a:t>Bauer, T., 2010. </a:t>
            </a:r>
            <a:r>
              <a:rPr lang="en-US" sz="2400" b="0" i="1" dirty="0">
                <a:solidFill>
                  <a:srgbClr val="000000"/>
                </a:solidFill>
                <a:effectLst/>
                <a:latin typeface="+mj-lt"/>
              </a:rPr>
              <a:t>Onboarding New Employees: Maximizing Success</a:t>
            </a:r>
            <a:r>
              <a:rPr lang="en-US" sz="2400" b="0" i="0" dirty="0">
                <a:solidFill>
                  <a:srgbClr val="000000"/>
                </a:solidFill>
                <a:effectLst/>
                <a:latin typeface="+mj-lt"/>
              </a:rPr>
              <a:t>.</a:t>
            </a:r>
            <a:endParaRPr lang="en-GB" sz="2400" dirty="0">
              <a:effectLst/>
              <a:latin typeface="+mj-lt"/>
              <a:ea typeface="Calibri" panose="020F0502020204030204" pitchFamily="34" charset="0"/>
              <a:cs typeface="Times New Roman" panose="02020603050405020304" pitchFamily="18" charset="0"/>
            </a:endParaRPr>
          </a:p>
        </p:txBody>
      </p:sp>
      <p:sp>
        <p:nvSpPr>
          <p:cNvPr id="95" name="TextBox 94">
            <a:extLst>
              <a:ext uri="{FF2B5EF4-FFF2-40B4-BE49-F238E27FC236}">
                <a16:creationId xmlns:a16="http://schemas.microsoft.com/office/drawing/2014/main" id="{5C8A4316-4502-474B-9C5B-FAECD2EA10F6}"/>
              </a:ext>
            </a:extLst>
          </p:cNvPr>
          <p:cNvSpPr txBox="1"/>
          <p:nvPr/>
        </p:nvSpPr>
        <p:spPr>
          <a:xfrm>
            <a:off x="14971172" y="22419089"/>
            <a:ext cx="3525882" cy="2308324"/>
          </a:xfrm>
          <a:prstGeom prst="rect">
            <a:avLst/>
          </a:prstGeom>
          <a:noFill/>
        </p:spPr>
        <p:txBody>
          <a:bodyPr wrap="square" rtlCol="0">
            <a:spAutoFit/>
          </a:bodyPr>
          <a:lstStyle/>
          <a:p>
            <a:pPr algn="l"/>
            <a:endParaRPr lang="en-US" sz="2400" dirty="0">
              <a:solidFill>
                <a:srgbClr val="000000"/>
              </a:solidFill>
              <a:latin typeface="+mj-lt"/>
            </a:endParaRPr>
          </a:p>
          <a:p>
            <a:pPr algn="l"/>
            <a:r>
              <a:rPr lang="en-US" sz="2400" dirty="0">
                <a:solidFill>
                  <a:srgbClr val="000000"/>
                </a:solidFill>
                <a:latin typeface="+mj-lt"/>
              </a:rPr>
              <a:t>Feedback received (some shown opposite) also identified that the PoC was “up to date, and what the </a:t>
            </a:r>
            <a:r>
              <a:rPr lang="en-US" sz="2400">
                <a:solidFill>
                  <a:srgbClr val="000000"/>
                </a:solidFill>
                <a:latin typeface="+mj-lt"/>
              </a:rPr>
              <a:t>company was </a:t>
            </a:r>
            <a:r>
              <a:rPr lang="en-US" sz="2400" dirty="0">
                <a:solidFill>
                  <a:srgbClr val="000000"/>
                </a:solidFill>
                <a:latin typeface="+mj-lt"/>
              </a:rPr>
              <a:t>missing.”.</a:t>
            </a:r>
          </a:p>
        </p:txBody>
      </p:sp>
      <p:sp>
        <p:nvSpPr>
          <p:cNvPr id="96" name="Rectangle 95">
            <a:extLst>
              <a:ext uri="{FF2B5EF4-FFF2-40B4-BE49-F238E27FC236}">
                <a16:creationId xmlns:a16="http://schemas.microsoft.com/office/drawing/2014/main" id="{C28BB681-CA65-4957-92CB-70153798EE4B}"/>
              </a:ext>
            </a:extLst>
          </p:cNvPr>
          <p:cNvSpPr/>
          <p:nvPr/>
        </p:nvSpPr>
        <p:spPr>
          <a:xfrm>
            <a:off x="7803460" y="9948764"/>
            <a:ext cx="5607404" cy="299081"/>
          </a:xfrm>
          <a:prstGeom prst="rect">
            <a:avLst/>
          </a:prstGeom>
          <a:solidFill>
            <a:schemeClr val="accent1">
              <a:alpha val="769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Requirements and Elicitation</a:t>
            </a:r>
          </a:p>
        </p:txBody>
      </p:sp>
      <p:sp>
        <p:nvSpPr>
          <p:cNvPr id="97" name="Rectangle 96">
            <a:extLst>
              <a:ext uri="{FF2B5EF4-FFF2-40B4-BE49-F238E27FC236}">
                <a16:creationId xmlns:a16="http://schemas.microsoft.com/office/drawing/2014/main" id="{4821EA0E-6CE9-4AE2-BC0F-8E6A50079F76}"/>
              </a:ext>
            </a:extLst>
          </p:cNvPr>
          <p:cNvSpPr/>
          <p:nvPr/>
        </p:nvSpPr>
        <p:spPr>
          <a:xfrm>
            <a:off x="7803460" y="17702526"/>
            <a:ext cx="5607404" cy="299081"/>
          </a:xfrm>
          <a:prstGeom prst="rect">
            <a:avLst/>
          </a:prstGeom>
          <a:solidFill>
            <a:schemeClr val="accent1">
              <a:alpha val="769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mj-lt"/>
                <a:cs typeface="Times New Roman" panose="02020603050405020304" pitchFamily="18" charset="0"/>
              </a:rPr>
              <a:t>Process and Methodology</a:t>
            </a:r>
          </a:p>
        </p:txBody>
      </p:sp>
    </p:spTree>
    <p:extLst>
      <p:ext uri="{BB962C8B-B14F-4D97-AF65-F5344CB8AC3E}">
        <p14:creationId xmlns:p14="http://schemas.microsoft.com/office/powerpoint/2010/main" val="1787527035"/>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6042</TotalTime>
  <Words>972</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Calibri Light</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Heslop, Alan</cp:lastModifiedBy>
  <cp:revision>181</cp:revision>
  <cp:lastPrinted>2022-05-30T13:07:34Z</cp:lastPrinted>
  <dcterms:created xsi:type="dcterms:W3CDTF">2012-02-10T00:21:22Z</dcterms:created>
  <dcterms:modified xsi:type="dcterms:W3CDTF">2022-08-13T07:37:56Z</dcterms:modified>
  <cp:category>Research poster templates</cp:category>
</cp:coreProperties>
</file>