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70"/>
  </p:notesMasterIdLst>
  <p:sldIdLst>
    <p:sldId id="256" r:id="rId2"/>
    <p:sldId id="300" r:id="rId3"/>
    <p:sldId id="298" r:id="rId4"/>
    <p:sldId id="296" r:id="rId5"/>
    <p:sldId id="327" r:id="rId6"/>
    <p:sldId id="319" r:id="rId7"/>
    <p:sldId id="326" r:id="rId8"/>
    <p:sldId id="306" r:id="rId9"/>
    <p:sldId id="303" r:id="rId10"/>
    <p:sldId id="308" r:id="rId11"/>
    <p:sldId id="312" r:id="rId12"/>
    <p:sldId id="313" r:id="rId13"/>
    <p:sldId id="314" r:id="rId14"/>
    <p:sldId id="316" r:id="rId15"/>
    <p:sldId id="320" r:id="rId16"/>
    <p:sldId id="307" r:id="rId17"/>
    <p:sldId id="329" r:id="rId18"/>
    <p:sldId id="334" r:id="rId19"/>
    <p:sldId id="336" r:id="rId20"/>
    <p:sldId id="322" r:id="rId21"/>
    <p:sldId id="333" r:id="rId22"/>
    <p:sldId id="332" r:id="rId23"/>
    <p:sldId id="338" r:id="rId24"/>
    <p:sldId id="323" r:id="rId25"/>
    <p:sldId id="339" r:id="rId26"/>
    <p:sldId id="324" r:id="rId27"/>
    <p:sldId id="325" r:id="rId28"/>
    <p:sldId id="330" r:id="rId29"/>
    <p:sldId id="331" r:id="rId30"/>
    <p:sldId id="301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9" r:id="rId63"/>
    <p:sldId id="290" r:id="rId64"/>
    <p:sldId id="291" r:id="rId65"/>
    <p:sldId id="292" r:id="rId66"/>
    <p:sldId id="293" r:id="rId67"/>
    <p:sldId id="294" r:id="rId68"/>
    <p:sldId id="295" r:id="rId6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F4420-6EBA-4141-9C09-8C89F494D8A6}" v="6" dt="2022-08-23T10:45:08.243"/>
  </p1510:revLst>
</p1510:revInfo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lop, Alan" userId="01eff4fa-7cb3-4d5f-91e3-dd98dc9e275e" providerId="ADAL" clId="{9E4F4420-6EBA-4141-9C09-8C89F494D8A6}"/>
    <pc:docChg chg="addSld delSld modSld">
      <pc:chgData name="Heslop, Alan" userId="01eff4fa-7cb3-4d5f-91e3-dd98dc9e275e" providerId="ADAL" clId="{9E4F4420-6EBA-4141-9C09-8C89F494D8A6}" dt="2022-08-23T10:45:08.243" v="5"/>
      <pc:docMkLst>
        <pc:docMk/>
      </pc:docMkLst>
      <pc:sldChg chg="addSp modSp">
        <pc:chgData name="Heslop, Alan" userId="01eff4fa-7cb3-4d5f-91e3-dd98dc9e275e" providerId="ADAL" clId="{9E4F4420-6EBA-4141-9C09-8C89F494D8A6}" dt="2022-08-23T10:45:08.243" v="5"/>
        <pc:sldMkLst>
          <pc:docMk/>
          <pc:sldMk cId="0" sldId="277"/>
        </pc:sldMkLst>
        <pc:spChg chg="mod">
          <ac:chgData name="Heslop, Alan" userId="01eff4fa-7cb3-4d5f-91e3-dd98dc9e275e" providerId="ADAL" clId="{9E4F4420-6EBA-4141-9C09-8C89F494D8A6}" dt="2022-08-23T10:45:08.243" v="5"/>
          <ac:spMkLst>
            <pc:docMk/>
            <pc:sldMk cId="0" sldId="277"/>
            <ac:spMk id="12" creationId="{C2DCB561-5D78-457F-8672-60D027E08DBD}"/>
          </ac:spMkLst>
        </pc:spChg>
        <pc:spChg chg="mod">
          <ac:chgData name="Heslop, Alan" userId="01eff4fa-7cb3-4d5f-91e3-dd98dc9e275e" providerId="ADAL" clId="{9E4F4420-6EBA-4141-9C09-8C89F494D8A6}" dt="2022-08-23T10:45:08.243" v="5"/>
          <ac:spMkLst>
            <pc:docMk/>
            <pc:sldMk cId="0" sldId="277"/>
            <ac:spMk id="13" creationId="{E7B37C51-484E-4D0B-867A-BD9E44D2F0D4}"/>
          </ac:spMkLst>
        </pc:spChg>
        <pc:spChg chg="mod">
          <ac:chgData name="Heslop, Alan" userId="01eff4fa-7cb3-4d5f-91e3-dd98dc9e275e" providerId="ADAL" clId="{9E4F4420-6EBA-4141-9C09-8C89F494D8A6}" dt="2022-08-23T10:45:08.243" v="5"/>
          <ac:spMkLst>
            <pc:docMk/>
            <pc:sldMk cId="0" sldId="277"/>
            <ac:spMk id="14" creationId="{BD3B5A5F-7A5C-491C-9E0C-EC98C6CB322E}"/>
          </ac:spMkLst>
        </pc:spChg>
        <pc:spChg chg="mod">
          <ac:chgData name="Heslop, Alan" userId="01eff4fa-7cb3-4d5f-91e3-dd98dc9e275e" providerId="ADAL" clId="{9E4F4420-6EBA-4141-9C09-8C89F494D8A6}" dt="2022-08-23T10:45:08.243" v="5"/>
          <ac:spMkLst>
            <pc:docMk/>
            <pc:sldMk cId="0" sldId="277"/>
            <ac:spMk id="15" creationId="{9F812AB0-74E8-4F0E-8D63-17B26A4165F3}"/>
          </ac:spMkLst>
        </pc:spChg>
        <pc:grpChg chg="add mod">
          <ac:chgData name="Heslop, Alan" userId="01eff4fa-7cb3-4d5f-91e3-dd98dc9e275e" providerId="ADAL" clId="{9E4F4420-6EBA-4141-9C09-8C89F494D8A6}" dt="2022-08-23T10:45:08.243" v="5"/>
          <ac:grpSpMkLst>
            <pc:docMk/>
            <pc:sldMk cId="0" sldId="277"/>
            <ac:grpSpMk id="11" creationId="{F5B33396-87AF-4ECD-89E8-818591F658E7}"/>
          </ac:grpSpMkLst>
        </pc:grpChg>
        <pc:picChg chg="add mod">
          <ac:chgData name="Heslop, Alan" userId="01eff4fa-7cb3-4d5f-91e3-dd98dc9e275e" providerId="ADAL" clId="{9E4F4420-6EBA-4141-9C09-8C89F494D8A6}" dt="2022-08-23T10:45:08.243" v="5"/>
          <ac:picMkLst>
            <pc:docMk/>
            <pc:sldMk cId="0" sldId="277"/>
            <ac:picMk id="16" creationId="{719FF093-8FBD-441E-BA2E-127E6D211B12}"/>
          </ac:picMkLst>
        </pc:picChg>
      </pc:sldChg>
      <pc:sldChg chg="addSp delSp modSp">
        <pc:chgData name="Heslop, Alan" userId="01eff4fa-7cb3-4d5f-91e3-dd98dc9e275e" providerId="ADAL" clId="{9E4F4420-6EBA-4141-9C09-8C89F494D8A6}" dt="2022-08-23T08:09:24.863" v="2"/>
        <pc:sldMkLst>
          <pc:docMk/>
          <pc:sldMk cId="2579060595" sldId="298"/>
        </pc:sldMkLst>
        <pc:spChg chg="add del mod">
          <ac:chgData name="Heslop, Alan" userId="01eff4fa-7cb3-4d5f-91e3-dd98dc9e275e" providerId="ADAL" clId="{9E4F4420-6EBA-4141-9C09-8C89F494D8A6}" dt="2022-08-23T08:09:24.863" v="2"/>
          <ac:spMkLst>
            <pc:docMk/>
            <pc:sldMk cId="2579060595" sldId="298"/>
            <ac:spMk id="9" creationId="{FC3A302A-64DA-44A3-B7F6-50BB0F72D958}"/>
          </ac:spMkLst>
        </pc:spChg>
        <pc:spChg chg="add del mod">
          <ac:chgData name="Heslop, Alan" userId="01eff4fa-7cb3-4d5f-91e3-dd98dc9e275e" providerId="ADAL" clId="{9E4F4420-6EBA-4141-9C09-8C89F494D8A6}" dt="2022-08-23T08:09:24.863" v="2"/>
          <ac:spMkLst>
            <pc:docMk/>
            <pc:sldMk cId="2579060595" sldId="298"/>
            <ac:spMk id="11" creationId="{61F2B61D-57FC-460B-A7EA-D4761E3C07A9}"/>
          </ac:spMkLst>
        </pc:spChg>
        <pc:picChg chg="add del mod">
          <ac:chgData name="Heslop, Alan" userId="01eff4fa-7cb3-4d5f-91e3-dd98dc9e275e" providerId="ADAL" clId="{9E4F4420-6EBA-4141-9C09-8C89F494D8A6}" dt="2022-08-23T08:09:24.863" v="2"/>
          <ac:picMkLst>
            <pc:docMk/>
            <pc:sldMk cId="2579060595" sldId="298"/>
            <ac:picMk id="8" creationId="{A513190C-3A08-4BA2-B7F4-78D66B7280F4}"/>
          </ac:picMkLst>
        </pc:picChg>
        <pc:picChg chg="add del mod">
          <ac:chgData name="Heslop, Alan" userId="01eff4fa-7cb3-4d5f-91e3-dd98dc9e275e" providerId="ADAL" clId="{9E4F4420-6EBA-4141-9C09-8C89F494D8A6}" dt="2022-08-23T08:09:24.863" v="2"/>
          <ac:picMkLst>
            <pc:docMk/>
            <pc:sldMk cId="2579060595" sldId="298"/>
            <ac:picMk id="10" creationId="{60C400C8-21A5-43C9-AD9B-DEB6F7886D0F}"/>
          </ac:picMkLst>
        </pc:picChg>
      </pc:sldChg>
      <pc:sldChg chg="add">
        <pc:chgData name="Heslop, Alan" userId="01eff4fa-7cb3-4d5f-91e3-dd98dc9e275e" providerId="ADAL" clId="{9E4F4420-6EBA-4141-9C09-8C89F494D8A6}" dt="2022-08-23T08:04:07.048" v="0"/>
        <pc:sldMkLst>
          <pc:docMk/>
          <pc:sldMk cId="4055043922" sldId="339"/>
        </pc:sldMkLst>
      </pc:sldChg>
      <pc:sldChg chg="add del">
        <pc:chgData name="Heslop, Alan" userId="01eff4fa-7cb3-4d5f-91e3-dd98dc9e275e" providerId="ADAL" clId="{9E4F4420-6EBA-4141-9C09-8C89F494D8A6}" dt="2022-08-23T08:53:49.327" v="4"/>
        <pc:sldMkLst>
          <pc:docMk/>
          <pc:sldMk cId="814665474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67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37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08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https://www.comparably.com/companies/dxc-technology/retention</a:t>
            </a:r>
          </a:p>
        </p:txBody>
      </p:sp>
    </p:spTree>
    <p:extLst>
      <p:ext uri="{BB962C8B-B14F-4D97-AF65-F5344CB8AC3E}">
        <p14:creationId xmlns:p14="http://schemas.microsoft.com/office/powerpoint/2010/main" val="3339090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8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2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5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39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4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75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23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21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784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321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https://www.process.st/employee-onboarding-challenges/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https://www.process.st/checklist/employee-onboarding-checklist/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https://www.oreilly.com/library/view/eliminating-waste-in/9781430260882/9781430260882_Ch06.xhtml#:~:text=The%20first%20rule%20of%20any,operation%20will%20magnify%20the%20inefficiency.&amp;text=This%20quote%20from%20Bill%20Gates,be%20a%20source%20of%20waste.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972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https://www.process.st/employee-onboarding-challenges/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https://www.process.st/checklist/employee-onboarding-checklist/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https://www.oreilly.com/library/view/eliminating-waste-in/9781430260882/9781430260882_Ch06.xhtml#:~:text=The%20first%20rule%20of%20any,operation%20will%20magnify%20the%20inefficiency.&amp;text=This%20quote%20from%20Bill%20Gates,be%20a%20source%20of%20waste.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656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1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5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7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15.xml"/><Relationship Id="rId7" Type="http://schemas.openxmlformats.org/officeDocument/2006/relationships/slide" Target="slide2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 (promo 3)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28523" y="1292391"/>
            <a:ext cx="2667300" cy="5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Project Charter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632941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Documentation #1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5438350" y="1372303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GANNT Chart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4F7F4-4FBC-4854-871F-A41B93EA4203}"/>
              </a:ext>
            </a:extLst>
          </p:cNvPr>
          <p:cNvCxnSpPr/>
          <p:nvPr/>
        </p:nvCxnSpPr>
        <p:spPr>
          <a:xfrm>
            <a:off x="4424082" y="1183341"/>
            <a:ext cx="0" cy="38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06C242-996B-4C2F-B039-DB00E8635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6"/>
          <a:stretch/>
        </p:blipFill>
        <p:spPr>
          <a:xfrm>
            <a:off x="562257" y="2704153"/>
            <a:ext cx="3115480" cy="2461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FDB52-57AA-4D22-BD44-E005508BFA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54"/>
          <a:stretch/>
        </p:blipFill>
        <p:spPr>
          <a:xfrm>
            <a:off x="5412862" y="2662438"/>
            <a:ext cx="3115479" cy="96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350C6-C7EE-437D-802A-B2B3EBA5E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137" y="3626220"/>
            <a:ext cx="2841904" cy="14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2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28523" y="1292391"/>
            <a:ext cx="2667300" cy="5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Project Scope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632941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Documentation #2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5438350" y="1372303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Stake-Holder Register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4F7F4-4FBC-4854-871F-A41B93EA4203}"/>
              </a:ext>
            </a:extLst>
          </p:cNvPr>
          <p:cNvCxnSpPr/>
          <p:nvPr/>
        </p:nvCxnSpPr>
        <p:spPr>
          <a:xfrm>
            <a:off x="4424082" y="1183341"/>
            <a:ext cx="0" cy="38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DBD35FA-384E-4563-B16E-6F955EC6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57" y="3109632"/>
            <a:ext cx="4642169" cy="705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C9297-3355-4B48-AE1E-800610729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2" r="4494"/>
          <a:stretch/>
        </p:blipFill>
        <p:spPr>
          <a:xfrm>
            <a:off x="458505" y="3109632"/>
            <a:ext cx="3775405" cy="326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28523" y="1292391"/>
            <a:ext cx="2667300" cy="5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Power V Interest Chart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632941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Documentation #3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5438350" y="123990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Stakeholder Communication Plan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4F7F4-4FBC-4854-871F-A41B93EA4203}"/>
              </a:ext>
            </a:extLst>
          </p:cNvPr>
          <p:cNvCxnSpPr/>
          <p:nvPr/>
        </p:nvCxnSpPr>
        <p:spPr>
          <a:xfrm>
            <a:off x="4424082" y="1183341"/>
            <a:ext cx="0" cy="38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BA810C-ABBE-47BF-B8E3-3E1B4BC6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6" y="2728476"/>
            <a:ext cx="2737852" cy="2307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8C6C8-05D8-4354-96C5-361362AC9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82" y="2728476"/>
            <a:ext cx="3919817" cy="21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28522" y="1292391"/>
            <a:ext cx="3087983" cy="5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Create Work Breakdown Structure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632941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Documentation #4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5438350" y="123990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 err="1"/>
              <a:t>MoSCoW</a:t>
            </a:r>
            <a:r>
              <a:rPr lang="en-GB" b="1" dirty="0"/>
              <a:t> Chart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4F7F4-4FBC-4854-871F-A41B93EA4203}"/>
              </a:ext>
            </a:extLst>
          </p:cNvPr>
          <p:cNvCxnSpPr/>
          <p:nvPr/>
        </p:nvCxnSpPr>
        <p:spPr>
          <a:xfrm>
            <a:off x="4424082" y="1183341"/>
            <a:ext cx="0" cy="38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8521DF-0C90-435B-BF53-6351ED8E7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2" y="2998694"/>
            <a:ext cx="4217201" cy="1238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6E6BC-477C-44D8-8892-8B7052C2A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55" y="2724215"/>
            <a:ext cx="4194816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8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228522" y="1292391"/>
            <a:ext cx="6409407" cy="5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RACI Chart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632941"/>
            <a:ext cx="7411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Documentation #4</a:t>
            </a:r>
            <a:endParaRPr dirty="0"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2696F-1E46-4F5D-9672-173686452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04"/>
          <a:stretch/>
        </p:blipFill>
        <p:spPr>
          <a:xfrm>
            <a:off x="885622" y="2301240"/>
            <a:ext cx="6806096" cy="2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4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Research Undertaken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0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9970-DE74-498A-9961-E77258A9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87FD-2D83-4D5B-A080-B470FF93B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6518-DD48-4C2E-832B-A5BB42127D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E509C-B11B-4BCA-AC5D-456F52E118E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328-3C00-44C1-9AF1-BDE5913F1E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63420-0D90-4DF0-922B-FD480C1C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345" y="-75"/>
            <a:ext cx="3226753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1EAB8-3730-4571-B306-FB35F8F1C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9364"/>
            <a:ext cx="9144000" cy="26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5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Description of the approach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7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ADF9-56E3-4516-85F9-77D346B7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124" y="404492"/>
            <a:ext cx="5638800" cy="1159800"/>
          </a:xfrm>
        </p:spPr>
        <p:txBody>
          <a:bodyPr/>
          <a:lstStyle/>
          <a:p>
            <a:r>
              <a:rPr lang="en-GB" dirty="0"/>
              <a:t>Chosen Approach - Hybrid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1FBC7-C29B-4D30-AA33-11F3DE6C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4E6C7"/>
              </a:clrFrom>
              <a:clrTo>
                <a:srgbClr val="D4E6C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0852" y="1995817"/>
            <a:ext cx="6204743" cy="2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2180533" y="32794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Chosen Approach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927848" y="1222016"/>
            <a:ext cx="2555820" cy="374245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Waterfall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After researching which approach would be best, Waterfall had too many pitfalls for practical:</a:t>
            </a:r>
            <a:endParaRPr dirty="0"/>
          </a:p>
          <a:p>
            <a:pPr marL="285750" indent="-285750"/>
            <a:r>
              <a:rPr lang="en" dirty="0"/>
              <a:t>The end goal wasn’t clearly defined.</a:t>
            </a:r>
          </a:p>
          <a:p>
            <a:pPr marL="285750" indent="-285750"/>
            <a:r>
              <a:rPr lang="en-GB" dirty="0"/>
              <a:t>No full picture of all the requirements, as working in sprints.</a:t>
            </a:r>
          </a:p>
          <a:p>
            <a:pPr marL="285750" indent="-285750"/>
            <a:r>
              <a:rPr lang="en-GB" dirty="0"/>
              <a:t>Using continuous testing in and feedback in order to progress.</a:t>
            </a:r>
          </a:p>
          <a:p>
            <a:pPr marL="285750" indent="-285750"/>
            <a:r>
              <a:rPr lang="en-GB" dirty="0"/>
              <a:t>I can use this only for the project documentation side.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3913392" y="1222016"/>
            <a:ext cx="2176800" cy="37037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Agile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Knowing that project planning would be waterfall based, I need an agile outlook for design:</a:t>
            </a:r>
          </a:p>
          <a:p>
            <a:pPr marL="285750" indent="-285750"/>
            <a:r>
              <a:rPr lang="en-US" dirty="0"/>
              <a:t>Throughout sprints the project may change requirements.</a:t>
            </a:r>
          </a:p>
          <a:p>
            <a:pPr marL="285750" indent="-285750"/>
            <a:r>
              <a:rPr lang="en-US" dirty="0"/>
              <a:t>Work quickly to see progress.</a:t>
            </a:r>
          </a:p>
          <a:p>
            <a:pPr marL="285750" indent="-285750"/>
            <a:r>
              <a:rPr lang="en-US" dirty="0"/>
              <a:t>Stakeholders want to have updates at every sprint.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477329" y="1222016"/>
            <a:ext cx="2176800" cy="37037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Hybrid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Due to the previous 2 approaches being heavily linked in this project, Hybrid was chosen:</a:t>
            </a:r>
          </a:p>
          <a:p>
            <a:pPr marL="285750" indent="-285750"/>
            <a:r>
              <a:rPr lang="en-GB" dirty="0"/>
              <a:t>Keeping on track with documentation using waterfall</a:t>
            </a:r>
          </a:p>
          <a:p>
            <a:pPr marL="285750" indent="-285750"/>
            <a:r>
              <a:rPr lang="en-GB" dirty="0"/>
              <a:t>Allowing for change during the project with Agile.</a:t>
            </a:r>
          </a:p>
          <a:p>
            <a:pPr marL="285750" indent="-28575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F6EF20-63FF-4DF6-8473-5E7CE06B001F}"/>
              </a:ext>
            </a:extLst>
          </p:cNvPr>
          <p:cNvCxnSpPr/>
          <p:nvPr/>
        </p:nvCxnSpPr>
        <p:spPr>
          <a:xfrm>
            <a:off x="3731559" y="1222016"/>
            <a:ext cx="0" cy="37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A418D6-B3E1-477B-B0FE-304FC0D605F2}"/>
              </a:ext>
            </a:extLst>
          </p:cNvPr>
          <p:cNvCxnSpPr/>
          <p:nvPr/>
        </p:nvCxnSpPr>
        <p:spPr>
          <a:xfrm>
            <a:off x="6363622" y="1183341"/>
            <a:ext cx="0" cy="37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99D62B-315A-49A9-B68A-318216D8BF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88" y="823335"/>
            <a:ext cx="875725" cy="875725"/>
          </a:xfrm>
          <a:prstGeom prst="rect">
            <a:avLst/>
          </a:prstGeom>
        </p:spPr>
      </p:pic>
      <p:pic>
        <p:nvPicPr>
          <p:cNvPr id="4104" name="Picture 8" descr="Agile icon methodology development scrum Vector Image">
            <a:extLst>
              <a:ext uri="{FF2B5EF4-FFF2-40B4-BE49-F238E27FC236}">
                <a16:creationId xmlns:a16="http://schemas.microsoft.com/office/drawing/2014/main" id="{9C1F2133-A3EE-450E-ACD8-5C1EDEC53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8" t="14085" r="15270" b="21961"/>
          <a:stretch/>
        </p:blipFill>
        <p:spPr bwMode="auto">
          <a:xfrm>
            <a:off x="5412442" y="973246"/>
            <a:ext cx="732863" cy="7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hy and How to Use a Hybrid Project Management Approach | by Ivan Ozhiganov  | Azoft | Medium">
            <a:extLst>
              <a:ext uri="{FF2B5EF4-FFF2-40B4-BE49-F238E27FC236}">
                <a16:creationId xmlns:a16="http://schemas.microsoft.com/office/drawing/2014/main" id="{186EFECC-190E-4DC7-BBB6-EF743F36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539" y="619024"/>
            <a:ext cx="1800060" cy="108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84C5425-67F0-44E2-8952-882F1CBC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555" y="3888024"/>
            <a:ext cx="1213597" cy="12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6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E65A-F901-4AF4-873F-89174D4C9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4FD2A-0420-4695-A08C-4130912CD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FA47-DFA7-49A3-855E-D5E74E06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632"/>
            <a:ext cx="9144000" cy="121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8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Requirements Elicitation and Analysis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3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BE2AE-2443-4F80-AB90-54F7E3C04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25" y="2296084"/>
            <a:ext cx="5499846" cy="27499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CCDF94-AF7E-407D-AC19-229C5B77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416" y="263298"/>
            <a:ext cx="7207619" cy="1159800"/>
          </a:xfrm>
        </p:spPr>
        <p:txBody>
          <a:bodyPr/>
          <a:lstStyle/>
          <a:p>
            <a:r>
              <a:rPr lang="en-GB" dirty="0"/>
              <a:t>Creating user stories based on client interaction</a:t>
            </a:r>
          </a:p>
        </p:txBody>
      </p:sp>
      <p:sp>
        <p:nvSpPr>
          <p:cNvPr id="7" name="Google Shape;398;p18">
            <a:extLst>
              <a:ext uri="{FF2B5EF4-FFF2-40B4-BE49-F238E27FC236}">
                <a16:creationId xmlns:a16="http://schemas.microsoft.com/office/drawing/2014/main" id="{F1DF1189-CB4A-4390-8F5B-F949E0648A49}"/>
              </a:ext>
            </a:extLst>
          </p:cNvPr>
          <p:cNvSpPr txBox="1">
            <a:spLocks/>
          </p:cNvSpPr>
          <p:nvPr/>
        </p:nvSpPr>
        <p:spPr>
          <a:xfrm>
            <a:off x="2386853" y="1292391"/>
            <a:ext cx="6683182" cy="56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b="1" dirty="0"/>
              <a:t>User Stories</a:t>
            </a:r>
          </a:p>
          <a:p>
            <a:pPr marL="0" indent="0">
              <a:spcBef>
                <a:spcPts val="600"/>
              </a:spcBef>
            </a:pPr>
            <a:r>
              <a:rPr lang="en-US" dirty="0"/>
              <a:t>User stories were introduced to be able to pinpoint certain items in the sprint. The layout of the stories helped to better understand what the real requirements were.</a:t>
            </a:r>
          </a:p>
        </p:txBody>
      </p:sp>
    </p:spTree>
    <p:extLst>
      <p:ext uri="{BB962C8B-B14F-4D97-AF65-F5344CB8AC3E}">
        <p14:creationId xmlns:p14="http://schemas.microsoft.com/office/powerpoint/2010/main" val="84738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3CBD-EE48-40CC-AF71-938AC91B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416" y="263298"/>
            <a:ext cx="7207619" cy="1159800"/>
          </a:xfrm>
        </p:spPr>
        <p:txBody>
          <a:bodyPr/>
          <a:lstStyle/>
          <a:p>
            <a:r>
              <a:rPr lang="en-GB" dirty="0"/>
              <a:t>Functional and Non Functional Requirements</a:t>
            </a:r>
          </a:p>
        </p:txBody>
      </p:sp>
      <p:sp>
        <p:nvSpPr>
          <p:cNvPr id="6" name="Google Shape;401;p18">
            <a:extLst>
              <a:ext uri="{FF2B5EF4-FFF2-40B4-BE49-F238E27FC236}">
                <a16:creationId xmlns:a16="http://schemas.microsoft.com/office/drawing/2014/main" id="{43F36697-8F47-4BCD-8979-212C73B6E9A5}"/>
              </a:ext>
            </a:extLst>
          </p:cNvPr>
          <p:cNvSpPr txBox="1">
            <a:spLocks/>
          </p:cNvSpPr>
          <p:nvPr/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644152-0575-4650-8196-45C11275C8E3}"/>
              </a:ext>
            </a:extLst>
          </p:cNvPr>
          <p:cNvCxnSpPr/>
          <p:nvPr/>
        </p:nvCxnSpPr>
        <p:spPr>
          <a:xfrm>
            <a:off x="5271247" y="1111892"/>
            <a:ext cx="0" cy="385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400;p18">
            <a:extLst>
              <a:ext uri="{FF2B5EF4-FFF2-40B4-BE49-F238E27FC236}">
                <a16:creationId xmlns:a16="http://schemas.microsoft.com/office/drawing/2014/main" id="{B8D2DFCB-9802-49EB-BDEC-DAE2B487BA4E}"/>
              </a:ext>
            </a:extLst>
          </p:cNvPr>
          <p:cNvSpPr txBox="1">
            <a:spLocks/>
          </p:cNvSpPr>
          <p:nvPr/>
        </p:nvSpPr>
        <p:spPr>
          <a:xfrm>
            <a:off x="2832543" y="1767496"/>
            <a:ext cx="2667300" cy="1231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100" b="1" dirty="0">
                <a:solidFill>
                  <a:schemeClr val="tx1"/>
                </a:solidFill>
              </a:rPr>
              <a:t>User Profile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Profile photo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Workflow Attached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Progress of Onboarding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chemeClr val="tx1"/>
                </a:solidFill>
              </a:rPr>
              <a:t>Workflows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new workflow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Attach yourself to a workflow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Assigned a manager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chemeClr val="tx1"/>
                </a:solidFill>
              </a:rPr>
              <a:t>Steps in a workflow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Add new step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Review comments from supervisor on step</a:t>
            </a: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Google Shape;398;p18">
            <a:extLst>
              <a:ext uri="{FF2B5EF4-FFF2-40B4-BE49-F238E27FC236}">
                <a16:creationId xmlns:a16="http://schemas.microsoft.com/office/drawing/2014/main" id="{942F29A7-B379-4B87-9926-7F497EE04702}"/>
              </a:ext>
            </a:extLst>
          </p:cNvPr>
          <p:cNvSpPr txBox="1">
            <a:spLocks/>
          </p:cNvSpPr>
          <p:nvPr/>
        </p:nvSpPr>
        <p:spPr>
          <a:xfrm>
            <a:off x="5560359" y="1285459"/>
            <a:ext cx="3429000" cy="56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1800" b="1" dirty="0"/>
              <a:t>Non-Functional Requirements</a:t>
            </a:r>
          </a:p>
        </p:txBody>
      </p:sp>
      <p:sp>
        <p:nvSpPr>
          <p:cNvPr id="11" name="Google Shape;398;p18">
            <a:extLst>
              <a:ext uri="{FF2B5EF4-FFF2-40B4-BE49-F238E27FC236}">
                <a16:creationId xmlns:a16="http://schemas.microsoft.com/office/drawing/2014/main" id="{5E57E9AF-4782-442A-8373-415CDBA29213}"/>
              </a:ext>
            </a:extLst>
          </p:cNvPr>
          <p:cNvSpPr txBox="1">
            <a:spLocks/>
          </p:cNvSpPr>
          <p:nvPr/>
        </p:nvSpPr>
        <p:spPr>
          <a:xfrm>
            <a:off x="2158254" y="1298869"/>
            <a:ext cx="3429000" cy="56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lang="en-US" sz="1800" b="1" dirty="0"/>
              <a:t>Functional Requirements</a:t>
            </a:r>
          </a:p>
        </p:txBody>
      </p:sp>
      <p:sp>
        <p:nvSpPr>
          <p:cNvPr id="13" name="Google Shape;400;p18">
            <a:extLst>
              <a:ext uri="{FF2B5EF4-FFF2-40B4-BE49-F238E27FC236}">
                <a16:creationId xmlns:a16="http://schemas.microsoft.com/office/drawing/2014/main" id="{0400F0D3-1CD5-4164-915F-81949BA82C9F}"/>
              </a:ext>
            </a:extLst>
          </p:cNvPr>
          <p:cNvSpPr txBox="1">
            <a:spLocks/>
          </p:cNvSpPr>
          <p:nvPr/>
        </p:nvSpPr>
        <p:spPr>
          <a:xfrm>
            <a:off x="5587254" y="1767497"/>
            <a:ext cx="2667300" cy="2925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Cross browser compatibility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Logging (timesheets)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Documented systems (code and user functionality)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99% uptime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User friendly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Performance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Usability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Reliability and scalability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Safety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lvl="8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1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88194" y="975842"/>
            <a:ext cx="6954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and Software Constraints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407;p19">
            <a:extLst>
              <a:ext uri="{FF2B5EF4-FFF2-40B4-BE49-F238E27FC236}">
                <a16:creationId xmlns:a16="http://schemas.microsoft.com/office/drawing/2014/main" id="{69D51416-0449-4A86-9145-000BCA1CA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0883" y="1400966"/>
            <a:ext cx="2555820" cy="374245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Skills:</a:t>
            </a:r>
          </a:p>
          <a:p>
            <a:pPr marL="285750" indent="-285750"/>
            <a:r>
              <a:rPr lang="en-GB" dirty="0"/>
              <a:t>Python versioning</a:t>
            </a:r>
          </a:p>
          <a:p>
            <a:pPr marL="285750" indent="-285750"/>
            <a:r>
              <a:rPr lang="en-GB" dirty="0"/>
              <a:t>Django skills</a:t>
            </a:r>
          </a:p>
          <a:p>
            <a:pPr marL="285750" indent="-285750"/>
            <a:r>
              <a:rPr lang="en-GB" dirty="0" err="1"/>
              <a:t>Sqlitedb</a:t>
            </a:r>
            <a:r>
              <a:rPr lang="en-GB" dirty="0"/>
              <a:t> 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31EAC-0BAA-4FDA-9EA8-1EC06CBBF96D}"/>
              </a:ext>
            </a:extLst>
          </p:cNvPr>
          <p:cNvCxnSpPr/>
          <p:nvPr/>
        </p:nvCxnSpPr>
        <p:spPr>
          <a:xfrm>
            <a:off x="4484594" y="1400966"/>
            <a:ext cx="0" cy="37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407;p19">
            <a:extLst>
              <a:ext uri="{FF2B5EF4-FFF2-40B4-BE49-F238E27FC236}">
                <a16:creationId xmlns:a16="http://schemas.microsoft.com/office/drawing/2014/main" id="{DF3FDDA1-D751-4339-B052-0C38268E07C1}"/>
              </a:ext>
            </a:extLst>
          </p:cNvPr>
          <p:cNvSpPr txBox="1">
            <a:spLocks/>
          </p:cNvSpPr>
          <p:nvPr/>
        </p:nvSpPr>
        <p:spPr>
          <a:xfrm>
            <a:off x="5000336" y="1400965"/>
            <a:ext cx="2555820" cy="37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b="1" dirty="0"/>
              <a:t>Hardware</a:t>
            </a:r>
          </a:p>
          <a:p>
            <a:pPr marL="0" indent="0" algn="ctr">
              <a:buFont typeface="Muli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Due to this being created on a work laptop, hardware constraints were non-existent.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7556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Rationale for technology choices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88194" y="975842"/>
            <a:ext cx="6954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and Software Constraints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Google Shape;407;p19">
            <a:extLst>
              <a:ext uri="{FF2B5EF4-FFF2-40B4-BE49-F238E27FC236}">
                <a16:creationId xmlns:a16="http://schemas.microsoft.com/office/drawing/2014/main" id="{69D51416-0449-4A86-9145-000BCA1CA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0883" y="1400966"/>
            <a:ext cx="2555820" cy="374245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Skills:</a:t>
            </a:r>
          </a:p>
          <a:p>
            <a:pPr marL="285750" indent="-285750"/>
            <a:r>
              <a:rPr lang="en-GB" dirty="0"/>
              <a:t>Python versioning</a:t>
            </a:r>
          </a:p>
          <a:p>
            <a:pPr marL="285750" indent="-285750"/>
            <a:r>
              <a:rPr lang="en-GB" dirty="0"/>
              <a:t>Django skills</a:t>
            </a:r>
          </a:p>
          <a:p>
            <a:pPr marL="285750" indent="-285750"/>
            <a:r>
              <a:rPr lang="en-GB" dirty="0" err="1"/>
              <a:t>Sqlitedb</a:t>
            </a:r>
            <a:r>
              <a:rPr lang="en-GB" dirty="0"/>
              <a:t> </a:t>
            </a:r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31EAC-0BAA-4FDA-9EA8-1EC06CBBF96D}"/>
              </a:ext>
            </a:extLst>
          </p:cNvPr>
          <p:cNvCxnSpPr/>
          <p:nvPr/>
        </p:nvCxnSpPr>
        <p:spPr>
          <a:xfrm>
            <a:off x="4484594" y="1400966"/>
            <a:ext cx="0" cy="37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407;p19">
            <a:extLst>
              <a:ext uri="{FF2B5EF4-FFF2-40B4-BE49-F238E27FC236}">
                <a16:creationId xmlns:a16="http://schemas.microsoft.com/office/drawing/2014/main" id="{DF3FDDA1-D751-4339-B052-0C38268E07C1}"/>
              </a:ext>
            </a:extLst>
          </p:cNvPr>
          <p:cNvSpPr txBox="1">
            <a:spLocks/>
          </p:cNvSpPr>
          <p:nvPr/>
        </p:nvSpPr>
        <p:spPr>
          <a:xfrm>
            <a:off x="5000336" y="1400965"/>
            <a:ext cx="2555820" cy="374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b="1" dirty="0"/>
              <a:t>Hardware</a:t>
            </a:r>
          </a:p>
          <a:p>
            <a:pPr marL="0" indent="0" algn="ctr">
              <a:buFont typeface="Muli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Due to this being created on a work laptop, hardware constraints were non-existent.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04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Testing and Analysis of the Results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1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2322496"/>
            <a:ext cx="5638800" cy="5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 Evaluation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7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1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8714-4941-4208-A83C-55737846F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A976F-0A1E-4DBF-A3DF-46CB6EA4E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402D-5F49-4D15-8E74-2568CB6E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121FD-E162-4303-B61D-1F933FEFA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0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Introductions</a:t>
            </a:r>
            <a:endParaRPr dirty="0"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>
          <a:blip r:embed="rId3"/>
          <a:srcRect/>
          <a:stretch/>
        </p:blipFill>
        <p:spPr>
          <a:xfrm>
            <a:off x="2709402" y="1806857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2713990" y="3285111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Alan John Heslop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-GB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DevOps Engineer/Student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>
          <a:blip r:embed="rId4"/>
          <a:srcRect l="4309" r="4309"/>
          <a:stretch/>
        </p:blipFill>
        <p:spPr>
          <a:xfrm>
            <a:off x="4516986" y="1816582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4521574" y="3285111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Paul Graham</a:t>
            </a:r>
            <a:br>
              <a:rPr lang="en" dirty="0">
                <a:latin typeface="Muli"/>
                <a:ea typeface="Muli"/>
                <a:cs typeface="Muli"/>
                <a:sym typeface="Muli"/>
              </a:rPr>
            </a:br>
            <a:r>
              <a:rPr lang="en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Student Supervisor</a:t>
            </a:r>
            <a:endParaRPr lang="en-US"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57906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21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38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60E-4D71-4A7E-AB88-4AD529D4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826" y="-324562"/>
            <a:ext cx="5638800" cy="1159800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9A95-9335-4881-8368-583E396D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318" y="727866"/>
            <a:ext cx="5990664" cy="384095"/>
          </a:xfrm>
        </p:spPr>
        <p:txBody>
          <a:bodyPr/>
          <a:lstStyle/>
          <a:p>
            <a:r>
              <a:rPr lang="en-GB" b="1" dirty="0"/>
              <a:t> Introduction to the problem (Project Initiation)</a:t>
            </a:r>
          </a:p>
        </p:txBody>
      </p:sp>
      <p:grpSp>
        <p:nvGrpSpPr>
          <p:cNvPr id="9" name="Google Shape;1572;p48">
            <a:extLst>
              <a:ext uri="{FF2B5EF4-FFF2-40B4-BE49-F238E27FC236}">
                <a16:creationId xmlns:a16="http://schemas.microsoft.com/office/drawing/2014/main" id="{DF81F850-11B7-474A-90BF-9B6920C704A5}"/>
              </a:ext>
            </a:extLst>
          </p:cNvPr>
          <p:cNvGrpSpPr/>
          <p:nvPr/>
        </p:nvGrpSpPr>
        <p:grpSpPr>
          <a:xfrm>
            <a:off x="2841740" y="948431"/>
            <a:ext cx="244779" cy="145717"/>
            <a:chOff x="8095060" y="5969027"/>
            <a:chExt cx="497404" cy="289951"/>
          </a:xfrm>
        </p:grpSpPr>
        <p:sp>
          <p:nvSpPr>
            <p:cNvPr id="22" name="Google Shape;1573;p48">
              <a:extLst>
                <a:ext uri="{FF2B5EF4-FFF2-40B4-BE49-F238E27FC236}">
                  <a16:creationId xmlns:a16="http://schemas.microsoft.com/office/drawing/2014/main" id="{19304C5F-471C-4EC8-8C0F-D4202C0C2794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74;p48">
              <a:extLst>
                <a:ext uri="{FF2B5EF4-FFF2-40B4-BE49-F238E27FC236}">
                  <a16:creationId xmlns:a16="http://schemas.microsoft.com/office/drawing/2014/main" id="{5680CA8D-924A-4E27-A22D-30457832CDF0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575;p48">
              <a:extLst>
                <a:ext uri="{FF2B5EF4-FFF2-40B4-BE49-F238E27FC236}">
                  <a16:creationId xmlns:a16="http://schemas.microsoft.com/office/drawing/2014/main" id="{2DB0E4AE-D5AF-4732-87E6-55E321DD0F2C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576;p48">
            <a:extLst>
              <a:ext uri="{FF2B5EF4-FFF2-40B4-BE49-F238E27FC236}">
                <a16:creationId xmlns:a16="http://schemas.microsoft.com/office/drawing/2014/main" id="{8AEFD379-3DD1-4113-A1D7-44EE70385DFC}"/>
              </a:ext>
            </a:extLst>
          </p:cNvPr>
          <p:cNvGrpSpPr/>
          <p:nvPr/>
        </p:nvGrpSpPr>
        <p:grpSpPr>
          <a:xfrm>
            <a:off x="2841740" y="897575"/>
            <a:ext cx="244779" cy="145396"/>
            <a:chOff x="8095060" y="5867832"/>
            <a:chExt cx="497404" cy="289312"/>
          </a:xfrm>
        </p:grpSpPr>
        <p:sp>
          <p:nvSpPr>
            <p:cNvPr id="19" name="Google Shape;1577;p48">
              <a:extLst>
                <a:ext uri="{FF2B5EF4-FFF2-40B4-BE49-F238E27FC236}">
                  <a16:creationId xmlns:a16="http://schemas.microsoft.com/office/drawing/2014/main" id="{6AEECDCE-DAB1-4AE8-B427-023DC6F910D0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78;p48">
              <a:extLst>
                <a:ext uri="{FF2B5EF4-FFF2-40B4-BE49-F238E27FC236}">
                  <a16:creationId xmlns:a16="http://schemas.microsoft.com/office/drawing/2014/main" id="{C659782D-8DF0-48E4-A4B3-F2AE0B57C14D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79;p48">
              <a:extLst>
                <a:ext uri="{FF2B5EF4-FFF2-40B4-BE49-F238E27FC236}">
                  <a16:creationId xmlns:a16="http://schemas.microsoft.com/office/drawing/2014/main" id="{D5D1AB54-FFCE-4334-A781-249B6F723E27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1580;p48">
            <a:extLst>
              <a:ext uri="{FF2B5EF4-FFF2-40B4-BE49-F238E27FC236}">
                <a16:creationId xmlns:a16="http://schemas.microsoft.com/office/drawing/2014/main" id="{97DD73F3-0415-4A85-86BC-47340CEECD57}"/>
              </a:ext>
            </a:extLst>
          </p:cNvPr>
          <p:cNvGrpSpPr/>
          <p:nvPr/>
        </p:nvGrpSpPr>
        <p:grpSpPr>
          <a:xfrm>
            <a:off x="2841740" y="846403"/>
            <a:ext cx="244779" cy="145396"/>
            <a:chOff x="8095060" y="5765998"/>
            <a:chExt cx="497404" cy="289312"/>
          </a:xfrm>
        </p:grpSpPr>
        <p:sp>
          <p:nvSpPr>
            <p:cNvPr id="16" name="Google Shape;1581;p48">
              <a:extLst>
                <a:ext uri="{FF2B5EF4-FFF2-40B4-BE49-F238E27FC236}">
                  <a16:creationId xmlns:a16="http://schemas.microsoft.com/office/drawing/2014/main" id="{FD248C47-FB48-4453-8C5D-3143D5264B51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82;p48">
              <a:extLst>
                <a:ext uri="{FF2B5EF4-FFF2-40B4-BE49-F238E27FC236}">
                  <a16:creationId xmlns:a16="http://schemas.microsoft.com/office/drawing/2014/main" id="{7746B591-532C-4AAC-8239-F41179D29366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83;p48">
              <a:extLst>
                <a:ext uri="{FF2B5EF4-FFF2-40B4-BE49-F238E27FC236}">
                  <a16:creationId xmlns:a16="http://schemas.microsoft.com/office/drawing/2014/main" id="{D839B6E7-9229-4191-8232-52F3C38BFA0F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584;p48">
            <a:extLst>
              <a:ext uri="{FF2B5EF4-FFF2-40B4-BE49-F238E27FC236}">
                <a16:creationId xmlns:a16="http://schemas.microsoft.com/office/drawing/2014/main" id="{BA32212E-076D-4FEF-8177-8253E2383062}"/>
              </a:ext>
            </a:extLst>
          </p:cNvPr>
          <p:cNvGrpSpPr/>
          <p:nvPr/>
        </p:nvGrpSpPr>
        <p:grpSpPr>
          <a:xfrm>
            <a:off x="2841740" y="795444"/>
            <a:ext cx="244779" cy="145825"/>
            <a:chOff x="8095060" y="5664590"/>
            <a:chExt cx="497404" cy="290164"/>
          </a:xfrm>
        </p:grpSpPr>
        <p:sp>
          <p:nvSpPr>
            <p:cNvPr id="13" name="Google Shape;1585;p48">
              <a:extLst>
                <a:ext uri="{FF2B5EF4-FFF2-40B4-BE49-F238E27FC236}">
                  <a16:creationId xmlns:a16="http://schemas.microsoft.com/office/drawing/2014/main" id="{3B370D9B-AB95-476D-A1AE-75565A57C50F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86;p48">
              <a:extLst>
                <a:ext uri="{FF2B5EF4-FFF2-40B4-BE49-F238E27FC236}">
                  <a16:creationId xmlns:a16="http://schemas.microsoft.com/office/drawing/2014/main" id="{F591A3E4-4E5B-4CB6-9E22-0E054809EF9C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87;p48">
              <a:extLst>
                <a:ext uri="{FF2B5EF4-FFF2-40B4-BE49-F238E27FC236}">
                  <a16:creationId xmlns:a16="http://schemas.microsoft.com/office/drawing/2014/main" id="{F129821E-B5E2-4E15-8454-29A3FD6391EB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572;p48">
            <a:extLst>
              <a:ext uri="{FF2B5EF4-FFF2-40B4-BE49-F238E27FC236}">
                <a16:creationId xmlns:a16="http://schemas.microsoft.com/office/drawing/2014/main" id="{7C079522-4FEB-4479-A055-E57877147C1D}"/>
              </a:ext>
            </a:extLst>
          </p:cNvPr>
          <p:cNvGrpSpPr/>
          <p:nvPr/>
        </p:nvGrpSpPr>
        <p:grpSpPr>
          <a:xfrm>
            <a:off x="2846502" y="1639516"/>
            <a:ext cx="244779" cy="145717"/>
            <a:chOff x="8095060" y="5969027"/>
            <a:chExt cx="497404" cy="289951"/>
          </a:xfrm>
        </p:grpSpPr>
        <p:sp>
          <p:nvSpPr>
            <p:cNvPr id="39" name="Google Shape;1573;p48">
              <a:extLst>
                <a:ext uri="{FF2B5EF4-FFF2-40B4-BE49-F238E27FC236}">
                  <a16:creationId xmlns:a16="http://schemas.microsoft.com/office/drawing/2014/main" id="{0F0B8B4F-E158-4389-941D-86E554CAD31D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574;p48">
              <a:extLst>
                <a:ext uri="{FF2B5EF4-FFF2-40B4-BE49-F238E27FC236}">
                  <a16:creationId xmlns:a16="http://schemas.microsoft.com/office/drawing/2014/main" id="{5216EF57-9430-4070-9A13-61F92E0846F6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575;p48">
              <a:extLst>
                <a:ext uri="{FF2B5EF4-FFF2-40B4-BE49-F238E27FC236}">
                  <a16:creationId xmlns:a16="http://schemas.microsoft.com/office/drawing/2014/main" id="{FED25220-188F-4335-8705-F5BDE6988E56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576;p48">
            <a:extLst>
              <a:ext uri="{FF2B5EF4-FFF2-40B4-BE49-F238E27FC236}">
                <a16:creationId xmlns:a16="http://schemas.microsoft.com/office/drawing/2014/main" id="{2AF75E4E-013B-4A7F-AE84-B2EC671BE930}"/>
              </a:ext>
            </a:extLst>
          </p:cNvPr>
          <p:cNvGrpSpPr/>
          <p:nvPr/>
        </p:nvGrpSpPr>
        <p:grpSpPr>
          <a:xfrm>
            <a:off x="2846502" y="1588660"/>
            <a:ext cx="244779" cy="145396"/>
            <a:chOff x="8095060" y="5867832"/>
            <a:chExt cx="497404" cy="289312"/>
          </a:xfrm>
        </p:grpSpPr>
        <p:sp>
          <p:nvSpPr>
            <p:cNvPr id="36" name="Google Shape;1577;p48">
              <a:extLst>
                <a:ext uri="{FF2B5EF4-FFF2-40B4-BE49-F238E27FC236}">
                  <a16:creationId xmlns:a16="http://schemas.microsoft.com/office/drawing/2014/main" id="{04A7708F-DA78-4B2F-8C01-383BC384F7C5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578;p48">
              <a:extLst>
                <a:ext uri="{FF2B5EF4-FFF2-40B4-BE49-F238E27FC236}">
                  <a16:creationId xmlns:a16="http://schemas.microsoft.com/office/drawing/2014/main" id="{660D2177-F97B-4D65-A11B-A2876C17D9D7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579;p48">
              <a:extLst>
                <a:ext uri="{FF2B5EF4-FFF2-40B4-BE49-F238E27FC236}">
                  <a16:creationId xmlns:a16="http://schemas.microsoft.com/office/drawing/2014/main" id="{209A52BA-1856-4089-8C41-04081BA96C0D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1580;p48">
            <a:extLst>
              <a:ext uri="{FF2B5EF4-FFF2-40B4-BE49-F238E27FC236}">
                <a16:creationId xmlns:a16="http://schemas.microsoft.com/office/drawing/2014/main" id="{3C20CBF8-868E-43EC-BB3A-BBB19FB3E0FF}"/>
              </a:ext>
            </a:extLst>
          </p:cNvPr>
          <p:cNvGrpSpPr/>
          <p:nvPr/>
        </p:nvGrpSpPr>
        <p:grpSpPr>
          <a:xfrm>
            <a:off x="2846502" y="1537482"/>
            <a:ext cx="244779" cy="145396"/>
            <a:chOff x="8095060" y="5765998"/>
            <a:chExt cx="497404" cy="289312"/>
          </a:xfrm>
        </p:grpSpPr>
        <p:sp>
          <p:nvSpPr>
            <p:cNvPr id="33" name="Google Shape;1581;p48">
              <a:extLst>
                <a:ext uri="{FF2B5EF4-FFF2-40B4-BE49-F238E27FC236}">
                  <a16:creationId xmlns:a16="http://schemas.microsoft.com/office/drawing/2014/main" id="{7200DDF3-4130-4FF7-9AED-C57C434EA05D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82;p48">
              <a:extLst>
                <a:ext uri="{FF2B5EF4-FFF2-40B4-BE49-F238E27FC236}">
                  <a16:creationId xmlns:a16="http://schemas.microsoft.com/office/drawing/2014/main" id="{40B57450-DF0E-42D1-A33C-0C7D7313D033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83;p48">
              <a:extLst>
                <a:ext uri="{FF2B5EF4-FFF2-40B4-BE49-F238E27FC236}">
                  <a16:creationId xmlns:a16="http://schemas.microsoft.com/office/drawing/2014/main" id="{BCDF97F4-7A4B-4911-8935-48F00BF3AB95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1584;p48">
            <a:extLst>
              <a:ext uri="{FF2B5EF4-FFF2-40B4-BE49-F238E27FC236}">
                <a16:creationId xmlns:a16="http://schemas.microsoft.com/office/drawing/2014/main" id="{421DA4CD-E601-4C24-9004-24D4CF81B488}"/>
              </a:ext>
            </a:extLst>
          </p:cNvPr>
          <p:cNvGrpSpPr/>
          <p:nvPr/>
        </p:nvGrpSpPr>
        <p:grpSpPr>
          <a:xfrm>
            <a:off x="2846502" y="1486519"/>
            <a:ext cx="244779" cy="145824"/>
            <a:chOff x="8095060" y="5664590"/>
            <a:chExt cx="497404" cy="290164"/>
          </a:xfrm>
        </p:grpSpPr>
        <p:sp>
          <p:nvSpPr>
            <p:cNvPr id="30" name="Google Shape;1585;p48">
              <a:extLst>
                <a:ext uri="{FF2B5EF4-FFF2-40B4-BE49-F238E27FC236}">
                  <a16:creationId xmlns:a16="http://schemas.microsoft.com/office/drawing/2014/main" id="{411F1768-4CC4-43D6-9065-D3FEAC5467D3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86;p48">
              <a:extLst>
                <a:ext uri="{FF2B5EF4-FFF2-40B4-BE49-F238E27FC236}">
                  <a16:creationId xmlns:a16="http://schemas.microsoft.com/office/drawing/2014/main" id="{9F2C7242-DC14-4B04-A731-35CE2FCEB69B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587;p48">
              <a:extLst>
                <a:ext uri="{FF2B5EF4-FFF2-40B4-BE49-F238E27FC236}">
                  <a16:creationId xmlns:a16="http://schemas.microsoft.com/office/drawing/2014/main" id="{40DF5BB4-6B32-42FD-8518-4F8AEF785E43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1572;p48">
            <a:extLst>
              <a:ext uri="{FF2B5EF4-FFF2-40B4-BE49-F238E27FC236}">
                <a16:creationId xmlns:a16="http://schemas.microsoft.com/office/drawing/2014/main" id="{FC98291B-78B5-4703-9B44-5FC70E10A6FB}"/>
              </a:ext>
            </a:extLst>
          </p:cNvPr>
          <p:cNvGrpSpPr/>
          <p:nvPr/>
        </p:nvGrpSpPr>
        <p:grpSpPr>
          <a:xfrm>
            <a:off x="2841738" y="2080452"/>
            <a:ext cx="244779" cy="145717"/>
            <a:chOff x="8095060" y="5969027"/>
            <a:chExt cx="497404" cy="289951"/>
          </a:xfrm>
        </p:grpSpPr>
        <p:sp>
          <p:nvSpPr>
            <p:cNvPr id="56" name="Google Shape;1573;p48">
              <a:extLst>
                <a:ext uri="{FF2B5EF4-FFF2-40B4-BE49-F238E27FC236}">
                  <a16:creationId xmlns:a16="http://schemas.microsoft.com/office/drawing/2014/main" id="{A11D2D9F-12CB-46F0-BA75-9ECDAFFD0185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74;p48">
              <a:extLst>
                <a:ext uri="{FF2B5EF4-FFF2-40B4-BE49-F238E27FC236}">
                  <a16:creationId xmlns:a16="http://schemas.microsoft.com/office/drawing/2014/main" id="{5BFF90E1-A2DF-454E-AB2C-C0EA7D7518EB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575;p48">
              <a:extLst>
                <a:ext uri="{FF2B5EF4-FFF2-40B4-BE49-F238E27FC236}">
                  <a16:creationId xmlns:a16="http://schemas.microsoft.com/office/drawing/2014/main" id="{23DB2E1F-5B72-45CA-AD10-B1320004BDEE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1576;p48">
            <a:extLst>
              <a:ext uri="{FF2B5EF4-FFF2-40B4-BE49-F238E27FC236}">
                <a16:creationId xmlns:a16="http://schemas.microsoft.com/office/drawing/2014/main" id="{3B231B98-944F-4742-9A12-D1AE3CF8F106}"/>
              </a:ext>
            </a:extLst>
          </p:cNvPr>
          <p:cNvGrpSpPr/>
          <p:nvPr/>
        </p:nvGrpSpPr>
        <p:grpSpPr>
          <a:xfrm>
            <a:off x="2841738" y="2029596"/>
            <a:ext cx="244779" cy="145396"/>
            <a:chOff x="8095060" y="5867832"/>
            <a:chExt cx="497404" cy="289312"/>
          </a:xfrm>
        </p:grpSpPr>
        <p:sp>
          <p:nvSpPr>
            <p:cNvPr id="53" name="Google Shape;1577;p48">
              <a:extLst>
                <a:ext uri="{FF2B5EF4-FFF2-40B4-BE49-F238E27FC236}">
                  <a16:creationId xmlns:a16="http://schemas.microsoft.com/office/drawing/2014/main" id="{1A1F7030-2AC9-44FF-9098-1825C3D6D50E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78;p48">
              <a:extLst>
                <a:ext uri="{FF2B5EF4-FFF2-40B4-BE49-F238E27FC236}">
                  <a16:creationId xmlns:a16="http://schemas.microsoft.com/office/drawing/2014/main" id="{FCDD402B-BAAB-4E0E-8484-FA4DCB46E6FE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79;p48">
              <a:extLst>
                <a:ext uri="{FF2B5EF4-FFF2-40B4-BE49-F238E27FC236}">
                  <a16:creationId xmlns:a16="http://schemas.microsoft.com/office/drawing/2014/main" id="{D42A890C-BBED-4CD7-98E2-1F493B926D2B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1580;p48">
            <a:extLst>
              <a:ext uri="{FF2B5EF4-FFF2-40B4-BE49-F238E27FC236}">
                <a16:creationId xmlns:a16="http://schemas.microsoft.com/office/drawing/2014/main" id="{5F3FDDB7-FF33-485F-B577-B2DC2F832679}"/>
              </a:ext>
            </a:extLst>
          </p:cNvPr>
          <p:cNvGrpSpPr/>
          <p:nvPr/>
        </p:nvGrpSpPr>
        <p:grpSpPr>
          <a:xfrm>
            <a:off x="2841738" y="1978418"/>
            <a:ext cx="244779" cy="145396"/>
            <a:chOff x="8095060" y="5765998"/>
            <a:chExt cx="497404" cy="289312"/>
          </a:xfrm>
        </p:grpSpPr>
        <p:sp>
          <p:nvSpPr>
            <p:cNvPr id="50" name="Google Shape;1581;p48">
              <a:extLst>
                <a:ext uri="{FF2B5EF4-FFF2-40B4-BE49-F238E27FC236}">
                  <a16:creationId xmlns:a16="http://schemas.microsoft.com/office/drawing/2014/main" id="{D14B4A35-CD48-4CFE-966D-8006B76AAA7F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82;p48">
              <a:extLst>
                <a:ext uri="{FF2B5EF4-FFF2-40B4-BE49-F238E27FC236}">
                  <a16:creationId xmlns:a16="http://schemas.microsoft.com/office/drawing/2014/main" id="{46FC467D-8C70-4D61-94A7-D4A89B3E509A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83;p48">
              <a:extLst>
                <a:ext uri="{FF2B5EF4-FFF2-40B4-BE49-F238E27FC236}">
                  <a16:creationId xmlns:a16="http://schemas.microsoft.com/office/drawing/2014/main" id="{91EBC000-818D-4E91-BA88-57C66C64BCEC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1584;p48">
            <a:extLst>
              <a:ext uri="{FF2B5EF4-FFF2-40B4-BE49-F238E27FC236}">
                <a16:creationId xmlns:a16="http://schemas.microsoft.com/office/drawing/2014/main" id="{782FBDA7-4AB4-4672-994B-0A4EE5E18E62}"/>
              </a:ext>
            </a:extLst>
          </p:cNvPr>
          <p:cNvGrpSpPr/>
          <p:nvPr/>
        </p:nvGrpSpPr>
        <p:grpSpPr>
          <a:xfrm>
            <a:off x="2841738" y="1927455"/>
            <a:ext cx="244779" cy="145824"/>
            <a:chOff x="8095060" y="5664590"/>
            <a:chExt cx="497404" cy="290164"/>
          </a:xfrm>
        </p:grpSpPr>
        <p:sp>
          <p:nvSpPr>
            <p:cNvPr id="47" name="Google Shape;1585;p48">
              <a:extLst>
                <a:ext uri="{FF2B5EF4-FFF2-40B4-BE49-F238E27FC236}">
                  <a16:creationId xmlns:a16="http://schemas.microsoft.com/office/drawing/2014/main" id="{27E215BE-60FC-4218-BAAC-3EC12886715F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86;p48">
              <a:extLst>
                <a:ext uri="{FF2B5EF4-FFF2-40B4-BE49-F238E27FC236}">
                  <a16:creationId xmlns:a16="http://schemas.microsoft.com/office/drawing/2014/main" id="{2AB71649-1CD9-4FA3-A115-22B0F0B7E94A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587;p48">
              <a:extLst>
                <a:ext uri="{FF2B5EF4-FFF2-40B4-BE49-F238E27FC236}">
                  <a16:creationId xmlns:a16="http://schemas.microsoft.com/office/drawing/2014/main" id="{D577CB1D-B82C-45B0-B2B9-84F456F7DF62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1200;p48">
            <a:extLst>
              <a:ext uri="{FF2B5EF4-FFF2-40B4-BE49-F238E27FC236}">
                <a16:creationId xmlns:a16="http://schemas.microsoft.com/office/drawing/2014/main" id="{EA3C42EB-52F3-4540-9F28-632AEAB77C98}"/>
              </a:ext>
            </a:extLst>
          </p:cNvPr>
          <p:cNvGrpSpPr/>
          <p:nvPr/>
        </p:nvGrpSpPr>
        <p:grpSpPr>
          <a:xfrm>
            <a:off x="3437395" y="1070335"/>
            <a:ext cx="122054" cy="132252"/>
            <a:chOff x="1649412" y="927100"/>
            <a:chExt cx="5011737" cy="5016500"/>
          </a:xfrm>
        </p:grpSpPr>
        <p:sp>
          <p:nvSpPr>
            <p:cNvPr id="77" name="Google Shape;1201;p48">
              <a:extLst>
                <a:ext uri="{FF2B5EF4-FFF2-40B4-BE49-F238E27FC236}">
                  <a16:creationId xmlns:a16="http://schemas.microsoft.com/office/drawing/2014/main" id="{8D36789E-9023-4E0A-B2C2-5DC74E20E337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202;p48">
              <a:extLst>
                <a:ext uri="{FF2B5EF4-FFF2-40B4-BE49-F238E27FC236}">
                  <a16:creationId xmlns:a16="http://schemas.microsoft.com/office/drawing/2014/main" id="{3E643EBD-2768-4B9C-9364-60029C39C23C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203;p48">
              <a:extLst>
                <a:ext uri="{FF2B5EF4-FFF2-40B4-BE49-F238E27FC236}">
                  <a16:creationId xmlns:a16="http://schemas.microsoft.com/office/drawing/2014/main" id="{53141942-7702-4A96-A46A-3EFAE461B7AD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7EC32105-BE30-40BA-BF3F-B6384D2DD175}"/>
              </a:ext>
            </a:extLst>
          </p:cNvPr>
          <p:cNvSpPr txBox="1">
            <a:spLocks/>
          </p:cNvSpPr>
          <p:nvPr/>
        </p:nvSpPr>
        <p:spPr>
          <a:xfrm>
            <a:off x="3437395" y="931170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Terms of Reference/Project Planning</a:t>
            </a:r>
          </a:p>
        </p:txBody>
      </p:sp>
      <p:grpSp>
        <p:nvGrpSpPr>
          <p:cNvPr id="83" name="Google Shape;1200;p48">
            <a:extLst>
              <a:ext uri="{FF2B5EF4-FFF2-40B4-BE49-F238E27FC236}">
                <a16:creationId xmlns:a16="http://schemas.microsoft.com/office/drawing/2014/main" id="{402B0BF2-946B-4096-BB94-3FAFC74C8B34}"/>
              </a:ext>
            </a:extLst>
          </p:cNvPr>
          <p:cNvGrpSpPr/>
          <p:nvPr/>
        </p:nvGrpSpPr>
        <p:grpSpPr>
          <a:xfrm>
            <a:off x="3437395" y="1293240"/>
            <a:ext cx="122054" cy="132252"/>
            <a:chOff x="1649412" y="927100"/>
            <a:chExt cx="5011737" cy="5016500"/>
          </a:xfrm>
        </p:grpSpPr>
        <p:sp>
          <p:nvSpPr>
            <p:cNvPr id="85" name="Google Shape;1201;p48">
              <a:extLst>
                <a:ext uri="{FF2B5EF4-FFF2-40B4-BE49-F238E27FC236}">
                  <a16:creationId xmlns:a16="http://schemas.microsoft.com/office/drawing/2014/main" id="{2E175B01-1947-4E33-92D2-ECDACCEA7C4F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02;p48">
              <a:extLst>
                <a:ext uri="{FF2B5EF4-FFF2-40B4-BE49-F238E27FC236}">
                  <a16:creationId xmlns:a16="http://schemas.microsoft.com/office/drawing/2014/main" id="{A54A24C2-92A6-4905-8446-6827118DF371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03;p48">
              <a:extLst>
                <a:ext uri="{FF2B5EF4-FFF2-40B4-BE49-F238E27FC236}">
                  <a16:creationId xmlns:a16="http://schemas.microsoft.com/office/drawing/2014/main" id="{FEF518D5-67C2-479A-8B06-293E1840B211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Subtitle 2">
            <a:extLst>
              <a:ext uri="{FF2B5EF4-FFF2-40B4-BE49-F238E27FC236}">
                <a16:creationId xmlns:a16="http://schemas.microsoft.com/office/drawing/2014/main" id="{885A1235-1DA3-47E9-88E8-3716712EFF76}"/>
              </a:ext>
            </a:extLst>
          </p:cNvPr>
          <p:cNvSpPr txBox="1">
            <a:spLocks/>
          </p:cNvSpPr>
          <p:nvPr/>
        </p:nvSpPr>
        <p:spPr>
          <a:xfrm>
            <a:off x="3437395" y="1154075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Social, Ethical, Legal, and Professional Issues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01E088FF-F06A-4F90-BD8F-AE1E11242FFE}"/>
              </a:ext>
            </a:extLst>
          </p:cNvPr>
          <p:cNvSpPr txBox="1">
            <a:spLocks/>
          </p:cNvSpPr>
          <p:nvPr/>
        </p:nvSpPr>
        <p:spPr>
          <a:xfrm>
            <a:off x="3030084" y="1435942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/>
              <a:t>Research Undertaken (Literature Review)</a:t>
            </a:r>
          </a:p>
        </p:txBody>
      </p:sp>
      <p:sp>
        <p:nvSpPr>
          <p:cNvPr id="112" name="Google Shape;1201;p48">
            <a:extLst>
              <a:ext uri="{FF2B5EF4-FFF2-40B4-BE49-F238E27FC236}">
                <a16:creationId xmlns:a16="http://schemas.microsoft.com/office/drawing/2014/main" id="{D21F5D18-BC2D-4B98-892C-490CBE959B99}"/>
              </a:ext>
            </a:extLst>
          </p:cNvPr>
          <p:cNvSpPr/>
          <p:nvPr/>
        </p:nvSpPr>
        <p:spPr>
          <a:xfrm>
            <a:off x="3451701" y="1860529"/>
            <a:ext cx="103574" cy="50557"/>
          </a:xfrm>
          <a:custGeom>
            <a:avLst/>
            <a:gdLst/>
            <a:ahLst/>
            <a:cxnLst/>
            <a:rect l="l" t="t" r="r" b="b"/>
            <a:pathLst>
              <a:path w="999" h="450" extrusionOk="0">
                <a:moveTo>
                  <a:pt x="715" y="15"/>
                </a:moveTo>
                <a:cubicBezTo>
                  <a:pt x="667" y="82"/>
                  <a:pt x="588" y="123"/>
                  <a:pt x="505" y="123"/>
                </a:cubicBezTo>
                <a:cubicBezTo>
                  <a:pt x="416" y="123"/>
                  <a:pt x="332" y="76"/>
                  <a:pt x="284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0" y="165"/>
                  <a:pt x="0" y="165"/>
                  <a:pt x="0" y="165"/>
                </a:cubicBezTo>
                <a:cubicBezTo>
                  <a:pt x="107" y="341"/>
                  <a:pt x="299" y="450"/>
                  <a:pt x="505" y="450"/>
                </a:cubicBezTo>
                <a:cubicBezTo>
                  <a:pt x="704" y="450"/>
                  <a:pt x="891" y="347"/>
                  <a:pt x="999" y="181"/>
                </a:cubicBezTo>
                <a:cubicBezTo>
                  <a:pt x="810" y="182"/>
                  <a:pt x="810" y="182"/>
                  <a:pt x="810" y="182"/>
                </a:cubicBezTo>
                <a:lnTo>
                  <a:pt x="715" y="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202;p48">
            <a:extLst>
              <a:ext uri="{FF2B5EF4-FFF2-40B4-BE49-F238E27FC236}">
                <a16:creationId xmlns:a16="http://schemas.microsoft.com/office/drawing/2014/main" id="{78390689-C91B-420C-BD21-832682EB82BD}"/>
              </a:ext>
            </a:extLst>
          </p:cNvPr>
          <p:cNvSpPr/>
          <p:nvPr/>
        </p:nvSpPr>
        <p:spPr>
          <a:xfrm>
            <a:off x="3506833" y="1778960"/>
            <a:ext cx="58185" cy="98185"/>
          </a:xfrm>
          <a:custGeom>
            <a:avLst/>
            <a:gdLst/>
            <a:ahLst/>
            <a:cxnLst/>
            <a:rect l="l" t="t" r="r" b="b"/>
            <a:pathLst>
              <a:path w="561" h="874" extrusionOk="0">
                <a:moveTo>
                  <a:pt x="488" y="872"/>
                </a:moveTo>
                <a:cubicBezTo>
                  <a:pt x="536" y="786"/>
                  <a:pt x="561" y="687"/>
                  <a:pt x="561" y="588"/>
                </a:cubicBezTo>
                <a:cubicBezTo>
                  <a:pt x="561" y="273"/>
                  <a:pt x="313" y="15"/>
                  <a:pt x="1" y="0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0" y="328"/>
                  <a:pt x="0" y="328"/>
                  <a:pt x="0" y="328"/>
                </a:cubicBezTo>
                <a:cubicBezTo>
                  <a:pt x="131" y="342"/>
                  <a:pt x="233" y="453"/>
                  <a:pt x="233" y="588"/>
                </a:cubicBezTo>
                <a:cubicBezTo>
                  <a:pt x="233" y="630"/>
                  <a:pt x="223" y="671"/>
                  <a:pt x="204" y="708"/>
                </a:cubicBezTo>
                <a:cubicBezTo>
                  <a:pt x="298" y="874"/>
                  <a:pt x="298" y="874"/>
                  <a:pt x="298" y="874"/>
                </a:cubicBezTo>
                <a:lnTo>
                  <a:pt x="488" y="8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203;p48">
            <a:extLst>
              <a:ext uri="{FF2B5EF4-FFF2-40B4-BE49-F238E27FC236}">
                <a16:creationId xmlns:a16="http://schemas.microsoft.com/office/drawing/2014/main" id="{4B1907D1-F443-4F24-A1EE-B977384F9F79}"/>
              </a:ext>
            </a:extLst>
          </p:cNvPr>
          <p:cNvSpPr/>
          <p:nvPr/>
        </p:nvSpPr>
        <p:spPr>
          <a:xfrm>
            <a:off x="3442964" y="1778834"/>
            <a:ext cx="69900" cy="96301"/>
          </a:xfrm>
          <a:custGeom>
            <a:avLst/>
            <a:gdLst/>
            <a:ahLst/>
            <a:cxnLst/>
            <a:rect l="l" t="t" r="r" b="b"/>
            <a:pathLst>
              <a:path w="674" h="857" extrusionOk="0">
                <a:moveTo>
                  <a:pt x="674" y="164"/>
                </a:moveTo>
                <a:cubicBezTo>
                  <a:pt x="578" y="0"/>
                  <a:pt x="578" y="0"/>
                  <a:pt x="578" y="0"/>
                </a:cubicBezTo>
                <a:cubicBezTo>
                  <a:pt x="258" y="6"/>
                  <a:pt x="0" y="268"/>
                  <a:pt x="0" y="589"/>
                </a:cubicBezTo>
                <a:cubicBezTo>
                  <a:pt x="0" y="682"/>
                  <a:pt x="22" y="775"/>
                  <a:pt x="65" y="857"/>
                </a:cubicBezTo>
                <a:cubicBezTo>
                  <a:pt x="158" y="693"/>
                  <a:pt x="158" y="693"/>
                  <a:pt x="158" y="693"/>
                </a:cubicBezTo>
                <a:cubicBezTo>
                  <a:pt x="350" y="695"/>
                  <a:pt x="350" y="695"/>
                  <a:pt x="350" y="695"/>
                </a:cubicBezTo>
                <a:cubicBezTo>
                  <a:pt x="335" y="661"/>
                  <a:pt x="328" y="625"/>
                  <a:pt x="328" y="589"/>
                </a:cubicBezTo>
                <a:cubicBezTo>
                  <a:pt x="328" y="449"/>
                  <a:pt x="439" y="334"/>
                  <a:pt x="577" y="328"/>
                </a:cubicBezTo>
                <a:lnTo>
                  <a:pt x="674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F82A8DBD-ED3A-41DE-B14E-BEB7DD06F9B3}"/>
              </a:ext>
            </a:extLst>
          </p:cNvPr>
          <p:cNvSpPr txBox="1">
            <a:spLocks/>
          </p:cNvSpPr>
          <p:nvPr/>
        </p:nvSpPr>
        <p:spPr>
          <a:xfrm>
            <a:off x="3436150" y="1635588"/>
            <a:ext cx="5420736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Key Findings/Outcomes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BB6EBFD8-AFA3-452B-8AC2-111E019A72C2}"/>
              </a:ext>
            </a:extLst>
          </p:cNvPr>
          <p:cNvSpPr txBox="1">
            <a:spLocks/>
          </p:cNvSpPr>
          <p:nvPr/>
        </p:nvSpPr>
        <p:spPr>
          <a:xfrm>
            <a:off x="3036105" y="1886056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/>
              <a:t>Description of the approach</a:t>
            </a:r>
          </a:p>
        </p:txBody>
      </p:sp>
      <p:grpSp>
        <p:nvGrpSpPr>
          <p:cNvPr id="117" name="Google Shape;1200;p48">
            <a:extLst>
              <a:ext uri="{FF2B5EF4-FFF2-40B4-BE49-F238E27FC236}">
                <a16:creationId xmlns:a16="http://schemas.microsoft.com/office/drawing/2014/main" id="{3BCB0BA8-F958-471E-A907-9D73019D7707}"/>
              </a:ext>
            </a:extLst>
          </p:cNvPr>
          <p:cNvGrpSpPr/>
          <p:nvPr/>
        </p:nvGrpSpPr>
        <p:grpSpPr>
          <a:xfrm>
            <a:off x="3444395" y="2202379"/>
            <a:ext cx="122054" cy="132252"/>
            <a:chOff x="1649412" y="927100"/>
            <a:chExt cx="5011737" cy="5016500"/>
          </a:xfrm>
        </p:grpSpPr>
        <p:sp>
          <p:nvSpPr>
            <p:cNvPr id="119" name="Google Shape;1201;p48">
              <a:extLst>
                <a:ext uri="{FF2B5EF4-FFF2-40B4-BE49-F238E27FC236}">
                  <a16:creationId xmlns:a16="http://schemas.microsoft.com/office/drawing/2014/main" id="{0413227C-2C77-4C80-B904-0861D7D05FE0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2;p48">
              <a:extLst>
                <a:ext uri="{FF2B5EF4-FFF2-40B4-BE49-F238E27FC236}">
                  <a16:creationId xmlns:a16="http://schemas.microsoft.com/office/drawing/2014/main" id="{3E9A8083-9BFF-4273-B14A-D980CE2A3FF3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03;p48">
              <a:extLst>
                <a:ext uri="{FF2B5EF4-FFF2-40B4-BE49-F238E27FC236}">
                  <a16:creationId xmlns:a16="http://schemas.microsoft.com/office/drawing/2014/main" id="{9279B840-EF2E-4F63-99C6-66A769D69755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Subtitle 2">
            <a:extLst>
              <a:ext uri="{FF2B5EF4-FFF2-40B4-BE49-F238E27FC236}">
                <a16:creationId xmlns:a16="http://schemas.microsoft.com/office/drawing/2014/main" id="{8EEE8C81-560F-49A5-B359-D8D9A7513262}"/>
              </a:ext>
            </a:extLst>
          </p:cNvPr>
          <p:cNvSpPr txBox="1">
            <a:spLocks/>
          </p:cNvSpPr>
          <p:nvPr/>
        </p:nvSpPr>
        <p:spPr>
          <a:xfrm>
            <a:off x="3444395" y="2063214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System outline to be developed based on your findings</a:t>
            </a:r>
          </a:p>
        </p:txBody>
      </p:sp>
      <p:grpSp>
        <p:nvGrpSpPr>
          <p:cNvPr id="125" name="Google Shape;1200;p48">
            <a:extLst>
              <a:ext uri="{FF2B5EF4-FFF2-40B4-BE49-F238E27FC236}">
                <a16:creationId xmlns:a16="http://schemas.microsoft.com/office/drawing/2014/main" id="{01B5463F-EAA3-4091-BC35-B73750423CBF}"/>
              </a:ext>
            </a:extLst>
          </p:cNvPr>
          <p:cNvGrpSpPr/>
          <p:nvPr/>
        </p:nvGrpSpPr>
        <p:grpSpPr>
          <a:xfrm>
            <a:off x="3445543" y="2624048"/>
            <a:ext cx="122054" cy="132252"/>
            <a:chOff x="1649412" y="927100"/>
            <a:chExt cx="5011737" cy="5016500"/>
          </a:xfrm>
        </p:grpSpPr>
        <p:sp>
          <p:nvSpPr>
            <p:cNvPr id="127" name="Google Shape;1201;p48">
              <a:extLst>
                <a:ext uri="{FF2B5EF4-FFF2-40B4-BE49-F238E27FC236}">
                  <a16:creationId xmlns:a16="http://schemas.microsoft.com/office/drawing/2014/main" id="{F22A607B-55FF-484D-8F9E-A5E9C7E69F30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02;p48">
              <a:extLst>
                <a:ext uri="{FF2B5EF4-FFF2-40B4-BE49-F238E27FC236}">
                  <a16:creationId xmlns:a16="http://schemas.microsoft.com/office/drawing/2014/main" id="{C8DCCA95-3A14-433E-B790-9AEA23B88171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03;p48">
              <a:extLst>
                <a:ext uri="{FF2B5EF4-FFF2-40B4-BE49-F238E27FC236}">
                  <a16:creationId xmlns:a16="http://schemas.microsoft.com/office/drawing/2014/main" id="{4BA7303D-D360-4FB9-9F48-7802C3905405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Subtitle 2">
            <a:extLst>
              <a:ext uri="{FF2B5EF4-FFF2-40B4-BE49-F238E27FC236}">
                <a16:creationId xmlns:a16="http://schemas.microsoft.com/office/drawing/2014/main" id="{57A405B8-9F4E-4CB4-8B06-6D541DBE6BB5}"/>
              </a:ext>
            </a:extLst>
          </p:cNvPr>
          <p:cNvSpPr txBox="1">
            <a:spLocks/>
          </p:cNvSpPr>
          <p:nvPr/>
        </p:nvSpPr>
        <p:spPr>
          <a:xfrm>
            <a:off x="3445543" y="2484883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Functional and Non-Functional Requirements</a:t>
            </a:r>
          </a:p>
        </p:txBody>
      </p:sp>
      <p:grpSp>
        <p:nvGrpSpPr>
          <p:cNvPr id="60" name="Google Shape;1572;p48">
            <a:extLst>
              <a:ext uri="{FF2B5EF4-FFF2-40B4-BE49-F238E27FC236}">
                <a16:creationId xmlns:a16="http://schemas.microsoft.com/office/drawing/2014/main" id="{C7BD30D7-9312-4FD7-AFDF-436F335408E7}"/>
              </a:ext>
            </a:extLst>
          </p:cNvPr>
          <p:cNvGrpSpPr/>
          <p:nvPr/>
        </p:nvGrpSpPr>
        <p:grpSpPr>
          <a:xfrm>
            <a:off x="2841735" y="2636396"/>
            <a:ext cx="244786" cy="145716"/>
            <a:chOff x="8095060" y="5969027"/>
            <a:chExt cx="497418" cy="289951"/>
          </a:xfrm>
        </p:grpSpPr>
        <p:sp>
          <p:nvSpPr>
            <p:cNvPr id="73" name="Google Shape;1573;p48">
              <a:extLst>
                <a:ext uri="{FF2B5EF4-FFF2-40B4-BE49-F238E27FC236}">
                  <a16:creationId xmlns:a16="http://schemas.microsoft.com/office/drawing/2014/main" id="{D4652A6C-5E5E-407E-A960-D82DF799E1F6}"/>
                </a:ext>
              </a:extLst>
            </p:cNvPr>
            <p:cNvSpPr/>
            <p:nvPr/>
          </p:nvSpPr>
          <p:spPr>
            <a:xfrm>
              <a:off x="8095076" y="5969027"/>
              <a:ext cx="497402" cy="248407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574;p48">
              <a:extLst>
                <a:ext uri="{FF2B5EF4-FFF2-40B4-BE49-F238E27FC236}">
                  <a16:creationId xmlns:a16="http://schemas.microsoft.com/office/drawing/2014/main" id="{F7510C7F-5589-4139-9F8A-1A00F4EDF7A1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575;p48">
              <a:extLst>
                <a:ext uri="{FF2B5EF4-FFF2-40B4-BE49-F238E27FC236}">
                  <a16:creationId xmlns:a16="http://schemas.microsoft.com/office/drawing/2014/main" id="{771D39CA-3D65-4809-8602-6DCBB6CE561D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1576;p48">
            <a:extLst>
              <a:ext uri="{FF2B5EF4-FFF2-40B4-BE49-F238E27FC236}">
                <a16:creationId xmlns:a16="http://schemas.microsoft.com/office/drawing/2014/main" id="{73B50E9E-3613-4388-84A6-E148F0A04A49}"/>
              </a:ext>
            </a:extLst>
          </p:cNvPr>
          <p:cNvGrpSpPr/>
          <p:nvPr/>
        </p:nvGrpSpPr>
        <p:grpSpPr>
          <a:xfrm>
            <a:off x="2841735" y="2585539"/>
            <a:ext cx="244786" cy="145395"/>
            <a:chOff x="8095060" y="5867832"/>
            <a:chExt cx="497418" cy="289312"/>
          </a:xfrm>
        </p:grpSpPr>
        <p:sp>
          <p:nvSpPr>
            <p:cNvPr id="70" name="Google Shape;1577;p48">
              <a:extLst>
                <a:ext uri="{FF2B5EF4-FFF2-40B4-BE49-F238E27FC236}">
                  <a16:creationId xmlns:a16="http://schemas.microsoft.com/office/drawing/2014/main" id="{9A954F53-69A2-4D5E-AC70-9883AEE78044}"/>
                </a:ext>
              </a:extLst>
            </p:cNvPr>
            <p:cNvSpPr/>
            <p:nvPr/>
          </p:nvSpPr>
          <p:spPr>
            <a:xfrm>
              <a:off x="8095076" y="5867832"/>
              <a:ext cx="497402" cy="248194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578;p48">
              <a:extLst>
                <a:ext uri="{FF2B5EF4-FFF2-40B4-BE49-F238E27FC236}">
                  <a16:creationId xmlns:a16="http://schemas.microsoft.com/office/drawing/2014/main" id="{09EC778A-9A1F-410F-90A0-8590235934DE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579;p48">
              <a:extLst>
                <a:ext uri="{FF2B5EF4-FFF2-40B4-BE49-F238E27FC236}">
                  <a16:creationId xmlns:a16="http://schemas.microsoft.com/office/drawing/2014/main" id="{C5780EAE-26C4-4B2E-A9C2-9E6A996DFF6C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1580;p48">
            <a:extLst>
              <a:ext uri="{FF2B5EF4-FFF2-40B4-BE49-F238E27FC236}">
                <a16:creationId xmlns:a16="http://schemas.microsoft.com/office/drawing/2014/main" id="{5D095FF4-80DA-4ACB-8A57-C40246A42125}"/>
              </a:ext>
            </a:extLst>
          </p:cNvPr>
          <p:cNvGrpSpPr/>
          <p:nvPr/>
        </p:nvGrpSpPr>
        <p:grpSpPr>
          <a:xfrm>
            <a:off x="2841735" y="2534362"/>
            <a:ext cx="244786" cy="145395"/>
            <a:chOff x="8095060" y="5765998"/>
            <a:chExt cx="497418" cy="289312"/>
          </a:xfrm>
        </p:grpSpPr>
        <p:sp>
          <p:nvSpPr>
            <p:cNvPr id="67" name="Google Shape;1581;p48">
              <a:extLst>
                <a:ext uri="{FF2B5EF4-FFF2-40B4-BE49-F238E27FC236}">
                  <a16:creationId xmlns:a16="http://schemas.microsoft.com/office/drawing/2014/main" id="{472427F6-4AF9-45B9-B5FD-C3EF2CA991DB}"/>
                </a:ext>
              </a:extLst>
            </p:cNvPr>
            <p:cNvSpPr/>
            <p:nvPr/>
          </p:nvSpPr>
          <p:spPr>
            <a:xfrm>
              <a:off x="8095076" y="5765998"/>
              <a:ext cx="497402" cy="248194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582;p48">
              <a:extLst>
                <a:ext uri="{FF2B5EF4-FFF2-40B4-BE49-F238E27FC236}">
                  <a16:creationId xmlns:a16="http://schemas.microsoft.com/office/drawing/2014/main" id="{9FF3C3D6-DCF0-4BA2-A702-0E75EF1EB20C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583;p48">
              <a:extLst>
                <a:ext uri="{FF2B5EF4-FFF2-40B4-BE49-F238E27FC236}">
                  <a16:creationId xmlns:a16="http://schemas.microsoft.com/office/drawing/2014/main" id="{401BE764-9A58-49C3-94B4-087BC86CB358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1584;p48">
            <a:extLst>
              <a:ext uri="{FF2B5EF4-FFF2-40B4-BE49-F238E27FC236}">
                <a16:creationId xmlns:a16="http://schemas.microsoft.com/office/drawing/2014/main" id="{FBE1A2F1-AC95-43EC-9C14-E302E22FC027}"/>
              </a:ext>
            </a:extLst>
          </p:cNvPr>
          <p:cNvGrpSpPr/>
          <p:nvPr/>
        </p:nvGrpSpPr>
        <p:grpSpPr>
          <a:xfrm>
            <a:off x="2841735" y="2483399"/>
            <a:ext cx="244784" cy="145823"/>
            <a:chOff x="8095060" y="5664590"/>
            <a:chExt cx="497414" cy="290163"/>
          </a:xfrm>
        </p:grpSpPr>
        <p:sp>
          <p:nvSpPr>
            <p:cNvPr id="64" name="Google Shape;1585;p48">
              <a:extLst>
                <a:ext uri="{FF2B5EF4-FFF2-40B4-BE49-F238E27FC236}">
                  <a16:creationId xmlns:a16="http://schemas.microsoft.com/office/drawing/2014/main" id="{C8E88FB7-E0E8-46D6-A79D-2B0E62E04359}"/>
                </a:ext>
              </a:extLst>
            </p:cNvPr>
            <p:cNvSpPr/>
            <p:nvPr/>
          </p:nvSpPr>
          <p:spPr>
            <a:xfrm>
              <a:off x="8095072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586;p48">
              <a:extLst>
                <a:ext uri="{FF2B5EF4-FFF2-40B4-BE49-F238E27FC236}">
                  <a16:creationId xmlns:a16="http://schemas.microsoft.com/office/drawing/2014/main" id="{53DDBEA2-CABC-435E-9D51-32BB96D035D7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587;p48">
              <a:extLst>
                <a:ext uri="{FF2B5EF4-FFF2-40B4-BE49-F238E27FC236}">
                  <a16:creationId xmlns:a16="http://schemas.microsoft.com/office/drawing/2014/main" id="{B007257A-7F0C-4836-ABED-1C151FF8BDC9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Subtitle 2">
            <a:extLst>
              <a:ext uri="{FF2B5EF4-FFF2-40B4-BE49-F238E27FC236}">
                <a16:creationId xmlns:a16="http://schemas.microsoft.com/office/drawing/2014/main" id="{15AE10C1-988B-4DB3-B36F-FE4B639FAC3B}"/>
              </a:ext>
            </a:extLst>
          </p:cNvPr>
          <p:cNvSpPr txBox="1">
            <a:spLocks/>
          </p:cNvSpPr>
          <p:nvPr/>
        </p:nvSpPr>
        <p:spPr>
          <a:xfrm>
            <a:off x="3031910" y="2257474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/>
              <a:t>Requirements Elicitation and Analysis</a:t>
            </a:r>
          </a:p>
        </p:txBody>
      </p:sp>
      <p:grpSp>
        <p:nvGrpSpPr>
          <p:cNvPr id="131" name="Google Shape;1200;p48">
            <a:extLst>
              <a:ext uri="{FF2B5EF4-FFF2-40B4-BE49-F238E27FC236}">
                <a16:creationId xmlns:a16="http://schemas.microsoft.com/office/drawing/2014/main" id="{6219EBD3-7E22-4623-BC1E-D29A5AD162D5}"/>
              </a:ext>
            </a:extLst>
          </p:cNvPr>
          <p:cNvGrpSpPr/>
          <p:nvPr/>
        </p:nvGrpSpPr>
        <p:grpSpPr>
          <a:xfrm>
            <a:off x="3444749" y="2793027"/>
            <a:ext cx="122054" cy="132252"/>
            <a:chOff x="1649412" y="-1150293"/>
            <a:chExt cx="5011737" cy="5016499"/>
          </a:xfrm>
        </p:grpSpPr>
        <p:sp>
          <p:nvSpPr>
            <p:cNvPr id="133" name="Google Shape;1201;p48">
              <a:extLst>
                <a:ext uri="{FF2B5EF4-FFF2-40B4-BE49-F238E27FC236}">
                  <a16:creationId xmlns:a16="http://schemas.microsoft.com/office/drawing/2014/main" id="{A31E6683-A777-4CA9-A879-B5A49650A6AE}"/>
                </a:ext>
              </a:extLst>
            </p:cNvPr>
            <p:cNvSpPr/>
            <p:nvPr/>
          </p:nvSpPr>
          <p:spPr>
            <a:xfrm>
              <a:off x="2008168" y="1948510"/>
              <a:ext cx="4252918" cy="1917696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202;p48">
              <a:extLst>
                <a:ext uri="{FF2B5EF4-FFF2-40B4-BE49-F238E27FC236}">
                  <a16:creationId xmlns:a16="http://schemas.microsoft.com/office/drawing/2014/main" id="{2ECAD317-6EC0-4A54-B016-A32696640F1F}"/>
                </a:ext>
              </a:extLst>
            </p:cNvPr>
            <p:cNvSpPr/>
            <p:nvPr/>
          </p:nvSpPr>
          <p:spPr>
            <a:xfrm>
              <a:off x="4271978" y="-1145514"/>
              <a:ext cx="2389171" cy="3724291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203;p48">
              <a:extLst>
                <a:ext uri="{FF2B5EF4-FFF2-40B4-BE49-F238E27FC236}">
                  <a16:creationId xmlns:a16="http://schemas.microsoft.com/office/drawing/2014/main" id="{11D98653-FF5A-40F2-8A3D-C2520BE9756F}"/>
                </a:ext>
              </a:extLst>
            </p:cNvPr>
            <p:cNvSpPr/>
            <p:nvPr/>
          </p:nvSpPr>
          <p:spPr>
            <a:xfrm>
              <a:off x="1649412" y="-1150293"/>
              <a:ext cx="2870208" cy="3652828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Subtitle 2">
            <a:extLst>
              <a:ext uri="{FF2B5EF4-FFF2-40B4-BE49-F238E27FC236}">
                <a16:creationId xmlns:a16="http://schemas.microsoft.com/office/drawing/2014/main" id="{7E7F3378-39EF-4F75-A384-E701CB90166D}"/>
              </a:ext>
            </a:extLst>
          </p:cNvPr>
          <p:cNvSpPr txBox="1">
            <a:spLocks/>
          </p:cNvSpPr>
          <p:nvPr/>
        </p:nvSpPr>
        <p:spPr>
          <a:xfrm>
            <a:off x="3429669" y="2665449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dirty="0"/>
              <a:t>Hardware and Software / Constraints</a:t>
            </a:r>
          </a:p>
        </p:txBody>
      </p:sp>
      <p:grpSp>
        <p:nvGrpSpPr>
          <p:cNvPr id="137" name="Google Shape;1200;p48">
            <a:extLst>
              <a:ext uri="{FF2B5EF4-FFF2-40B4-BE49-F238E27FC236}">
                <a16:creationId xmlns:a16="http://schemas.microsoft.com/office/drawing/2014/main" id="{0B70D0FC-ECC9-4553-9BE4-3A51143657CD}"/>
              </a:ext>
            </a:extLst>
          </p:cNvPr>
          <p:cNvGrpSpPr/>
          <p:nvPr/>
        </p:nvGrpSpPr>
        <p:grpSpPr>
          <a:xfrm>
            <a:off x="3440593" y="3152779"/>
            <a:ext cx="122054" cy="132252"/>
            <a:chOff x="1649412" y="927100"/>
            <a:chExt cx="5011737" cy="5016500"/>
          </a:xfrm>
        </p:grpSpPr>
        <p:sp>
          <p:nvSpPr>
            <p:cNvPr id="139" name="Google Shape;1201;p48">
              <a:extLst>
                <a:ext uri="{FF2B5EF4-FFF2-40B4-BE49-F238E27FC236}">
                  <a16:creationId xmlns:a16="http://schemas.microsoft.com/office/drawing/2014/main" id="{369B53E4-DD45-471D-A15B-BB1C61EA667F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202;p48">
              <a:extLst>
                <a:ext uri="{FF2B5EF4-FFF2-40B4-BE49-F238E27FC236}">
                  <a16:creationId xmlns:a16="http://schemas.microsoft.com/office/drawing/2014/main" id="{16DEE26C-B791-40F6-BFB3-852458F404B3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203;p48">
              <a:extLst>
                <a:ext uri="{FF2B5EF4-FFF2-40B4-BE49-F238E27FC236}">
                  <a16:creationId xmlns:a16="http://schemas.microsoft.com/office/drawing/2014/main" id="{F57ECC0D-1D4D-4A11-812A-3D7BF878B1E0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Subtitle 2">
            <a:extLst>
              <a:ext uri="{FF2B5EF4-FFF2-40B4-BE49-F238E27FC236}">
                <a16:creationId xmlns:a16="http://schemas.microsoft.com/office/drawing/2014/main" id="{91907B73-9D8F-46F5-A1FD-4C3964767A5B}"/>
              </a:ext>
            </a:extLst>
          </p:cNvPr>
          <p:cNvSpPr txBox="1">
            <a:spLocks/>
          </p:cNvSpPr>
          <p:nvPr/>
        </p:nvSpPr>
        <p:spPr>
          <a:xfrm>
            <a:off x="3436150" y="3018922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User Requirements (E.G PACT / Heuristic Analysis)</a:t>
            </a:r>
            <a:endParaRPr lang="en-GB" dirty="0"/>
          </a:p>
        </p:txBody>
      </p:sp>
      <p:grpSp>
        <p:nvGrpSpPr>
          <p:cNvPr id="143" name="Google Shape;1200;p48">
            <a:extLst>
              <a:ext uri="{FF2B5EF4-FFF2-40B4-BE49-F238E27FC236}">
                <a16:creationId xmlns:a16="http://schemas.microsoft.com/office/drawing/2014/main" id="{9737341A-70EC-4EE7-8521-DB8412D9C89A}"/>
              </a:ext>
            </a:extLst>
          </p:cNvPr>
          <p:cNvGrpSpPr/>
          <p:nvPr/>
        </p:nvGrpSpPr>
        <p:grpSpPr>
          <a:xfrm>
            <a:off x="3441859" y="2987921"/>
            <a:ext cx="122054" cy="132252"/>
            <a:chOff x="1649412" y="927100"/>
            <a:chExt cx="5011737" cy="5016500"/>
          </a:xfrm>
        </p:grpSpPr>
        <p:sp>
          <p:nvSpPr>
            <p:cNvPr id="145" name="Google Shape;1201;p48">
              <a:extLst>
                <a:ext uri="{FF2B5EF4-FFF2-40B4-BE49-F238E27FC236}">
                  <a16:creationId xmlns:a16="http://schemas.microsoft.com/office/drawing/2014/main" id="{7D39A004-550E-4AEC-93F7-466A28AD710C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202;p48">
              <a:extLst>
                <a:ext uri="{FF2B5EF4-FFF2-40B4-BE49-F238E27FC236}">
                  <a16:creationId xmlns:a16="http://schemas.microsoft.com/office/drawing/2014/main" id="{CFE2DA70-D497-49AF-BFDD-CFA8A93DD0FE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203;p48">
              <a:extLst>
                <a:ext uri="{FF2B5EF4-FFF2-40B4-BE49-F238E27FC236}">
                  <a16:creationId xmlns:a16="http://schemas.microsoft.com/office/drawing/2014/main" id="{4C33F6ED-3C1F-49C8-A9EA-37BECEB9E74B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Subtitle 2">
            <a:extLst>
              <a:ext uri="{FF2B5EF4-FFF2-40B4-BE49-F238E27FC236}">
                <a16:creationId xmlns:a16="http://schemas.microsoft.com/office/drawing/2014/main" id="{04C3CF94-89E1-4593-9436-E72B800CFE5A}"/>
              </a:ext>
            </a:extLst>
          </p:cNvPr>
          <p:cNvSpPr txBox="1">
            <a:spLocks/>
          </p:cNvSpPr>
          <p:nvPr/>
        </p:nvSpPr>
        <p:spPr>
          <a:xfrm>
            <a:off x="3442844" y="2844426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System Requirements (E.G Structured Flowcharts)</a:t>
            </a:r>
            <a:endParaRPr lang="en-GB" dirty="0"/>
          </a:p>
        </p:txBody>
      </p:sp>
      <p:grpSp>
        <p:nvGrpSpPr>
          <p:cNvPr id="149" name="Google Shape;1200;p48">
            <a:extLst>
              <a:ext uri="{FF2B5EF4-FFF2-40B4-BE49-F238E27FC236}">
                <a16:creationId xmlns:a16="http://schemas.microsoft.com/office/drawing/2014/main" id="{31FD9F81-9891-4A81-9C3C-082583459B8C}"/>
              </a:ext>
            </a:extLst>
          </p:cNvPr>
          <p:cNvGrpSpPr/>
          <p:nvPr/>
        </p:nvGrpSpPr>
        <p:grpSpPr>
          <a:xfrm>
            <a:off x="3448996" y="3348106"/>
            <a:ext cx="122054" cy="132252"/>
            <a:chOff x="1649412" y="927100"/>
            <a:chExt cx="5011737" cy="5016500"/>
          </a:xfrm>
        </p:grpSpPr>
        <p:sp>
          <p:nvSpPr>
            <p:cNvPr id="151" name="Google Shape;1201;p48">
              <a:extLst>
                <a:ext uri="{FF2B5EF4-FFF2-40B4-BE49-F238E27FC236}">
                  <a16:creationId xmlns:a16="http://schemas.microsoft.com/office/drawing/2014/main" id="{4EA4E195-C56F-4FDB-91C6-E57CC3FE7FE8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202;p48">
              <a:extLst>
                <a:ext uri="{FF2B5EF4-FFF2-40B4-BE49-F238E27FC236}">
                  <a16:creationId xmlns:a16="http://schemas.microsoft.com/office/drawing/2014/main" id="{E0700210-3B7E-41B0-AB0E-1DDE9DCB8A1E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203;p48">
              <a:extLst>
                <a:ext uri="{FF2B5EF4-FFF2-40B4-BE49-F238E27FC236}">
                  <a16:creationId xmlns:a16="http://schemas.microsoft.com/office/drawing/2014/main" id="{044695EF-25D9-43D6-8B36-6F8F28DE1276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Subtitle 2">
            <a:extLst>
              <a:ext uri="{FF2B5EF4-FFF2-40B4-BE49-F238E27FC236}">
                <a16:creationId xmlns:a16="http://schemas.microsoft.com/office/drawing/2014/main" id="{2205AE19-D08D-479D-A604-0C084AFC9E7D}"/>
              </a:ext>
            </a:extLst>
          </p:cNvPr>
          <p:cNvSpPr txBox="1">
            <a:spLocks/>
          </p:cNvSpPr>
          <p:nvPr/>
        </p:nvSpPr>
        <p:spPr>
          <a:xfrm>
            <a:off x="3442606" y="3206583"/>
            <a:ext cx="5756689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Design work / Other documentation</a:t>
            </a:r>
            <a:endParaRPr lang="en-GB" dirty="0"/>
          </a:p>
        </p:txBody>
      </p:sp>
      <p:grpSp>
        <p:nvGrpSpPr>
          <p:cNvPr id="156" name="Google Shape;1571;p48">
            <a:extLst>
              <a:ext uri="{FF2B5EF4-FFF2-40B4-BE49-F238E27FC236}">
                <a16:creationId xmlns:a16="http://schemas.microsoft.com/office/drawing/2014/main" id="{3D181183-B12E-421D-9189-5DAC06B77CFF}"/>
              </a:ext>
            </a:extLst>
          </p:cNvPr>
          <p:cNvGrpSpPr/>
          <p:nvPr/>
        </p:nvGrpSpPr>
        <p:grpSpPr>
          <a:xfrm>
            <a:off x="2843399" y="3443291"/>
            <a:ext cx="244779" cy="298714"/>
            <a:chOff x="8095060" y="5664590"/>
            <a:chExt cx="497404" cy="594389"/>
          </a:xfrm>
        </p:grpSpPr>
        <p:grpSp>
          <p:nvGrpSpPr>
            <p:cNvPr id="164" name="Google Shape;1572;p48">
              <a:extLst>
                <a:ext uri="{FF2B5EF4-FFF2-40B4-BE49-F238E27FC236}">
                  <a16:creationId xmlns:a16="http://schemas.microsoft.com/office/drawing/2014/main" id="{3A224F59-2DFE-41E3-B5D1-8AFFD609F58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7" name="Google Shape;1573;p48">
                <a:extLst>
                  <a:ext uri="{FF2B5EF4-FFF2-40B4-BE49-F238E27FC236}">
                    <a16:creationId xmlns:a16="http://schemas.microsoft.com/office/drawing/2014/main" id="{9B9CB8B6-F8C6-43BA-B508-AAB013AA7AA1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574;p48">
                <a:extLst>
                  <a:ext uri="{FF2B5EF4-FFF2-40B4-BE49-F238E27FC236}">
                    <a16:creationId xmlns:a16="http://schemas.microsoft.com/office/drawing/2014/main" id="{31E71C88-D4C5-4858-BBD3-66D5F498EF64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575;p48">
                <a:extLst>
                  <a:ext uri="{FF2B5EF4-FFF2-40B4-BE49-F238E27FC236}">
                    <a16:creationId xmlns:a16="http://schemas.microsoft.com/office/drawing/2014/main" id="{1075ABDF-A076-4492-9E1B-BE2C2A81030F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576;p48">
              <a:extLst>
                <a:ext uri="{FF2B5EF4-FFF2-40B4-BE49-F238E27FC236}">
                  <a16:creationId xmlns:a16="http://schemas.microsoft.com/office/drawing/2014/main" id="{0E53C944-CFFD-4803-8FFB-6FD84D7F5B90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4" name="Google Shape;1577;p48">
                <a:extLst>
                  <a:ext uri="{FF2B5EF4-FFF2-40B4-BE49-F238E27FC236}">
                    <a16:creationId xmlns:a16="http://schemas.microsoft.com/office/drawing/2014/main" id="{103F81BE-3B10-4487-A42F-7FDFE0AD3EB6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578;p48">
                <a:extLst>
                  <a:ext uri="{FF2B5EF4-FFF2-40B4-BE49-F238E27FC236}">
                    <a16:creationId xmlns:a16="http://schemas.microsoft.com/office/drawing/2014/main" id="{DB6435DF-5AB9-40BA-86C8-0DAA72BB1093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579;p48">
                <a:extLst>
                  <a:ext uri="{FF2B5EF4-FFF2-40B4-BE49-F238E27FC236}">
                    <a16:creationId xmlns:a16="http://schemas.microsoft.com/office/drawing/2014/main" id="{EBD77F03-59C6-4B07-B1A2-A222316E6D54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580;p48">
              <a:extLst>
                <a:ext uri="{FF2B5EF4-FFF2-40B4-BE49-F238E27FC236}">
                  <a16:creationId xmlns:a16="http://schemas.microsoft.com/office/drawing/2014/main" id="{354BE529-A300-4E90-BC00-5F42367A44E4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1" name="Google Shape;1581;p48">
                <a:extLst>
                  <a:ext uri="{FF2B5EF4-FFF2-40B4-BE49-F238E27FC236}">
                    <a16:creationId xmlns:a16="http://schemas.microsoft.com/office/drawing/2014/main" id="{597AAA76-5828-4625-B539-C5E12F1896A1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582;p48">
                <a:extLst>
                  <a:ext uri="{FF2B5EF4-FFF2-40B4-BE49-F238E27FC236}">
                    <a16:creationId xmlns:a16="http://schemas.microsoft.com/office/drawing/2014/main" id="{1C5535D9-848A-499A-B23E-9628FC74E27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583;p48">
                <a:extLst>
                  <a:ext uri="{FF2B5EF4-FFF2-40B4-BE49-F238E27FC236}">
                    <a16:creationId xmlns:a16="http://schemas.microsoft.com/office/drawing/2014/main" id="{3A69EE77-06ED-4B3A-AC52-06985DF74685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584;p48">
              <a:extLst>
                <a:ext uri="{FF2B5EF4-FFF2-40B4-BE49-F238E27FC236}">
                  <a16:creationId xmlns:a16="http://schemas.microsoft.com/office/drawing/2014/main" id="{BA1769E6-B453-4E15-84C0-E3E15413E9BE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68" name="Google Shape;1585;p48">
                <a:extLst>
                  <a:ext uri="{FF2B5EF4-FFF2-40B4-BE49-F238E27FC236}">
                    <a16:creationId xmlns:a16="http://schemas.microsoft.com/office/drawing/2014/main" id="{4945AFFD-E537-445C-BE5C-A58256E1AD6B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586;p48">
                <a:extLst>
                  <a:ext uri="{FF2B5EF4-FFF2-40B4-BE49-F238E27FC236}">
                    <a16:creationId xmlns:a16="http://schemas.microsoft.com/office/drawing/2014/main" id="{D74E4887-E4B7-4F8C-84F3-0E054AA51DD2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587;p48">
                <a:extLst>
                  <a:ext uri="{FF2B5EF4-FFF2-40B4-BE49-F238E27FC236}">
                    <a16:creationId xmlns:a16="http://schemas.microsoft.com/office/drawing/2014/main" id="{1A8E13F3-8A6E-4FED-813C-8C3AC1874510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" name="Subtitle 2">
            <a:extLst>
              <a:ext uri="{FF2B5EF4-FFF2-40B4-BE49-F238E27FC236}">
                <a16:creationId xmlns:a16="http://schemas.microsoft.com/office/drawing/2014/main" id="{54C2655C-311F-47C6-8C54-C5F52BD73903}"/>
              </a:ext>
            </a:extLst>
          </p:cNvPr>
          <p:cNvSpPr txBox="1">
            <a:spLocks/>
          </p:cNvSpPr>
          <p:nvPr/>
        </p:nvSpPr>
        <p:spPr>
          <a:xfrm>
            <a:off x="3026263" y="3397066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/>
              <a:t>Rationale for technology choices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B693D2F-870C-4246-9D46-8A3B145DC2BA}"/>
              </a:ext>
            </a:extLst>
          </p:cNvPr>
          <p:cNvGrpSpPr/>
          <p:nvPr/>
        </p:nvGrpSpPr>
        <p:grpSpPr>
          <a:xfrm>
            <a:off x="3438472" y="3608191"/>
            <a:ext cx="5990664" cy="271417"/>
            <a:chOff x="3431045" y="1697615"/>
            <a:chExt cx="5990664" cy="271417"/>
          </a:xfrm>
        </p:grpSpPr>
        <p:grpSp>
          <p:nvGrpSpPr>
            <p:cNvPr id="159" name="Google Shape;1200;p48">
              <a:extLst>
                <a:ext uri="{FF2B5EF4-FFF2-40B4-BE49-F238E27FC236}">
                  <a16:creationId xmlns:a16="http://schemas.microsoft.com/office/drawing/2014/main" id="{CCB83DEC-4596-463B-904E-57B2A3CC0D3A}"/>
                </a:ext>
              </a:extLst>
            </p:cNvPr>
            <p:cNvGrpSpPr/>
            <p:nvPr/>
          </p:nvGrpSpPr>
          <p:grpSpPr>
            <a:xfrm>
              <a:off x="3437395" y="1836780"/>
              <a:ext cx="122054" cy="132252"/>
              <a:chOff x="1649412" y="-6419253"/>
              <a:chExt cx="5011737" cy="5016499"/>
            </a:xfrm>
          </p:grpSpPr>
          <p:sp>
            <p:nvSpPr>
              <p:cNvPr id="161" name="Google Shape;1201;p48">
                <a:extLst>
                  <a:ext uri="{FF2B5EF4-FFF2-40B4-BE49-F238E27FC236}">
                    <a16:creationId xmlns:a16="http://schemas.microsoft.com/office/drawing/2014/main" id="{8C2DB16E-132D-4544-A33E-BAD2B197831D}"/>
                  </a:ext>
                </a:extLst>
              </p:cNvPr>
              <p:cNvSpPr/>
              <p:nvPr/>
            </p:nvSpPr>
            <p:spPr>
              <a:xfrm>
                <a:off x="2008168" y="-3320450"/>
                <a:ext cx="4252918" cy="191769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450" extrusionOk="0">
                    <a:moveTo>
                      <a:pt x="715" y="15"/>
                    </a:moveTo>
                    <a:cubicBezTo>
                      <a:pt x="667" y="82"/>
                      <a:pt x="588" y="123"/>
                      <a:pt x="505" y="123"/>
                    </a:cubicBezTo>
                    <a:cubicBezTo>
                      <a:pt x="416" y="123"/>
                      <a:pt x="332" y="76"/>
                      <a:pt x="284" y="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107" y="341"/>
                      <a:pt x="299" y="450"/>
                      <a:pt x="505" y="450"/>
                    </a:cubicBezTo>
                    <a:cubicBezTo>
                      <a:pt x="704" y="450"/>
                      <a:pt x="891" y="347"/>
                      <a:pt x="999" y="181"/>
                    </a:cubicBezTo>
                    <a:cubicBezTo>
                      <a:pt x="810" y="182"/>
                      <a:pt x="810" y="182"/>
                      <a:pt x="810" y="182"/>
                    </a:cubicBezTo>
                    <a:lnTo>
                      <a:pt x="715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202;p48">
                <a:extLst>
                  <a:ext uri="{FF2B5EF4-FFF2-40B4-BE49-F238E27FC236}">
                    <a16:creationId xmlns:a16="http://schemas.microsoft.com/office/drawing/2014/main" id="{844ADF25-9829-48A8-973C-0347DDC29AFE}"/>
                  </a:ext>
                </a:extLst>
              </p:cNvPr>
              <p:cNvSpPr/>
              <p:nvPr/>
            </p:nvSpPr>
            <p:spPr>
              <a:xfrm>
                <a:off x="4271978" y="-6414474"/>
                <a:ext cx="2389171" cy="37242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74" extrusionOk="0">
                    <a:moveTo>
                      <a:pt x="488" y="872"/>
                    </a:moveTo>
                    <a:cubicBezTo>
                      <a:pt x="536" y="786"/>
                      <a:pt x="561" y="687"/>
                      <a:pt x="561" y="588"/>
                    </a:cubicBezTo>
                    <a:cubicBezTo>
                      <a:pt x="561" y="273"/>
                      <a:pt x="313" y="15"/>
                      <a:pt x="1" y="0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131" y="342"/>
                      <a:pt x="233" y="453"/>
                      <a:pt x="233" y="588"/>
                    </a:cubicBezTo>
                    <a:cubicBezTo>
                      <a:pt x="233" y="630"/>
                      <a:pt x="223" y="671"/>
                      <a:pt x="204" y="708"/>
                    </a:cubicBezTo>
                    <a:cubicBezTo>
                      <a:pt x="298" y="874"/>
                      <a:pt x="298" y="874"/>
                      <a:pt x="298" y="874"/>
                    </a:cubicBezTo>
                    <a:lnTo>
                      <a:pt x="488" y="8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203;p48">
                <a:extLst>
                  <a:ext uri="{FF2B5EF4-FFF2-40B4-BE49-F238E27FC236}">
                    <a16:creationId xmlns:a16="http://schemas.microsoft.com/office/drawing/2014/main" id="{945544AD-B594-4BC9-8CC7-8EB2E3DDEEA8}"/>
                  </a:ext>
                </a:extLst>
              </p:cNvPr>
              <p:cNvSpPr/>
              <p:nvPr/>
            </p:nvSpPr>
            <p:spPr>
              <a:xfrm>
                <a:off x="1649412" y="-6419253"/>
                <a:ext cx="2870208" cy="365282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57" extrusionOk="0">
                    <a:moveTo>
                      <a:pt x="674" y="164"/>
                    </a:moveTo>
                    <a:cubicBezTo>
                      <a:pt x="578" y="0"/>
                      <a:pt x="578" y="0"/>
                      <a:pt x="578" y="0"/>
                    </a:cubicBezTo>
                    <a:cubicBezTo>
                      <a:pt x="258" y="6"/>
                      <a:pt x="0" y="268"/>
                      <a:pt x="0" y="589"/>
                    </a:cubicBezTo>
                    <a:cubicBezTo>
                      <a:pt x="0" y="682"/>
                      <a:pt x="22" y="775"/>
                      <a:pt x="65" y="857"/>
                    </a:cubicBezTo>
                    <a:cubicBezTo>
                      <a:pt x="158" y="693"/>
                      <a:pt x="158" y="693"/>
                      <a:pt x="158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35" y="661"/>
                      <a:pt x="328" y="625"/>
                      <a:pt x="328" y="589"/>
                    </a:cubicBezTo>
                    <a:cubicBezTo>
                      <a:pt x="328" y="449"/>
                      <a:pt x="439" y="334"/>
                      <a:pt x="577" y="328"/>
                    </a:cubicBezTo>
                    <a:lnTo>
                      <a:pt x="674" y="1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Subtitle 2">
              <a:extLst>
                <a:ext uri="{FF2B5EF4-FFF2-40B4-BE49-F238E27FC236}">
                  <a16:creationId xmlns:a16="http://schemas.microsoft.com/office/drawing/2014/main" id="{B299D4B7-4242-4F3E-A276-8452EBE4E5D8}"/>
                </a:ext>
              </a:extLst>
            </p:cNvPr>
            <p:cNvSpPr txBox="1">
              <a:spLocks/>
            </p:cNvSpPr>
            <p:nvPr/>
          </p:nvSpPr>
          <p:spPr>
            <a:xfrm>
              <a:off x="3431045" y="1697615"/>
              <a:ext cx="5990664" cy="234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r>
                <a:rPr lang="en-GB" dirty="0"/>
                <a:t>Hardware and Software / Constraints</a:t>
              </a:r>
            </a:p>
          </p:txBody>
        </p:sp>
      </p:grpSp>
      <p:grpSp>
        <p:nvGrpSpPr>
          <p:cNvPr id="181" name="Google Shape;1571;p48">
            <a:extLst>
              <a:ext uri="{FF2B5EF4-FFF2-40B4-BE49-F238E27FC236}">
                <a16:creationId xmlns:a16="http://schemas.microsoft.com/office/drawing/2014/main" id="{9F684B57-B47E-4F11-854B-93C7589CF5B9}"/>
              </a:ext>
            </a:extLst>
          </p:cNvPr>
          <p:cNvGrpSpPr/>
          <p:nvPr/>
        </p:nvGrpSpPr>
        <p:grpSpPr>
          <a:xfrm>
            <a:off x="2848165" y="3857498"/>
            <a:ext cx="244779" cy="298714"/>
            <a:chOff x="8095060" y="5664590"/>
            <a:chExt cx="497404" cy="594389"/>
          </a:xfrm>
        </p:grpSpPr>
        <p:grpSp>
          <p:nvGrpSpPr>
            <p:cNvPr id="189" name="Google Shape;1572;p48">
              <a:extLst>
                <a:ext uri="{FF2B5EF4-FFF2-40B4-BE49-F238E27FC236}">
                  <a16:creationId xmlns:a16="http://schemas.microsoft.com/office/drawing/2014/main" id="{3728CCDC-B607-4286-9F67-B3A74D73EE4B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2" name="Google Shape;1573;p48">
                <a:extLst>
                  <a:ext uri="{FF2B5EF4-FFF2-40B4-BE49-F238E27FC236}">
                    <a16:creationId xmlns:a16="http://schemas.microsoft.com/office/drawing/2014/main" id="{414B56B6-E682-41B1-BF77-3667BA978F06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1574;p48">
                <a:extLst>
                  <a:ext uri="{FF2B5EF4-FFF2-40B4-BE49-F238E27FC236}">
                    <a16:creationId xmlns:a16="http://schemas.microsoft.com/office/drawing/2014/main" id="{E8ED7A56-027B-4417-B006-BEB3071CF53C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1575;p48">
                <a:extLst>
                  <a:ext uri="{FF2B5EF4-FFF2-40B4-BE49-F238E27FC236}">
                    <a16:creationId xmlns:a16="http://schemas.microsoft.com/office/drawing/2014/main" id="{091D4D49-3B70-4841-9CE2-6764CB0829C0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576;p48">
              <a:extLst>
                <a:ext uri="{FF2B5EF4-FFF2-40B4-BE49-F238E27FC236}">
                  <a16:creationId xmlns:a16="http://schemas.microsoft.com/office/drawing/2014/main" id="{BAF25F37-C54E-4579-AB99-9D4AD3885CD5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99" name="Google Shape;1577;p48">
                <a:extLst>
                  <a:ext uri="{FF2B5EF4-FFF2-40B4-BE49-F238E27FC236}">
                    <a16:creationId xmlns:a16="http://schemas.microsoft.com/office/drawing/2014/main" id="{7F4DE7B7-B569-4F10-9E8B-014E771DFFE8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1578;p48">
                <a:extLst>
                  <a:ext uri="{FF2B5EF4-FFF2-40B4-BE49-F238E27FC236}">
                    <a16:creationId xmlns:a16="http://schemas.microsoft.com/office/drawing/2014/main" id="{8A567B39-D9D2-4729-9879-7EC21BB99219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1579;p48">
                <a:extLst>
                  <a:ext uri="{FF2B5EF4-FFF2-40B4-BE49-F238E27FC236}">
                    <a16:creationId xmlns:a16="http://schemas.microsoft.com/office/drawing/2014/main" id="{7E5D4F69-3E4F-429C-80E2-8F760FE7082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580;p48">
              <a:extLst>
                <a:ext uri="{FF2B5EF4-FFF2-40B4-BE49-F238E27FC236}">
                  <a16:creationId xmlns:a16="http://schemas.microsoft.com/office/drawing/2014/main" id="{481CA41C-4FA1-4AAE-BDD0-61DFE9534F43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96" name="Google Shape;1581;p48">
                <a:extLst>
                  <a:ext uri="{FF2B5EF4-FFF2-40B4-BE49-F238E27FC236}">
                    <a16:creationId xmlns:a16="http://schemas.microsoft.com/office/drawing/2014/main" id="{7921198D-07C0-440B-BE7F-94FDA4359222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582;p48">
                <a:extLst>
                  <a:ext uri="{FF2B5EF4-FFF2-40B4-BE49-F238E27FC236}">
                    <a16:creationId xmlns:a16="http://schemas.microsoft.com/office/drawing/2014/main" id="{429BC516-045E-47BE-B4CC-542DE2A18F2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583;p48">
                <a:extLst>
                  <a:ext uri="{FF2B5EF4-FFF2-40B4-BE49-F238E27FC236}">
                    <a16:creationId xmlns:a16="http://schemas.microsoft.com/office/drawing/2014/main" id="{15ADAB0E-7DC5-42A6-A297-47F3D5D6035F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584;p48">
              <a:extLst>
                <a:ext uri="{FF2B5EF4-FFF2-40B4-BE49-F238E27FC236}">
                  <a16:creationId xmlns:a16="http://schemas.microsoft.com/office/drawing/2014/main" id="{BD49F975-1975-43AE-8D55-F08678A78424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93" name="Google Shape;1585;p48">
                <a:extLst>
                  <a:ext uri="{FF2B5EF4-FFF2-40B4-BE49-F238E27FC236}">
                    <a16:creationId xmlns:a16="http://schemas.microsoft.com/office/drawing/2014/main" id="{5A0FFBD2-F78E-4591-89B5-F6C79D3BE0C3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586;p48">
                <a:extLst>
                  <a:ext uri="{FF2B5EF4-FFF2-40B4-BE49-F238E27FC236}">
                    <a16:creationId xmlns:a16="http://schemas.microsoft.com/office/drawing/2014/main" id="{D4AB1F86-0E5E-4FB8-A587-BC96D7F0F97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587;p48">
                <a:extLst>
                  <a:ext uri="{FF2B5EF4-FFF2-40B4-BE49-F238E27FC236}">
                    <a16:creationId xmlns:a16="http://schemas.microsoft.com/office/drawing/2014/main" id="{3ECF686E-4111-4E2D-84B2-D93B30F688C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2" name="Subtitle 2">
            <a:extLst>
              <a:ext uri="{FF2B5EF4-FFF2-40B4-BE49-F238E27FC236}">
                <a16:creationId xmlns:a16="http://schemas.microsoft.com/office/drawing/2014/main" id="{C86DF0EC-E63A-45ED-9EA0-FF9FCA02CA7B}"/>
              </a:ext>
            </a:extLst>
          </p:cNvPr>
          <p:cNvSpPr txBox="1">
            <a:spLocks/>
          </p:cNvSpPr>
          <p:nvPr/>
        </p:nvSpPr>
        <p:spPr>
          <a:xfrm>
            <a:off x="3045318" y="3811273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b="1" dirty="0"/>
              <a:t>Testing and Analysis of the Results</a:t>
            </a:r>
            <a:endParaRPr lang="en-GB" b="1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CFB6B42-E19B-4693-ACAE-DDECEA7FB159}"/>
              </a:ext>
            </a:extLst>
          </p:cNvPr>
          <p:cNvGrpSpPr/>
          <p:nvPr/>
        </p:nvGrpSpPr>
        <p:grpSpPr>
          <a:xfrm>
            <a:off x="3443238" y="4022398"/>
            <a:ext cx="5990664" cy="271417"/>
            <a:chOff x="3431045" y="1697615"/>
            <a:chExt cx="5990664" cy="271417"/>
          </a:xfrm>
        </p:grpSpPr>
        <p:grpSp>
          <p:nvGrpSpPr>
            <p:cNvPr id="184" name="Google Shape;1200;p48">
              <a:extLst>
                <a:ext uri="{FF2B5EF4-FFF2-40B4-BE49-F238E27FC236}">
                  <a16:creationId xmlns:a16="http://schemas.microsoft.com/office/drawing/2014/main" id="{CE114724-1A61-4702-93EB-B70F3941A66D}"/>
                </a:ext>
              </a:extLst>
            </p:cNvPr>
            <p:cNvGrpSpPr/>
            <p:nvPr/>
          </p:nvGrpSpPr>
          <p:grpSpPr>
            <a:xfrm>
              <a:off x="3437395" y="1836780"/>
              <a:ext cx="122054" cy="132252"/>
              <a:chOff x="1649412" y="-6419253"/>
              <a:chExt cx="5011737" cy="5016499"/>
            </a:xfrm>
          </p:grpSpPr>
          <p:sp>
            <p:nvSpPr>
              <p:cNvPr id="186" name="Google Shape;1201;p48">
                <a:extLst>
                  <a:ext uri="{FF2B5EF4-FFF2-40B4-BE49-F238E27FC236}">
                    <a16:creationId xmlns:a16="http://schemas.microsoft.com/office/drawing/2014/main" id="{96078976-CC03-44A6-B7E4-6289403494E4}"/>
                  </a:ext>
                </a:extLst>
              </p:cNvPr>
              <p:cNvSpPr/>
              <p:nvPr/>
            </p:nvSpPr>
            <p:spPr>
              <a:xfrm>
                <a:off x="2008168" y="-3320450"/>
                <a:ext cx="4252918" cy="191769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450" extrusionOk="0">
                    <a:moveTo>
                      <a:pt x="715" y="15"/>
                    </a:moveTo>
                    <a:cubicBezTo>
                      <a:pt x="667" y="82"/>
                      <a:pt x="588" y="123"/>
                      <a:pt x="505" y="123"/>
                    </a:cubicBezTo>
                    <a:cubicBezTo>
                      <a:pt x="416" y="123"/>
                      <a:pt x="332" y="76"/>
                      <a:pt x="284" y="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107" y="341"/>
                      <a:pt x="299" y="450"/>
                      <a:pt x="505" y="450"/>
                    </a:cubicBezTo>
                    <a:cubicBezTo>
                      <a:pt x="704" y="450"/>
                      <a:pt x="891" y="347"/>
                      <a:pt x="999" y="181"/>
                    </a:cubicBezTo>
                    <a:cubicBezTo>
                      <a:pt x="810" y="182"/>
                      <a:pt x="810" y="182"/>
                      <a:pt x="810" y="182"/>
                    </a:cubicBezTo>
                    <a:lnTo>
                      <a:pt x="715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202;p48">
                <a:extLst>
                  <a:ext uri="{FF2B5EF4-FFF2-40B4-BE49-F238E27FC236}">
                    <a16:creationId xmlns:a16="http://schemas.microsoft.com/office/drawing/2014/main" id="{91CC87A2-5092-4C9E-BCE3-1C95FEC9E353}"/>
                  </a:ext>
                </a:extLst>
              </p:cNvPr>
              <p:cNvSpPr/>
              <p:nvPr/>
            </p:nvSpPr>
            <p:spPr>
              <a:xfrm>
                <a:off x="4271978" y="-6414474"/>
                <a:ext cx="2389171" cy="37242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74" extrusionOk="0">
                    <a:moveTo>
                      <a:pt x="488" y="872"/>
                    </a:moveTo>
                    <a:cubicBezTo>
                      <a:pt x="536" y="786"/>
                      <a:pt x="561" y="687"/>
                      <a:pt x="561" y="588"/>
                    </a:cubicBezTo>
                    <a:cubicBezTo>
                      <a:pt x="561" y="273"/>
                      <a:pt x="313" y="15"/>
                      <a:pt x="1" y="0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131" y="342"/>
                      <a:pt x="233" y="453"/>
                      <a:pt x="233" y="588"/>
                    </a:cubicBezTo>
                    <a:cubicBezTo>
                      <a:pt x="233" y="630"/>
                      <a:pt x="223" y="671"/>
                      <a:pt x="204" y="708"/>
                    </a:cubicBezTo>
                    <a:cubicBezTo>
                      <a:pt x="298" y="874"/>
                      <a:pt x="298" y="874"/>
                      <a:pt x="298" y="874"/>
                    </a:cubicBezTo>
                    <a:lnTo>
                      <a:pt x="488" y="8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203;p48">
                <a:extLst>
                  <a:ext uri="{FF2B5EF4-FFF2-40B4-BE49-F238E27FC236}">
                    <a16:creationId xmlns:a16="http://schemas.microsoft.com/office/drawing/2014/main" id="{C2620EFF-FFCC-4AC4-93C5-F5CF0A7239E0}"/>
                  </a:ext>
                </a:extLst>
              </p:cNvPr>
              <p:cNvSpPr/>
              <p:nvPr/>
            </p:nvSpPr>
            <p:spPr>
              <a:xfrm>
                <a:off x="1649412" y="-6419253"/>
                <a:ext cx="2870208" cy="365282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57" extrusionOk="0">
                    <a:moveTo>
                      <a:pt x="674" y="164"/>
                    </a:moveTo>
                    <a:cubicBezTo>
                      <a:pt x="578" y="0"/>
                      <a:pt x="578" y="0"/>
                      <a:pt x="578" y="0"/>
                    </a:cubicBezTo>
                    <a:cubicBezTo>
                      <a:pt x="258" y="6"/>
                      <a:pt x="0" y="268"/>
                      <a:pt x="0" y="589"/>
                    </a:cubicBezTo>
                    <a:cubicBezTo>
                      <a:pt x="0" y="682"/>
                      <a:pt x="22" y="775"/>
                      <a:pt x="65" y="857"/>
                    </a:cubicBezTo>
                    <a:cubicBezTo>
                      <a:pt x="158" y="693"/>
                      <a:pt x="158" y="693"/>
                      <a:pt x="158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35" y="661"/>
                      <a:pt x="328" y="625"/>
                      <a:pt x="328" y="589"/>
                    </a:cubicBezTo>
                    <a:cubicBezTo>
                      <a:pt x="328" y="449"/>
                      <a:pt x="439" y="334"/>
                      <a:pt x="577" y="328"/>
                    </a:cubicBezTo>
                    <a:lnTo>
                      <a:pt x="674" y="1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Subtitle 2">
              <a:extLst>
                <a:ext uri="{FF2B5EF4-FFF2-40B4-BE49-F238E27FC236}">
                  <a16:creationId xmlns:a16="http://schemas.microsoft.com/office/drawing/2014/main" id="{CA6A2078-0887-4FBD-8C38-819D8D9CF3A7}"/>
                </a:ext>
              </a:extLst>
            </p:cNvPr>
            <p:cNvSpPr txBox="1">
              <a:spLocks/>
            </p:cNvSpPr>
            <p:nvPr/>
          </p:nvSpPr>
          <p:spPr>
            <a:xfrm>
              <a:off x="3431045" y="1697615"/>
              <a:ext cx="5990664" cy="234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r>
                <a:rPr lang="en-US" dirty="0"/>
                <a:t>Test Plan, Data validation, etc.</a:t>
              </a:r>
            </a:p>
          </p:txBody>
        </p:sp>
      </p:grpSp>
      <p:grpSp>
        <p:nvGrpSpPr>
          <p:cNvPr id="206" name="Google Shape;1571;p48">
            <a:extLst>
              <a:ext uri="{FF2B5EF4-FFF2-40B4-BE49-F238E27FC236}">
                <a16:creationId xmlns:a16="http://schemas.microsoft.com/office/drawing/2014/main" id="{E630F470-CA64-42A0-8E5D-EE34A9A64731}"/>
              </a:ext>
            </a:extLst>
          </p:cNvPr>
          <p:cNvGrpSpPr/>
          <p:nvPr/>
        </p:nvGrpSpPr>
        <p:grpSpPr>
          <a:xfrm>
            <a:off x="2850548" y="4264799"/>
            <a:ext cx="244779" cy="298714"/>
            <a:chOff x="8095060" y="5664590"/>
            <a:chExt cx="497404" cy="594389"/>
          </a:xfrm>
        </p:grpSpPr>
        <p:grpSp>
          <p:nvGrpSpPr>
            <p:cNvPr id="214" name="Google Shape;1572;p48">
              <a:extLst>
                <a:ext uri="{FF2B5EF4-FFF2-40B4-BE49-F238E27FC236}">
                  <a16:creationId xmlns:a16="http://schemas.microsoft.com/office/drawing/2014/main" id="{713A2E71-ACF1-4009-97E9-2BD3BAA67ED9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27" name="Google Shape;1573;p48">
                <a:extLst>
                  <a:ext uri="{FF2B5EF4-FFF2-40B4-BE49-F238E27FC236}">
                    <a16:creationId xmlns:a16="http://schemas.microsoft.com/office/drawing/2014/main" id="{A2C77B4F-5DC3-4030-B0F9-B6B684ADC521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1574;p48">
                <a:extLst>
                  <a:ext uri="{FF2B5EF4-FFF2-40B4-BE49-F238E27FC236}">
                    <a16:creationId xmlns:a16="http://schemas.microsoft.com/office/drawing/2014/main" id="{958518FF-6D05-4048-AF77-E07C2E5223C2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1575;p48">
                <a:extLst>
                  <a:ext uri="{FF2B5EF4-FFF2-40B4-BE49-F238E27FC236}">
                    <a16:creationId xmlns:a16="http://schemas.microsoft.com/office/drawing/2014/main" id="{B8ABA2E2-1032-476D-983A-5F7DC0FB308B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" name="Google Shape;1576;p48">
              <a:extLst>
                <a:ext uri="{FF2B5EF4-FFF2-40B4-BE49-F238E27FC236}">
                  <a16:creationId xmlns:a16="http://schemas.microsoft.com/office/drawing/2014/main" id="{BB408449-B068-4795-908A-260E9A315E0E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24" name="Google Shape;1577;p48">
                <a:extLst>
                  <a:ext uri="{FF2B5EF4-FFF2-40B4-BE49-F238E27FC236}">
                    <a16:creationId xmlns:a16="http://schemas.microsoft.com/office/drawing/2014/main" id="{0F93FF06-5180-44DE-A6EA-ED17FB88CF02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1578;p48">
                <a:extLst>
                  <a:ext uri="{FF2B5EF4-FFF2-40B4-BE49-F238E27FC236}">
                    <a16:creationId xmlns:a16="http://schemas.microsoft.com/office/drawing/2014/main" id="{7958D082-080C-4F9C-841B-C23FC914203E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1579;p48">
                <a:extLst>
                  <a:ext uri="{FF2B5EF4-FFF2-40B4-BE49-F238E27FC236}">
                    <a16:creationId xmlns:a16="http://schemas.microsoft.com/office/drawing/2014/main" id="{17EAE24A-5D06-4C25-93B0-68E21D4E2BB2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1580;p48">
              <a:extLst>
                <a:ext uri="{FF2B5EF4-FFF2-40B4-BE49-F238E27FC236}">
                  <a16:creationId xmlns:a16="http://schemas.microsoft.com/office/drawing/2014/main" id="{0E80ED11-7620-4443-9DED-EBC516A808E0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21" name="Google Shape;1581;p48">
                <a:extLst>
                  <a:ext uri="{FF2B5EF4-FFF2-40B4-BE49-F238E27FC236}">
                    <a16:creationId xmlns:a16="http://schemas.microsoft.com/office/drawing/2014/main" id="{0DB579AB-7B73-47BC-8B56-1A2DC68A247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1582;p48">
                <a:extLst>
                  <a:ext uri="{FF2B5EF4-FFF2-40B4-BE49-F238E27FC236}">
                    <a16:creationId xmlns:a16="http://schemas.microsoft.com/office/drawing/2014/main" id="{A557E864-681C-4DC5-B98A-101766009BB9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1583;p48">
                <a:extLst>
                  <a:ext uri="{FF2B5EF4-FFF2-40B4-BE49-F238E27FC236}">
                    <a16:creationId xmlns:a16="http://schemas.microsoft.com/office/drawing/2014/main" id="{2D39DA59-59A4-4662-8313-054C10C3605B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1584;p48">
              <a:extLst>
                <a:ext uri="{FF2B5EF4-FFF2-40B4-BE49-F238E27FC236}">
                  <a16:creationId xmlns:a16="http://schemas.microsoft.com/office/drawing/2014/main" id="{22DDB886-A32C-44CE-8BCC-7CBEA49AA1A8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18" name="Google Shape;1585;p48">
                <a:extLst>
                  <a:ext uri="{FF2B5EF4-FFF2-40B4-BE49-F238E27FC236}">
                    <a16:creationId xmlns:a16="http://schemas.microsoft.com/office/drawing/2014/main" id="{FF25BF62-7755-495F-9E6C-5157B18E8C02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1586;p48">
                <a:extLst>
                  <a:ext uri="{FF2B5EF4-FFF2-40B4-BE49-F238E27FC236}">
                    <a16:creationId xmlns:a16="http://schemas.microsoft.com/office/drawing/2014/main" id="{A5E9E2D9-9696-417B-92EC-0B946BC811D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1587;p48">
                <a:extLst>
                  <a:ext uri="{FF2B5EF4-FFF2-40B4-BE49-F238E27FC236}">
                    <a16:creationId xmlns:a16="http://schemas.microsoft.com/office/drawing/2014/main" id="{9184D28E-EE39-401B-8114-6462BE9D518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7" name="Subtitle 2">
            <a:extLst>
              <a:ext uri="{FF2B5EF4-FFF2-40B4-BE49-F238E27FC236}">
                <a16:creationId xmlns:a16="http://schemas.microsoft.com/office/drawing/2014/main" id="{89E45318-01C3-47D3-A2A3-A88F6ABF37C2}"/>
              </a:ext>
            </a:extLst>
          </p:cNvPr>
          <p:cNvSpPr txBox="1">
            <a:spLocks/>
          </p:cNvSpPr>
          <p:nvPr/>
        </p:nvSpPr>
        <p:spPr>
          <a:xfrm>
            <a:off x="2995311" y="4218574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b="1" dirty="0"/>
              <a:t> Evaluation</a:t>
            </a:r>
            <a:endParaRPr lang="en-GB" b="1" dirty="0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D9DD6832-B17D-40DF-AAC9-7904C311E4F1}"/>
              </a:ext>
            </a:extLst>
          </p:cNvPr>
          <p:cNvGrpSpPr/>
          <p:nvPr/>
        </p:nvGrpSpPr>
        <p:grpSpPr>
          <a:xfrm>
            <a:off x="3439271" y="4429699"/>
            <a:ext cx="5990664" cy="271417"/>
            <a:chOff x="3431045" y="1697615"/>
            <a:chExt cx="5990664" cy="271417"/>
          </a:xfrm>
        </p:grpSpPr>
        <p:grpSp>
          <p:nvGrpSpPr>
            <p:cNvPr id="209" name="Google Shape;1200;p48">
              <a:extLst>
                <a:ext uri="{FF2B5EF4-FFF2-40B4-BE49-F238E27FC236}">
                  <a16:creationId xmlns:a16="http://schemas.microsoft.com/office/drawing/2014/main" id="{76C48C1F-C512-457C-BD01-327E74285CCF}"/>
                </a:ext>
              </a:extLst>
            </p:cNvPr>
            <p:cNvGrpSpPr/>
            <p:nvPr/>
          </p:nvGrpSpPr>
          <p:grpSpPr>
            <a:xfrm>
              <a:off x="3437395" y="1836780"/>
              <a:ext cx="122054" cy="132252"/>
              <a:chOff x="1649412" y="-6419253"/>
              <a:chExt cx="5011737" cy="5016499"/>
            </a:xfrm>
          </p:grpSpPr>
          <p:sp>
            <p:nvSpPr>
              <p:cNvPr id="211" name="Google Shape;1201;p48">
                <a:extLst>
                  <a:ext uri="{FF2B5EF4-FFF2-40B4-BE49-F238E27FC236}">
                    <a16:creationId xmlns:a16="http://schemas.microsoft.com/office/drawing/2014/main" id="{E42659E7-007F-4080-AD37-8651AE3BC7D2}"/>
                  </a:ext>
                </a:extLst>
              </p:cNvPr>
              <p:cNvSpPr/>
              <p:nvPr/>
            </p:nvSpPr>
            <p:spPr>
              <a:xfrm>
                <a:off x="2008168" y="-3320450"/>
                <a:ext cx="4252918" cy="191769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450" extrusionOk="0">
                    <a:moveTo>
                      <a:pt x="715" y="15"/>
                    </a:moveTo>
                    <a:cubicBezTo>
                      <a:pt x="667" y="82"/>
                      <a:pt x="588" y="123"/>
                      <a:pt x="505" y="123"/>
                    </a:cubicBezTo>
                    <a:cubicBezTo>
                      <a:pt x="416" y="123"/>
                      <a:pt x="332" y="76"/>
                      <a:pt x="284" y="2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107" y="341"/>
                      <a:pt x="299" y="450"/>
                      <a:pt x="505" y="450"/>
                    </a:cubicBezTo>
                    <a:cubicBezTo>
                      <a:pt x="704" y="450"/>
                      <a:pt x="891" y="347"/>
                      <a:pt x="999" y="181"/>
                    </a:cubicBezTo>
                    <a:cubicBezTo>
                      <a:pt x="810" y="182"/>
                      <a:pt x="810" y="182"/>
                      <a:pt x="810" y="182"/>
                    </a:cubicBezTo>
                    <a:lnTo>
                      <a:pt x="715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1202;p48">
                <a:extLst>
                  <a:ext uri="{FF2B5EF4-FFF2-40B4-BE49-F238E27FC236}">
                    <a16:creationId xmlns:a16="http://schemas.microsoft.com/office/drawing/2014/main" id="{05310024-5E19-4174-AD95-2BE66D64E635}"/>
                  </a:ext>
                </a:extLst>
              </p:cNvPr>
              <p:cNvSpPr/>
              <p:nvPr/>
            </p:nvSpPr>
            <p:spPr>
              <a:xfrm>
                <a:off x="4271978" y="-6414474"/>
                <a:ext cx="2389171" cy="37242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74" extrusionOk="0">
                    <a:moveTo>
                      <a:pt x="488" y="872"/>
                    </a:moveTo>
                    <a:cubicBezTo>
                      <a:pt x="536" y="786"/>
                      <a:pt x="561" y="687"/>
                      <a:pt x="561" y="588"/>
                    </a:cubicBezTo>
                    <a:cubicBezTo>
                      <a:pt x="561" y="273"/>
                      <a:pt x="313" y="15"/>
                      <a:pt x="1" y="0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131" y="342"/>
                      <a:pt x="233" y="453"/>
                      <a:pt x="233" y="588"/>
                    </a:cubicBezTo>
                    <a:cubicBezTo>
                      <a:pt x="233" y="630"/>
                      <a:pt x="223" y="671"/>
                      <a:pt x="204" y="708"/>
                    </a:cubicBezTo>
                    <a:cubicBezTo>
                      <a:pt x="298" y="874"/>
                      <a:pt x="298" y="874"/>
                      <a:pt x="298" y="874"/>
                    </a:cubicBezTo>
                    <a:lnTo>
                      <a:pt x="488" y="8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1203;p48">
                <a:extLst>
                  <a:ext uri="{FF2B5EF4-FFF2-40B4-BE49-F238E27FC236}">
                    <a16:creationId xmlns:a16="http://schemas.microsoft.com/office/drawing/2014/main" id="{5F569CF7-B3A3-406D-986F-C77DC70A01A8}"/>
                  </a:ext>
                </a:extLst>
              </p:cNvPr>
              <p:cNvSpPr/>
              <p:nvPr/>
            </p:nvSpPr>
            <p:spPr>
              <a:xfrm>
                <a:off x="1649412" y="-6419253"/>
                <a:ext cx="2870208" cy="365282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857" extrusionOk="0">
                    <a:moveTo>
                      <a:pt x="674" y="164"/>
                    </a:moveTo>
                    <a:cubicBezTo>
                      <a:pt x="578" y="0"/>
                      <a:pt x="578" y="0"/>
                      <a:pt x="578" y="0"/>
                    </a:cubicBezTo>
                    <a:cubicBezTo>
                      <a:pt x="258" y="6"/>
                      <a:pt x="0" y="268"/>
                      <a:pt x="0" y="589"/>
                    </a:cubicBezTo>
                    <a:cubicBezTo>
                      <a:pt x="0" y="682"/>
                      <a:pt x="22" y="775"/>
                      <a:pt x="65" y="857"/>
                    </a:cubicBezTo>
                    <a:cubicBezTo>
                      <a:pt x="158" y="693"/>
                      <a:pt x="158" y="693"/>
                      <a:pt x="158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35" y="661"/>
                      <a:pt x="328" y="625"/>
                      <a:pt x="328" y="589"/>
                    </a:cubicBezTo>
                    <a:cubicBezTo>
                      <a:pt x="328" y="449"/>
                      <a:pt x="439" y="334"/>
                      <a:pt x="577" y="328"/>
                    </a:cubicBezTo>
                    <a:lnTo>
                      <a:pt x="674" y="16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Subtitle 2">
              <a:extLst>
                <a:ext uri="{FF2B5EF4-FFF2-40B4-BE49-F238E27FC236}">
                  <a16:creationId xmlns:a16="http://schemas.microsoft.com/office/drawing/2014/main" id="{2E1664A3-32B6-47C4-BCFE-EA3BE553446B}"/>
                </a:ext>
              </a:extLst>
            </p:cNvPr>
            <p:cNvSpPr txBox="1">
              <a:spLocks/>
            </p:cNvSpPr>
            <p:nvPr/>
          </p:nvSpPr>
          <p:spPr>
            <a:xfrm>
              <a:off x="3431045" y="1697615"/>
              <a:ext cx="5990664" cy="234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BBD5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6DAEC"/>
                </a:buClr>
                <a:buSzPts val="1400"/>
                <a:buFont typeface="Muli"/>
                <a:buNone/>
                <a:defRPr sz="1400" b="0" i="0" u="none" strike="noStrike" cap="none">
                  <a:solidFill>
                    <a:srgbClr val="C6DAEC"/>
                  </a:solidFill>
                  <a:latin typeface="Muli"/>
                  <a:ea typeface="Muli"/>
                  <a:cs typeface="Muli"/>
                  <a:sym typeface="Muli"/>
                </a:defRPr>
              </a:lvl9pPr>
            </a:lstStyle>
            <a:p>
              <a:r>
                <a:rPr lang="en-US" dirty="0"/>
                <a:t>Challenges and Conclusions</a:t>
              </a:r>
            </a:p>
          </p:txBody>
        </p:sp>
      </p:grpSp>
      <p:sp>
        <p:nvSpPr>
          <p:cNvPr id="230" name="Subtitle 2">
            <a:extLst>
              <a:ext uri="{FF2B5EF4-FFF2-40B4-BE49-F238E27FC236}">
                <a16:creationId xmlns:a16="http://schemas.microsoft.com/office/drawing/2014/main" id="{AE29B597-092E-484F-B765-ED59022479B2}"/>
              </a:ext>
            </a:extLst>
          </p:cNvPr>
          <p:cNvSpPr txBox="1">
            <a:spLocks/>
          </p:cNvSpPr>
          <p:nvPr/>
        </p:nvSpPr>
        <p:spPr>
          <a:xfrm>
            <a:off x="3436494" y="4656367"/>
            <a:ext cx="5990664" cy="234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Reflection and Future Recommendations</a:t>
            </a:r>
          </a:p>
        </p:txBody>
      </p:sp>
      <p:sp>
        <p:nvSpPr>
          <p:cNvPr id="233" name="Google Shape;1201;p48">
            <a:extLst>
              <a:ext uri="{FF2B5EF4-FFF2-40B4-BE49-F238E27FC236}">
                <a16:creationId xmlns:a16="http://schemas.microsoft.com/office/drawing/2014/main" id="{E0411707-2D8E-4E19-808E-85AEA8EBB9CA}"/>
              </a:ext>
            </a:extLst>
          </p:cNvPr>
          <p:cNvSpPr/>
          <p:nvPr/>
        </p:nvSpPr>
        <p:spPr>
          <a:xfrm>
            <a:off x="3457733" y="4875955"/>
            <a:ext cx="103574" cy="50557"/>
          </a:xfrm>
          <a:custGeom>
            <a:avLst/>
            <a:gdLst/>
            <a:ahLst/>
            <a:cxnLst/>
            <a:rect l="l" t="t" r="r" b="b"/>
            <a:pathLst>
              <a:path w="999" h="450" extrusionOk="0">
                <a:moveTo>
                  <a:pt x="715" y="15"/>
                </a:moveTo>
                <a:cubicBezTo>
                  <a:pt x="667" y="82"/>
                  <a:pt x="588" y="123"/>
                  <a:pt x="505" y="123"/>
                </a:cubicBezTo>
                <a:cubicBezTo>
                  <a:pt x="416" y="123"/>
                  <a:pt x="332" y="76"/>
                  <a:pt x="284" y="2"/>
                </a:cubicBezTo>
                <a:cubicBezTo>
                  <a:pt x="94" y="0"/>
                  <a:pt x="94" y="0"/>
                  <a:pt x="94" y="0"/>
                </a:cubicBezTo>
                <a:cubicBezTo>
                  <a:pt x="0" y="165"/>
                  <a:pt x="0" y="165"/>
                  <a:pt x="0" y="165"/>
                </a:cubicBezTo>
                <a:cubicBezTo>
                  <a:pt x="107" y="341"/>
                  <a:pt x="299" y="450"/>
                  <a:pt x="505" y="450"/>
                </a:cubicBezTo>
                <a:cubicBezTo>
                  <a:pt x="704" y="450"/>
                  <a:pt x="891" y="347"/>
                  <a:pt x="999" y="181"/>
                </a:cubicBezTo>
                <a:cubicBezTo>
                  <a:pt x="810" y="182"/>
                  <a:pt x="810" y="182"/>
                  <a:pt x="810" y="182"/>
                </a:cubicBezTo>
                <a:lnTo>
                  <a:pt x="715" y="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1202;p48">
            <a:extLst>
              <a:ext uri="{FF2B5EF4-FFF2-40B4-BE49-F238E27FC236}">
                <a16:creationId xmlns:a16="http://schemas.microsoft.com/office/drawing/2014/main" id="{FA84E604-6D51-4BE2-AA4C-EE0CC9022B47}"/>
              </a:ext>
            </a:extLst>
          </p:cNvPr>
          <p:cNvSpPr/>
          <p:nvPr/>
        </p:nvSpPr>
        <p:spPr>
          <a:xfrm>
            <a:off x="3512865" y="4794386"/>
            <a:ext cx="58185" cy="98185"/>
          </a:xfrm>
          <a:custGeom>
            <a:avLst/>
            <a:gdLst/>
            <a:ahLst/>
            <a:cxnLst/>
            <a:rect l="l" t="t" r="r" b="b"/>
            <a:pathLst>
              <a:path w="561" h="874" extrusionOk="0">
                <a:moveTo>
                  <a:pt x="488" y="872"/>
                </a:moveTo>
                <a:cubicBezTo>
                  <a:pt x="536" y="786"/>
                  <a:pt x="561" y="687"/>
                  <a:pt x="561" y="588"/>
                </a:cubicBezTo>
                <a:cubicBezTo>
                  <a:pt x="561" y="273"/>
                  <a:pt x="313" y="15"/>
                  <a:pt x="1" y="0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0" y="328"/>
                  <a:pt x="0" y="328"/>
                  <a:pt x="0" y="328"/>
                </a:cubicBezTo>
                <a:cubicBezTo>
                  <a:pt x="131" y="342"/>
                  <a:pt x="233" y="453"/>
                  <a:pt x="233" y="588"/>
                </a:cubicBezTo>
                <a:cubicBezTo>
                  <a:pt x="233" y="630"/>
                  <a:pt x="223" y="671"/>
                  <a:pt x="204" y="708"/>
                </a:cubicBezTo>
                <a:cubicBezTo>
                  <a:pt x="298" y="874"/>
                  <a:pt x="298" y="874"/>
                  <a:pt x="298" y="874"/>
                </a:cubicBezTo>
                <a:lnTo>
                  <a:pt x="488" y="8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1203;p48">
            <a:extLst>
              <a:ext uri="{FF2B5EF4-FFF2-40B4-BE49-F238E27FC236}">
                <a16:creationId xmlns:a16="http://schemas.microsoft.com/office/drawing/2014/main" id="{036323CF-56DD-45D2-A44C-553737986BDA}"/>
              </a:ext>
            </a:extLst>
          </p:cNvPr>
          <p:cNvSpPr/>
          <p:nvPr/>
        </p:nvSpPr>
        <p:spPr>
          <a:xfrm>
            <a:off x="3448996" y="4794260"/>
            <a:ext cx="69900" cy="96301"/>
          </a:xfrm>
          <a:custGeom>
            <a:avLst/>
            <a:gdLst/>
            <a:ahLst/>
            <a:cxnLst/>
            <a:rect l="l" t="t" r="r" b="b"/>
            <a:pathLst>
              <a:path w="674" h="857" extrusionOk="0">
                <a:moveTo>
                  <a:pt x="674" y="164"/>
                </a:moveTo>
                <a:cubicBezTo>
                  <a:pt x="578" y="0"/>
                  <a:pt x="578" y="0"/>
                  <a:pt x="578" y="0"/>
                </a:cubicBezTo>
                <a:cubicBezTo>
                  <a:pt x="258" y="6"/>
                  <a:pt x="0" y="268"/>
                  <a:pt x="0" y="589"/>
                </a:cubicBezTo>
                <a:cubicBezTo>
                  <a:pt x="0" y="682"/>
                  <a:pt x="22" y="775"/>
                  <a:pt x="65" y="857"/>
                </a:cubicBezTo>
                <a:cubicBezTo>
                  <a:pt x="158" y="693"/>
                  <a:pt x="158" y="693"/>
                  <a:pt x="158" y="693"/>
                </a:cubicBezTo>
                <a:cubicBezTo>
                  <a:pt x="350" y="695"/>
                  <a:pt x="350" y="695"/>
                  <a:pt x="350" y="695"/>
                </a:cubicBezTo>
                <a:cubicBezTo>
                  <a:pt x="335" y="661"/>
                  <a:pt x="328" y="625"/>
                  <a:pt x="328" y="589"/>
                </a:cubicBezTo>
                <a:cubicBezTo>
                  <a:pt x="328" y="449"/>
                  <a:pt x="439" y="334"/>
                  <a:pt x="577" y="328"/>
                </a:cubicBezTo>
                <a:lnTo>
                  <a:pt x="674" y="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197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566;p32">
            <a:extLst>
              <a:ext uri="{FF2B5EF4-FFF2-40B4-BE49-F238E27FC236}">
                <a16:creationId xmlns:a16="http://schemas.microsoft.com/office/drawing/2014/main" id="{F5B33396-87AF-4ECD-89E8-818591F658E7}"/>
              </a:ext>
            </a:extLst>
          </p:cNvPr>
          <p:cNvGrpSpPr/>
          <p:nvPr/>
        </p:nvGrpSpPr>
        <p:grpSpPr>
          <a:xfrm>
            <a:off x="5164102" y="618359"/>
            <a:ext cx="2736410" cy="4222433"/>
            <a:chOff x="2112475" y="238125"/>
            <a:chExt cx="3395050" cy="5238750"/>
          </a:xfrm>
        </p:grpSpPr>
        <p:sp>
          <p:nvSpPr>
            <p:cNvPr id="12" name="Google Shape;567;p32">
              <a:extLst>
                <a:ext uri="{FF2B5EF4-FFF2-40B4-BE49-F238E27FC236}">
                  <a16:creationId xmlns:a16="http://schemas.microsoft.com/office/drawing/2014/main" id="{C2DCB561-5D78-457F-8672-60D027E08DBD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68;p32">
              <a:extLst>
                <a:ext uri="{FF2B5EF4-FFF2-40B4-BE49-F238E27FC236}">
                  <a16:creationId xmlns:a16="http://schemas.microsoft.com/office/drawing/2014/main" id="{E7B37C51-484E-4D0B-867A-BD9E44D2F0D4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9;p32">
              <a:extLst>
                <a:ext uri="{FF2B5EF4-FFF2-40B4-BE49-F238E27FC236}">
                  <a16:creationId xmlns:a16="http://schemas.microsoft.com/office/drawing/2014/main" id="{BD3B5A5F-7A5C-491C-9E0C-EC98C6CB322E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0;p32">
              <a:extLst>
                <a:ext uri="{FF2B5EF4-FFF2-40B4-BE49-F238E27FC236}">
                  <a16:creationId xmlns:a16="http://schemas.microsoft.com/office/drawing/2014/main" id="{9F812AB0-74E8-4F0E-8D63-17B26A4165F3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571;p32">
            <a:extLst>
              <a:ext uri="{FF2B5EF4-FFF2-40B4-BE49-F238E27FC236}">
                <a16:creationId xmlns:a16="http://schemas.microsoft.com/office/drawing/2014/main" id="{719FF093-8FBD-441E-BA2E-127E6D211B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688" y="9920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60E-4D71-4A7E-AB88-4AD529D4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826" y="-324562"/>
            <a:ext cx="5638800" cy="1159800"/>
          </a:xfrm>
        </p:spPr>
        <p:txBody>
          <a:bodyPr/>
          <a:lstStyle/>
          <a:p>
            <a:r>
              <a:rPr lang="en-GB" dirty="0"/>
              <a:t>Agenda ACTUAL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39A95-9335-4881-8368-583E396D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318" y="1144725"/>
            <a:ext cx="5990664" cy="384095"/>
          </a:xfrm>
        </p:spPr>
        <p:txBody>
          <a:bodyPr/>
          <a:lstStyle/>
          <a:p>
            <a:r>
              <a:rPr lang="en-GB" b="1" dirty="0">
                <a:hlinkClick r:id="rId2" action="ppaction://hlinksldjump"/>
              </a:rPr>
              <a:t> Introduction to the problem (Project Initiation)</a:t>
            </a:r>
            <a:endParaRPr lang="en-GB" b="1" dirty="0"/>
          </a:p>
        </p:txBody>
      </p:sp>
      <p:sp>
        <p:nvSpPr>
          <p:cNvPr id="22" name="Google Shape;1573;p48">
            <a:extLst>
              <a:ext uri="{FF2B5EF4-FFF2-40B4-BE49-F238E27FC236}">
                <a16:creationId xmlns:a16="http://schemas.microsoft.com/office/drawing/2014/main" id="{19304C5F-471C-4EC8-8C0F-D4202C0C2794}"/>
              </a:ext>
            </a:extLst>
          </p:cNvPr>
          <p:cNvSpPr/>
          <p:nvPr/>
        </p:nvSpPr>
        <p:spPr>
          <a:xfrm>
            <a:off x="2841740" y="1365290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6"/>
                </a:lnTo>
                <a:lnTo>
                  <a:pt x="1170" y="1166"/>
                </a:lnTo>
                <a:lnTo>
                  <a:pt x="1754" y="876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574;p48">
            <a:extLst>
              <a:ext uri="{FF2B5EF4-FFF2-40B4-BE49-F238E27FC236}">
                <a16:creationId xmlns:a16="http://schemas.microsoft.com/office/drawing/2014/main" id="{5680CA8D-924A-4E27-A22D-30457832CDF0}"/>
              </a:ext>
            </a:extLst>
          </p:cNvPr>
          <p:cNvSpPr/>
          <p:nvPr/>
        </p:nvSpPr>
        <p:spPr>
          <a:xfrm>
            <a:off x="2841740" y="1427388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7"/>
                </a:lnTo>
                <a:lnTo>
                  <a:pt x="1170" y="781"/>
                </a:lnTo>
                <a:lnTo>
                  <a:pt x="1170" y="582"/>
                </a:lnTo>
                <a:lnTo>
                  <a:pt x="0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575;p48">
            <a:extLst>
              <a:ext uri="{FF2B5EF4-FFF2-40B4-BE49-F238E27FC236}">
                <a16:creationId xmlns:a16="http://schemas.microsoft.com/office/drawing/2014/main" id="{2DB0E4AE-D5AF-4732-87E6-55E321DD0F2C}"/>
              </a:ext>
            </a:extLst>
          </p:cNvPr>
          <p:cNvSpPr/>
          <p:nvPr/>
        </p:nvSpPr>
        <p:spPr>
          <a:xfrm>
            <a:off x="2964130" y="1427388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2"/>
                </a:lnTo>
                <a:lnTo>
                  <a:pt x="0" y="781"/>
                </a:lnTo>
                <a:lnTo>
                  <a:pt x="1170" y="197"/>
                </a:lnTo>
                <a:lnTo>
                  <a:pt x="1170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77;p48">
            <a:extLst>
              <a:ext uri="{FF2B5EF4-FFF2-40B4-BE49-F238E27FC236}">
                <a16:creationId xmlns:a16="http://schemas.microsoft.com/office/drawing/2014/main" id="{6AEECDCE-DAB1-4AE8-B427-023DC6F910D0}"/>
              </a:ext>
            </a:extLst>
          </p:cNvPr>
          <p:cNvSpPr/>
          <p:nvPr/>
        </p:nvSpPr>
        <p:spPr>
          <a:xfrm>
            <a:off x="2841740" y="1314434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1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1"/>
                </a:lnTo>
                <a:lnTo>
                  <a:pt x="1754" y="29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578;p48">
            <a:extLst>
              <a:ext uri="{FF2B5EF4-FFF2-40B4-BE49-F238E27FC236}">
                <a16:creationId xmlns:a16="http://schemas.microsoft.com/office/drawing/2014/main" id="{C659782D-8DF0-48E4-A4B3-F2AE0B57C14D}"/>
              </a:ext>
            </a:extLst>
          </p:cNvPr>
          <p:cNvSpPr/>
          <p:nvPr/>
        </p:nvSpPr>
        <p:spPr>
          <a:xfrm>
            <a:off x="2841740" y="1376211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9"/>
                </a:lnTo>
                <a:lnTo>
                  <a:pt x="1170" y="781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579;p48">
            <a:extLst>
              <a:ext uri="{FF2B5EF4-FFF2-40B4-BE49-F238E27FC236}">
                <a16:creationId xmlns:a16="http://schemas.microsoft.com/office/drawing/2014/main" id="{D5D1AB54-FFCE-4334-A781-249B6F723E27}"/>
              </a:ext>
            </a:extLst>
          </p:cNvPr>
          <p:cNvSpPr/>
          <p:nvPr/>
        </p:nvSpPr>
        <p:spPr>
          <a:xfrm>
            <a:off x="2964130" y="1376211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4"/>
                </a:lnTo>
                <a:lnTo>
                  <a:pt x="0" y="781"/>
                </a:lnTo>
                <a:lnTo>
                  <a:pt x="1170" y="199"/>
                </a:lnTo>
                <a:lnTo>
                  <a:pt x="117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581;p48">
            <a:extLst>
              <a:ext uri="{FF2B5EF4-FFF2-40B4-BE49-F238E27FC236}">
                <a16:creationId xmlns:a16="http://schemas.microsoft.com/office/drawing/2014/main" id="{FD248C47-FB48-4453-8C5D-3143D5264B51}"/>
              </a:ext>
            </a:extLst>
          </p:cNvPr>
          <p:cNvSpPr/>
          <p:nvPr/>
        </p:nvSpPr>
        <p:spPr>
          <a:xfrm>
            <a:off x="2841740" y="1263262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82;p48">
            <a:extLst>
              <a:ext uri="{FF2B5EF4-FFF2-40B4-BE49-F238E27FC236}">
                <a16:creationId xmlns:a16="http://schemas.microsoft.com/office/drawing/2014/main" id="{7746B591-532C-4AAC-8239-F41179D29366}"/>
              </a:ext>
            </a:extLst>
          </p:cNvPr>
          <p:cNvSpPr/>
          <p:nvPr/>
        </p:nvSpPr>
        <p:spPr>
          <a:xfrm>
            <a:off x="2841740" y="1325361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0" y="0"/>
                </a:moveTo>
                <a:lnTo>
                  <a:pt x="0" y="196"/>
                </a:lnTo>
                <a:lnTo>
                  <a:pt x="1170" y="778"/>
                </a:lnTo>
                <a:lnTo>
                  <a:pt x="1170" y="581"/>
                </a:lnTo>
                <a:lnTo>
                  <a:pt x="0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83;p48">
            <a:extLst>
              <a:ext uri="{FF2B5EF4-FFF2-40B4-BE49-F238E27FC236}">
                <a16:creationId xmlns:a16="http://schemas.microsoft.com/office/drawing/2014/main" id="{D839B6E7-9229-4191-8232-52F3C38BFA0F}"/>
              </a:ext>
            </a:extLst>
          </p:cNvPr>
          <p:cNvSpPr/>
          <p:nvPr/>
        </p:nvSpPr>
        <p:spPr>
          <a:xfrm>
            <a:off x="2964130" y="1325361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1170" y="0"/>
                </a:moveTo>
                <a:lnTo>
                  <a:pt x="0" y="581"/>
                </a:lnTo>
                <a:lnTo>
                  <a:pt x="0" y="778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85;p48">
            <a:extLst>
              <a:ext uri="{FF2B5EF4-FFF2-40B4-BE49-F238E27FC236}">
                <a16:creationId xmlns:a16="http://schemas.microsoft.com/office/drawing/2014/main" id="{3B370D9B-AB95-476D-A1AE-75565A57C50F}"/>
              </a:ext>
            </a:extLst>
          </p:cNvPr>
          <p:cNvSpPr/>
          <p:nvPr/>
        </p:nvSpPr>
        <p:spPr>
          <a:xfrm>
            <a:off x="2841740" y="1212303"/>
            <a:ext cx="244778" cy="124840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0"/>
                </a:moveTo>
                <a:lnTo>
                  <a:pt x="1170" y="0"/>
                </a:lnTo>
                <a:lnTo>
                  <a:pt x="587" y="290"/>
                </a:lnTo>
                <a:lnTo>
                  <a:pt x="0" y="582"/>
                </a:lnTo>
                <a:lnTo>
                  <a:pt x="587" y="874"/>
                </a:lnTo>
                <a:lnTo>
                  <a:pt x="1170" y="1166"/>
                </a:lnTo>
                <a:lnTo>
                  <a:pt x="1754" y="874"/>
                </a:lnTo>
                <a:lnTo>
                  <a:pt x="2340" y="582"/>
                </a:lnTo>
                <a:lnTo>
                  <a:pt x="1754" y="29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86;p48">
            <a:extLst>
              <a:ext uri="{FF2B5EF4-FFF2-40B4-BE49-F238E27FC236}">
                <a16:creationId xmlns:a16="http://schemas.microsoft.com/office/drawing/2014/main" id="{F591A3E4-4E5B-4CB6-9E22-0E054809EF9C}"/>
              </a:ext>
            </a:extLst>
          </p:cNvPr>
          <p:cNvSpPr/>
          <p:nvPr/>
        </p:nvSpPr>
        <p:spPr>
          <a:xfrm>
            <a:off x="2841740" y="1274615"/>
            <a:ext cx="122389" cy="83512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0" y="0"/>
                </a:moveTo>
                <a:lnTo>
                  <a:pt x="0" y="196"/>
                </a:lnTo>
                <a:lnTo>
                  <a:pt x="1170" y="780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87;p48">
            <a:extLst>
              <a:ext uri="{FF2B5EF4-FFF2-40B4-BE49-F238E27FC236}">
                <a16:creationId xmlns:a16="http://schemas.microsoft.com/office/drawing/2014/main" id="{F129821E-B5E2-4E15-8454-29A3FD6391EB}"/>
              </a:ext>
            </a:extLst>
          </p:cNvPr>
          <p:cNvSpPr/>
          <p:nvPr/>
        </p:nvSpPr>
        <p:spPr>
          <a:xfrm>
            <a:off x="2964130" y="1274615"/>
            <a:ext cx="122389" cy="83512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1170" y="0"/>
                </a:moveTo>
                <a:lnTo>
                  <a:pt x="0" y="584"/>
                </a:lnTo>
                <a:lnTo>
                  <a:pt x="0" y="780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573;p48">
            <a:extLst>
              <a:ext uri="{FF2B5EF4-FFF2-40B4-BE49-F238E27FC236}">
                <a16:creationId xmlns:a16="http://schemas.microsoft.com/office/drawing/2014/main" id="{0F0B8B4F-E158-4389-941D-86E554CAD31D}"/>
              </a:ext>
            </a:extLst>
          </p:cNvPr>
          <p:cNvSpPr/>
          <p:nvPr/>
        </p:nvSpPr>
        <p:spPr>
          <a:xfrm>
            <a:off x="2846502" y="1814325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6"/>
                </a:lnTo>
                <a:lnTo>
                  <a:pt x="1170" y="1166"/>
                </a:lnTo>
                <a:lnTo>
                  <a:pt x="1754" y="876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574;p48">
            <a:extLst>
              <a:ext uri="{FF2B5EF4-FFF2-40B4-BE49-F238E27FC236}">
                <a16:creationId xmlns:a16="http://schemas.microsoft.com/office/drawing/2014/main" id="{5216EF57-9430-4070-9A13-61F92E0846F6}"/>
              </a:ext>
            </a:extLst>
          </p:cNvPr>
          <p:cNvSpPr/>
          <p:nvPr/>
        </p:nvSpPr>
        <p:spPr>
          <a:xfrm>
            <a:off x="2846502" y="1876423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7"/>
                </a:lnTo>
                <a:lnTo>
                  <a:pt x="1170" y="781"/>
                </a:lnTo>
                <a:lnTo>
                  <a:pt x="1170" y="582"/>
                </a:lnTo>
                <a:lnTo>
                  <a:pt x="0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575;p48">
            <a:extLst>
              <a:ext uri="{FF2B5EF4-FFF2-40B4-BE49-F238E27FC236}">
                <a16:creationId xmlns:a16="http://schemas.microsoft.com/office/drawing/2014/main" id="{FED25220-188F-4335-8705-F5BDE6988E56}"/>
              </a:ext>
            </a:extLst>
          </p:cNvPr>
          <p:cNvSpPr/>
          <p:nvPr/>
        </p:nvSpPr>
        <p:spPr>
          <a:xfrm>
            <a:off x="2968892" y="1876423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2"/>
                </a:lnTo>
                <a:lnTo>
                  <a:pt x="0" y="781"/>
                </a:lnTo>
                <a:lnTo>
                  <a:pt x="1170" y="197"/>
                </a:lnTo>
                <a:lnTo>
                  <a:pt x="1170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577;p48">
            <a:extLst>
              <a:ext uri="{FF2B5EF4-FFF2-40B4-BE49-F238E27FC236}">
                <a16:creationId xmlns:a16="http://schemas.microsoft.com/office/drawing/2014/main" id="{04A7708F-DA78-4B2F-8C01-383BC384F7C5}"/>
              </a:ext>
            </a:extLst>
          </p:cNvPr>
          <p:cNvSpPr/>
          <p:nvPr/>
        </p:nvSpPr>
        <p:spPr>
          <a:xfrm>
            <a:off x="2846502" y="1763469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1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1"/>
                </a:lnTo>
                <a:lnTo>
                  <a:pt x="1754" y="29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578;p48">
            <a:extLst>
              <a:ext uri="{FF2B5EF4-FFF2-40B4-BE49-F238E27FC236}">
                <a16:creationId xmlns:a16="http://schemas.microsoft.com/office/drawing/2014/main" id="{660D2177-F97B-4D65-A11B-A2876C17D9D7}"/>
              </a:ext>
            </a:extLst>
          </p:cNvPr>
          <p:cNvSpPr/>
          <p:nvPr/>
        </p:nvSpPr>
        <p:spPr>
          <a:xfrm>
            <a:off x="2846502" y="1825246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9"/>
                </a:lnTo>
                <a:lnTo>
                  <a:pt x="1170" y="781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579;p48">
            <a:extLst>
              <a:ext uri="{FF2B5EF4-FFF2-40B4-BE49-F238E27FC236}">
                <a16:creationId xmlns:a16="http://schemas.microsoft.com/office/drawing/2014/main" id="{209A52BA-1856-4089-8C41-04081BA96C0D}"/>
              </a:ext>
            </a:extLst>
          </p:cNvPr>
          <p:cNvSpPr/>
          <p:nvPr/>
        </p:nvSpPr>
        <p:spPr>
          <a:xfrm>
            <a:off x="2968892" y="1825246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4"/>
                </a:lnTo>
                <a:lnTo>
                  <a:pt x="0" y="781"/>
                </a:lnTo>
                <a:lnTo>
                  <a:pt x="1170" y="199"/>
                </a:lnTo>
                <a:lnTo>
                  <a:pt x="117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581;p48">
            <a:extLst>
              <a:ext uri="{FF2B5EF4-FFF2-40B4-BE49-F238E27FC236}">
                <a16:creationId xmlns:a16="http://schemas.microsoft.com/office/drawing/2014/main" id="{7200DDF3-4130-4FF7-9AED-C57C434EA05D}"/>
              </a:ext>
            </a:extLst>
          </p:cNvPr>
          <p:cNvSpPr/>
          <p:nvPr/>
        </p:nvSpPr>
        <p:spPr>
          <a:xfrm>
            <a:off x="2846502" y="1712291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582;p48">
            <a:extLst>
              <a:ext uri="{FF2B5EF4-FFF2-40B4-BE49-F238E27FC236}">
                <a16:creationId xmlns:a16="http://schemas.microsoft.com/office/drawing/2014/main" id="{40B57450-DF0E-42D1-A33C-0C7D7313D033}"/>
              </a:ext>
            </a:extLst>
          </p:cNvPr>
          <p:cNvSpPr/>
          <p:nvPr/>
        </p:nvSpPr>
        <p:spPr>
          <a:xfrm>
            <a:off x="2846502" y="1774390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0" y="0"/>
                </a:moveTo>
                <a:lnTo>
                  <a:pt x="0" y="196"/>
                </a:lnTo>
                <a:lnTo>
                  <a:pt x="1170" y="778"/>
                </a:lnTo>
                <a:lnTo>
                  <a:pt x="1170" y="581"/>
                </a:lnTo>
                <a:lnTo>
                  <a:pt x="0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583;p48">
            <a:extLst>
              <a:ext uri="{FF2B5EF4-FFF2-40B4-BE49-F238E27FC236}">
                <a16:creationId xmlns:a16="http://schemas.microsoft.com/office/drawing/2014/main" id="{BCDF97F4-7A4B-4911-8935-48F00BF3AB95}"/>
              </a:ext>
            </a:extLst>
          </p:cNvPr>
          <p:cNvSpPr/>
          <p:nvPr/>
        </p:nvSpPr>
        <p:spPr>
          <a:xfrm>
            <a:off x="2968892" y="1774390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1170" y="0"/>
                </a:moveTo>
                <a:lnTo>
                  <a:pt x="0" y="581"/>
                </a:lnTo>
                <a:lnTo>
                  <a:pt x="0" y="778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585;p48">
            <a:extLst>
              <a:ext uri="{FF2B5EF4-FFF2-40B4-BE49-F238E27FC236}">
                <a16:creationId xmlns:a16="http://schemas.microsoft.com/office/drawing/2014/main" id="{411F1768-4CC4-43D6-9065-D3FEAC5467D3}"/>
              </a:ext>
            </a:extLst>
          </p:cNvPr>
          <p:cNvSpPr/>
          <p:nvPr/>
        </p:nvSpPr>
        <p:spPr>
          <a:xfrm>
            <a:off x="2846502" y="1661328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0"/>
                </a:moveTo>
                <a:lnTo>
                  <a:pt x="1170" y="0"/>
                </a:lnTo>
                <a:lnTo>
                  <a:pt x="587" y="290"/>
                </a:lnTo>
                <a:lnTo>
                  <a:pt x="0" y="582"/>
                </a:lnTo>
                <a:lnTo>
                  <a:pt x="587" y="874"/>
                </a:lnTo>
                <a:lnTo>
                  <a:pt x="1170" y="1166"/>
                </a:lnTo>
                <a:lnTo>
                  <a:pt x="1754" y="874"/>
                </a:lnTo>
                <a:lnTo>
                  <a:pt x="2340" y="582"/>
                </a:lnTo>
                <a:lnTo>
                  <a:pt x="1754" y="29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9F2C7242-DC14-4B04-A731-35CE2FCEB69B}"/>
              </a:ext>
            </a:extLst>
          </p:cNvPr>
          <p:cNvSpPr/>
          <p:nvPr/>
        </p:nvSpPr>
        <p:spPr>
          <a:xfrm>
            <a:off x="2846502" y="1723640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0" y="0"/>
                </a:moveTo>
                <a:lnTo>
                  <a:pt x="0" y="196"/>
                </a:lnTo>
                <a:lnTo>
                  <a:pt x="1170" y="780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87;p48">
            <a:extLst>
              <a:ext uri="{FF2B5EF4-FFF2-40B4-BE49-F238E27FC236}">
                <a16:creationId xmlns:a16="http://schemas.microsoft.com/office/drawing/2014/main" id="{40DF5BB4-6B32-42FD-8518-4F8AEF785E43}"/>
              </a:ext>
            </a:extLst>
          </p:cNvPr>
          <p:cNvSpPr/>
          <p:nvPr/>
        </p:nvSpPr>
        <p:spPr>
          <a:xfrm>
            <a:off x="2968892" y="1723640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1170" y="0"/>
                </a:moveTo>
                <a:lnTo>
                  <a:pt x="0" y="584"/>
                </a:lnTo>
                <a:lnTo>
                  <a:pt x="0" y="780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573;p48">
            <a:extLst>
              <a:ext uri="{FF2B5EF4-FFF2-40B4-BE49-F238E27FC236}">
                <a16:creationId xmlns:a16="http://schemas.microsoft.com/office/drawing/2014/main" id="{A11D2D9F-12CB-46F0-BA75-9ECDAFFD0185}"/>
              </a:ext>
            </a:extLst>
          </p:cNvPr>
          <p:cNvSpPr/>
          <p:nvPr/>
        </p:nvSpPr>
        <p:spPr>
          <a:xfrm>
            <a:off x="2841738" y="2255261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6"/>
                </a:lnTo>
                <a:lnTo>
                  <a:pt x="1170" y="1166"/>
                </a:lnTo>
                <a:lnTo>
                  <a:pt x="1754" y="876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74;p48">
            <a:extLst>
              <a:ext uri="{FF2B5EF4-FFF2-40B4-BE49-F238E27FC236}">
                <a16:creationId xmlns:a16="http://schemas.microsoft.com/office/drawing/2014/main" id="{5BFF90E1-A2DF-454E-AB2C-C0EA7D7518EB}"/>
              </a:ext>
            </a:extLst>
          </p:cNvPr>
          <p:cNvSpPr/>
          <p:nvPr/>
        </p:nvSpPr>
        <p:spPr>
          <a:xfrm>
            <a:off x="2841738" y="2317359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7"/>
                </a:lnTo>
                <a:lnTo>
                  <a:pt x="1170" y="781"/>
                </a:lnTo>
                <a:lnTo>
                  <a:pt x="1170" y="582"/>
                </a:lnTo>
                <a:lnTo>
                  <a:pt x="0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575;p48">
            <a:extLst>
              <a:ext uri="{FF2B5EF4-FFF2-40B4-BE49-F238E27FC236}">
                <a16:creationId xmlns:a16="http://schemas.microsoft.com/office/drawing/2014/main" id="{23DB2E1F-5B72-45CA-AD10-B1320004BDEE}"/>
              </a:ext>
            </a:extLst>
          </p:cNvPr>
          <p:cNvSpPr/>
          <p:nvPr/>
        </p:nvSpPr>
        <p:spPr>
          <a:xfrm>
            <a:off x="2964128" y="2317359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2"/>
                </a:lnTo>
                <a:lnTo>
                  <a:pt x="0" y="781"/>
                </a:lnTo>
                <a:lnTo>
                  <a:pt x="1170" y="197"/>
                </a:lnTo>
                <a:lnTo>
                  <a:pt x="1170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577;p48">
            <a:extLst>
              <a:ext uri="{FF2B5EF4-FFF2-40B4-BE49-F238E27FC236}">
                <a16:creationId xmlns:a16="http://schemas.microsoft.com/office/drawing/2014/main" id="{1A1F7030-2AC9-44FF-9098-1825C3D6D50E}"/>
              </a:ext>
            </a:extLst>
          </p:cNvPr>
          <p:cNvSpPr/>
          <p:nvPr/>
        </p:nvSpPr>
        <p:spPr>
          <a:xfrm>
            <a:off x="2841738" y="2204405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1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1"/>
                </a:lnTo>
                <a:lnTo>
                  <a:pt x="1754" y="29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78;p48">
            <a:extLst>
              <a:ext uri="{FF2B5EF4-FFF2-40B4-BE49-F238E27FC236}">
                <a16:creationId xmlns:a16="http://schemas.microsoft.com/office/drawing/2014/main" id="{FCDD402B-BAAB-4E0E-8484-FA4DCB46E6FE}"/>
              </a:ext>
            </a:extLst>
          </p:cNvPr>
          <p:cNvSpPr/>
          <p:nvPr/>
        </p:nvSpPr>
        <p:spPr>
          <a:xfrm>
            <a:off x="2841738" y="2266182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9"/>
                </a:lnTo>
                <a:lnTo>
                  <a:pt x="1170" y="781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579;p48">
            <a:extLst>
              <a:ext uri="{FF2B5EF4-FFF2-40B4-BE49-F238E27FC236}">
                <a16:creationId xmlns:a16="http://schemas.microsoft.com/office/drawing/2014/main" id="{D42A890C-BBED-4CD7-98E2-1F493B926D2B}"/>
              </a:ext>
            </a:extLst>
          </p:cNvPr>
          <p:cNvSpPr/>
          <p:nvPr/>
        </p:nvSpPr>
        <p:spPr>
          <a:xfrm>
            <a:off x="2964128" y="2266182"/>
            <a:ext cx="122389" cy="83619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4"/>
                </a:lnTo>
                <a:lnTo>
                  <a:pt x="0" y="781"/>
                </a:lnTo>
                <a:lnTo>
                  <a:pt x="1170" y="199"/>
                </a:lnTo>
                <a:lnTo>
                  <a:pt x="117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81;p48">
            <a:extLst>
              <a:ext uri="{FF2B5EF4-FFF2-40B4-BE49-F238E27FC236}">
                <a16:creationId xmlns:a16="http://schemas.microsoft.com/office/drawing/2014/main" id="{D14B4A35-CD48-4CFE-966D-8006B76AAA7F}"/>
              </a:ext>
            </a:extLst>
          </p:cNvPr>
          <p:cNvSpPr/>
          <p:nvPr/>
        </p:nvSpPr>
        <p:spPr>
          <a:xfrm>
            <a:off x="2841738" y="2153227"/>
            <a:ext cx="244778" cy="124732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82;p48">
            <a:extLst>
              <a:ext uri="{FF2B5EF4-FFF2-40B4-BE49-F238E27FC236}">
                <a16:creationId xmlns:a16="http://schemas.microsoft.com/office/drawing/2014/main" id="{46FC467D-8C70-4D61-94A7-D4A89B3E509A}"/>
              </a:ext>
            </a:extLst>
          </p:cNvPr>
          <p:cNvSpPr/>
          <p:nvPr/>
        </p:nvSpPr>
        <p:spPr>
          <a:xfrm>
            <a:off x="2841738" y="2215326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0" y="0"/>
                </a:moveTo>
                <a:lnTo>
                  <a:pt x="0" y="196"/>
                </a:lnTo>
                <a:lnTo>
                  <a:pt x="1170" y="778"/>
                </a:lnTo>
                <a:lnTo>
                  <a:pt x="1170" y="581"/>
                </a:lnTo>
                <a:lnTo>
                  <a:pt x="0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583;p48">
            <a:extLst>
              <a:ext uri="{FF2B5EF4-FFF2-40B4-BE49-F238E27FC236}">
                <a16:creationId xmlns:a16="http://schemas.microsoft.com/office/drawing/2014/main" id="{91EBC000-818D-4E91-BA88-57C66C64BCEC}"/>
              </a:ext>
            </a:extLst>
          </p:cNvPr>
          <p:cNvSpPr/>
          <p:nvPr/>
        </p:nvSpPr>
        <p:spPr>
          <a:xfrm>
            <a:off x="2964128" y="2215326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1170" y="0"/>
                </a:moveTo>
                <a:lnTo>
                  <a:pt x="0" y="581"/>
                </a:lnTo>
                <a:lnTo>
                  <a:pt x="0" y="778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585;p48">
            <a:extLst>
              <a:ext uri="{FF2B5EF4-FFF2-40B4-BE49-F238E27FC236}">
                <a16:creationId xmlns:a16="http://schemas.microsoft.com/office/drawing/2014/main" id="{27E215BE-60FC-4218-BAAC-3EC12886715F}"/>
              </a:ext>
            </a:extLst>
          </p:cNvPr>
          <p:cNvSpPr/>
          <p:nvPr/>
        </p:nvSpPr>
        <p:spPr>
          <a:xfrm>
            <a:off x="2841738" y="2102264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0"/>
                </a:moveTo>
                <a:lnTo>
                  <a:pt x="1170" y="0"/>
                </a:lnTo>
                <a:lnTo>
                  <a:pt x="587" y="290"/>
                </a:lnTo>
                <a:lnTo>
                  <a:pt x="0" y="582"/>
                </a:lnTo>
                <a:lnTo>
                  <a:pt x="587" y="874"/>
                </a:lnTo>
                <a:lnTo>
                  <a:pt x="1170" y="1166"/>
                </a:lnTo>
                <a:lnTo>
                  <a:pt x="1754" y="874"/>
                </a:lnTo>
                <a:lnTo>
                  <a:pt x="2340" y="582"/>
                </a:lnTo>
                <a:lnTo>
                  <a:pt x="1754" y="29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586;p48">
            <a:extLst>
              <a:ext uri="{FF2B5EF4-FFF2-40B4-BE49-F238E27FC236}">
                <a16:creationId xmlns:a16="http://schemas.microsoft.com/office/drawing/2014/main" id="{2AB71649-1CD9-4FA3-A115-22B0F0B7E94A}"/>
              </a:ext>
            </a:extLst>
          </p:cNvPr>
          <p:cNvSpPr/>
          <p:nvPr/>
        </p:nvSpPr>
        <p:spPr>
          <a:xfrm>
            <a:off x="2841738" y="2164576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0" y="0"/>
                </a:moveTo>
                <a:lnTo>
                  <a:pt x="0" y="196"/>
                </a:lnTo>
                <a:lnTo>
                  <a:pt x="1170" y="780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587;p48">
            <a:extLst>
              <a:ext uri="{FF2B5EF4-FFF2-40B4-BE49-F238E27FC236}">
                <a16:creationId xmlns:a16="http://schemas.microsoft.com/office/drawing/2014/main" id="{D577CB1D-B82C-45B0-B2B9-84F456F7DF62}"/>
              </a:ext>
            </a:extLst>
          </p:cNvPr>
          <p:cNvSpPr/>
          <p:nvPr/>
        </p:nvSpPr>
        <p:spPr>
          <a:xfrm>
            <a:off x="2964128" y="2164576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1170" y="0"/>
                </a:moveTo>
                <a:lnTo>
                  <a:pt x="0" y="584"/>
                </a:lnTo>
                <a:lnTo>
                  <a:pt x="0" y="780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01E088FF-F06A-4F90-BD8F-AE1E11242FFE}"/>
              </a:ext>
            </a:extLst>
          </p:cNvPr>
          <p:cNvSpPr txBox="1">
            <a:spLocks/>
          </p:cNvSpPr>
          <p:nvPr/>
        </p:nvSpPr>
        <p:spPr>
          <a:xfrm>
            <a:off x="3030084" y="1610751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>
                <a:hlinkClick r:id="rId3" action="ppaction://hlinksldjump"/>
              </a:rPr>
              <a:t>Research Undertaken (Literature Review)</a:t>
            </a:r>
            <a:endParaRPr lang="en-GB" b="1" dirty="0"/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BB6EBFD8-AFA3-452B-8AC2-111E019A72C2}"/>
              </a:ext>
            </a:extLst>
          </p:cNvPr>
          <p:cNvSpPr txBox="1">
            <a:spLocks/>
          </p:cNvSpPr>
          <p:nvPr/>
        </p:nvSpPr>
        <p:spPr>
          <a:xfrm>
            <a:off x="3036105" y="2060865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>
                <a:hlinkClick r:id="rId4" action="ppaction://hlinksldjump"/>
              </a:rPr>
              <a:t>Description of the approach</a:t>
            </a:r>
            <a:endParaRPr lang="en-GB" b="1" dirty="0"/>
          </a:p>
        </p:txBody>
      </p:sp>
      <p:sp>
        <p:nvSpPr>
          <p:cNvPr id="73" name="Google Shape;1573;p48">
            <a:extLst>
              <a:ext uri="{FF2B5EF4-FFF2-40B4-BE49-F238E27FC236}">
                <a16:creationId xmlns:a16="http://schemas.microsoft.com/office/drawing/2014/main" id="{D4652A6C-5E5E-407E-A960-D82DF799E1F6}"/>
              </a:ext>
            </a:extLst>
          </p:cNvPr>
          <p:cNvSpPr/>
          <p:nvPr/>
        </p:nvSpPr>
        <p:spPr>
          <a:xfrm>
            <a:off x="2841743" y="2811205"/>
            <a:ext cx="244778" cy="124838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6"/>
                </a:lnTo>
                <a:lnTo>
                  <a:pt x="1170" y="1166"/>
                </a:lnTo>
                <a:lnTo>
                  <a:pt x="1754" y="876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74;p48">
            <a:extLst>
              <a:ext uri="{FF2B5EF4-FFF2-40B4-BE49-F238E27FC236}">
                <a16:creationId xmlns:a16="http://schemas.microsoft.com/office/drawing/2014/main" id="{F7510C7F-5589-4139-9F8A-1A00F4EDF7A1}"/>
              </a:ext>
            </a:extLst>
          </p:cNvPr>
          <p:cNvSpPr/>
          <p:nvPr/>
        </p:nvSpPr>
        <p:spPr>
          <a:xfrm>
            <a:off x="2841735" y="2873303"/>
            <a:ext cx="122389" cy="83618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7"/>
                </a:lnTo>
                <a:lnTo>
                  <a:pt x="1170" y="781"/>
                </a:lnTo>
                <a:lnTo>
                  <a:pt x="1170" y="582"/>
                </a:lnTo>
                <a:lnTo>
                  <a:pt x="0" y="0"/>
                </a:lnTo>
                <a:close/>
              </a:path>
            </a:pathLst>
          </a:custGeom>
          <a:solidFill>
            <a:srgbClr val="8E7CC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575;p48">
            <a:extLst>
              <a:ext uri="{FF2B5EF4-FFF2-40B4-BE49-F238E27FC236}">
                <a16:creationId xmlns:a16="http://schemas.microsoft.com/office/drawing/2014/main" id="{771D39CA-3D65-4809-8602-6DCBB6CE561D}"/>
              </a:ext>
            </a:extLst>
          </p:cNvPr>
          <p:cNvSpPr/>
          <p:nvPr/>
        </p:nvSpPr>
        <p:spPr>
          <a:xfrm>
            <a:off x="2964125" y="2873303"/>
            <a:ext cx="122389" cy="83618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2"/>
                </a:lnTo>
                <a:lnTo>
                  <a:pt x="0" y="781"/>
                </a:lnTo>
                <a:lnTo>
                  <a:pt x="1170" y="197"/>
                </a:lnTo>
                <a:lnTo>
                  <a:pt x="1170" y="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577;p48">
            <a:extLst>
              <a:ext uri="{FF2B5EF4-FFF2-40B4-BE49-F238E27FC236}">
                <a16:creationId xmlns:a16="http://schemas.microsoft.com/office/drawing/2014/main" id="{9A954F53-69A2-4D5E-AC70-9883AEE78044}"/>
              </a:ext>
            </a:extLst>
          </p:cNvPr>
          <p:cNvSpPr/>
          <p:nvPr/>
        </p:nvSpPr>
        <p:spPr>
          <a:xfrm>
            <a:off x="2841743" y="2760348"/>
            <a:ext cx="244778" cy="124731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1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1"/>
                </a:lnTo>
                <a:lnTo>
                  <a:pt x="1754" y="29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578;p48">
            <a:extLst>
              <a:ext uri="{FF2B5EF4-FFF2-40B4-BE49-F238E27FC236}">
                <a16:creationId xmlns:a16="http://schemas.microsoft.com/office/drawing/2014/main" id="{09EC778A-9A1F-410F-90A0-8590235934DE}"/>
              </a:ext>
            </a:extLst>
          </p:cNvPr>
          <p:cNvSpPr/>
          <p:nvPr/>
        </p:nvSpPr>
        <p:spPr>
          <a:xfrm>
            <a:off x="2841735" y="2822125"/>
            <a:ext cx="122389" cy="83618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0" y="0"/>
                </a:moveTo>
                <a:lnTo>
                  <a:pt x="0" y="199"/>
                </a:lnTo>
                <a:lnTo>
                  <a:pt x="1170" y="781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1579;p48">
            <a:extLst>
              <a:ext uri="{FF2B5EF4-FFF2-40B4-BE49-F238E27FC236}">
                <a16:creationId xmlns:a16="http://schemas.microsoft.com/office/drawing/2014/main" id="{C5780EAE-26C4-4B2E-A9C2-9E6A996DFF6C}"/>
              </a:ext>
            </a:extLst>
          </p:cNvPr>
          <p:cNvSpPr/>
          <p:nvPr/>
        </p:nvSpPr>
        <p:spPr>
          <a:xfrm>
            <a:off x="2964125" y="2822125"/>
            <a:ext cx="122389" cy="83618"/>
          </a:xfrm>
          <a:custGeom>
            <a:avLst/>
            <a:gdLst/>
            <a:ahLst/>
            <a:cxnLst/>
            <a:rect l="l" t="t" r="r" b="b"/>
            <a:pathLst>
              <a:path w="1170" h="781" extrusionOk="0">
                <a:moveTo>
                  <a:pt x="1170" y="0"/>
                </a:moveTo>
                <a:lnTo>
                  <a:pt x="0" y="584"/>
                </a:lnTo>
                <a:lnTo>
                  <a:pt x="0" y="781"/>
                </a:lnTo>
                <a:lnTo>
                  <a:pt x="1170" y="199"/>
                </a:lnTo>
                <a:lnTo>
                  <a:pt x="117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581;p48">
            <a:extLst>
              <a:ext uri="{FF2B5EF4-FFF2-40B4-BE49-F238E27FC236}">
                <a16:creationId xmlns:a16="http://schemas.microsoft.com/office/drawing/2014/main" id="{472427F6-4AF9-45B9-B5FD-C3EF2CA991DB}"/>
              </a:ext>
            </a:extLst>
          </p:cNvPr>
          <p:cNvSpPr/>
          <p:nvPr/>
        </p:nvSpPr>
        <p:spPr>
          <a:xfrm>
            <a:off x="2841743" y="2709171"/>
            <a:ext cx="244778" cy="124731"/>
          </a:xfrm>
          <a:custGeom>
            <a:avLst/>
            <a:gdLst/>
            <a:ahLst/>
            <a:cxnLst/>
            <a:rect l="l" t="t" r="r" b="b"/>
            <a:pathLst>
              <a:path w="2340" h="1165" extrusionOk="0">
                <a:moveTo>
                  <a:pt x="1754" y="292"/>
                </a:moveTo>
                <a:lnTo>
                  <a:pt x="1170" y="0"/>
                </a:lnTo>
                <a:lnTo>
                  <a:pt x="587" y="292"/>
                </a:lnTo>
                <a:lnTo>
                  <a:pt x="0" y="584"/>
                </a:lnTo>
                <a:lnTo>
                  <a:pt x="587" y="873"/>
                </a:lnTo>
                <a:lnTo>
                  <a:pt x="1170" y="1165"/>
                </a:lnTo>
                <a:lnTo>
                  <a:pt x="1754" y="873"/>
                </a:lnTo>
                <a:lnTo>
                  <a:pt x="2340" y="584"/>
                </a:lnTo>
                <a:lnTo>
                  <a:pt x="1754" y="292"/>
                </a:lnTo>
                <a:close/>
              </a:path>
            </a:pathLst>
          </a:custGeom>
          <a:solidFill>
            <a:srgbClr val="B6D7A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582;p48">
            <a:extLst>
              <a:ext uri="{FF2B5EF4-FFF2-40B4-BE49-F238E27FC236}">
                <a16:creationId xmlns:a16="http://schemas.microsoft.com/office/drawing/2014/main" id="{9FF3C3D6-DCF0-4BA2-A702-0E75EF1EB20C}"/>
              </a:ext>
            </a:extLst>
          </p:cNvPr>
          <p:cNvSpPr/>
          <p:nvPr/>
        </p:nvSpPr>
        <p:spPr>
          <a:xfrm>
            <a:off x="2841735" y="2771269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0" y="0"/>
                </a:moveTo>
                <a:lnTo>
                  <a:pt x="0" y="196"/>
                </a:lnTo>
                <a:lnTo>
                  <a:pt x="1170" y="778"/>
                </a:lnTo>
                <a:lnTo>
                  <a:pt x="1170" y="581"/>
                </a:lnTo>
                <a:lnTo>
                  <a:pt x="0" y="0"/>
                </a:ln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83;p48">
            <a:extLst>
              <a:ext uri="{FF2B5EF4-FFF2-40B4-BE49-F238E27FC236}">
                <a16:creationId xmlns:a16="http://schemas.microsoft.com/office/drawing/2014/main" id="{401BE764-9A58-49C3-94B4-087BC86CB358}"/>
              </a:ext>
            </a:extLst>
          </p:cNvPr>
          <p:cNvSpPr/>
          <p:nvPr/>
        </p:nvSpPr>
        <p:spPr>
          <a:xfrm>
            <a:off x="2964125" y="2771269"/>
            <a:ext cx="122389" cy="83297"/>
          </a:xfrm>
          <a:custGeom>
            <a:avLst/>
            <a:gdLst/>
            <a:ahLst/>
            <a:cxnLst/>
            <a:rect l="l" t="t" r="r" b="b"/>
            <a:pathLst>
              <a:path w="1170" h="778" extrusionOk="0">
                <a:moveTo>
                  <a:pt x="1170" y="0"/>
                </a:moveTo>
                <a:lnTo>
                  <a:pt x="0" y="581"/>
                </a:lnTo>
                <a:lnTo>
                  <a:pt x="0" y="778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85;p48">
            <a:extLst>
              <a:ext uri="{FF2B5EF4-FFF2-40B4-BE49-F238E27FC236}">
                <a16:creationId xmlns:a16="http://schemas.microsoft.com/office/drawing/2014/main" id="{C8E88FB7-E0E8-46D6-A79D-2B0E62E04359}"/>
              </a:ext>
            </a:extLst>
          </p:cNvPr>
          <p:cNvSpPr/>
          <p:nvPr/>
        </p:nvSpPr>
        <p:spPr>
          <a:xfrm>
            <a:off x="2841741" y="2658208"/>
            <a:ext cx="244778" cy="124839"/>
          </a:xfrm>
          <a:custGeom>
            <a:avLst/>
            <a:gdLst/>
            <a:ahLst/>
            <a:cxnLst/>
            <a:rect l="l" t="t" r="r" b="b"/>
            <a:pathLst>
              <a:path w="2340" h="1166" extrusionOk="0">
                <a:moveTo>
                  <a:pt x="1754" y="290"/>
                </a:moveTo>
                <a:lnTo>
                  <a:pt x="1170" y="0"/>
                </a:lnTo>
                <a:lnTo>
                  <a:pt x="587" y="290"/>
                </a:lnTo>
                <a:lnTo>
                  <a:pt x="0" y="582"/>
                </a:lnTo>
                <a:lnTo>
                  <a:pt x="587" y="874"/>
                </a:lnTo>
                <a:lnTo>
                  <a:pt x="1170" y="1166"/>
                </a:lnTo>
                <a:lnTo>
                  <a:pt x="1754" y="874"/>
                </a:lnTo>
                <a:lnTo>
                  <a:pt x="2340" y="582"/>
                </a:lnTo>
                <a:lnTo>
                  <a:pt x="1754" y="29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586;p48">
            <a:extLst>
              <a:ext uri="{FF2B5EF4-FFF2-40B4-BE49-F238E27FC236}">
                <a16:creationId xmlns:a16="http://schemas.microsoft.com/office/drawing/2014/main" id="{53DDBEA2-CABC-435E-9D51-32BB96D035D7}"/>
              </a:ext>
            </a:extLst>
          </p:cNvPr>
          <p:cNvSpPr/>
          <p:nvPr/>
        </p:nvSpPr>
        <p:spPr>
          <a:xfrm>
            <a:off x="2841735" y="2720520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0" y="0"/>
                </a:moveTo>
                <a:lnTo>
                  <a:pt x="0" y="196"/>
                </a:lnTo>
                <a:lnTo>
                  <a:pt x="1170" y="780"/>
                </a:lnTo>
                <a:lnTo>
                  <a:pt x="1170" y="584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87;p48">
            <a:extLst>
              <a:ext uri="{FF2B5EF4-FFF2-40B4-BE49-F238E27FC236}">
                <a16:creationId xmlns:a16="http://schemas.microsoft.com/office/drawing/2014/main" id="{B007257A-7F0C-4836-ABED-1C151FF8BDC9}"/>
              </a:ext>
            </a:extLst>
          </p:cNvPr>
          <p:cNvSpPr/>
          <p:nvPr/>
        </p:nvSpPr>
        <p:spPr>
          <a:xfrm>
            <a:off x="2964125" y="2720520"/>
            <a:ext cx="122389" cy="83511"/>
          </a:xfrm>
          <a:custGeom>
            <a:avLst/>
            <a:gdLst/>
            <a:ahLst/>
            <a:cxnLst/>
            <a:rect l="l" t="t" r="r" b="b"/>
            <a:pathLst>
              <a:path w="1170" h="780" extrusionOk="0">
                <a:moveTo>
                  <a:pt x="1170" y="0"/>
                </a:moveTo>
                <a:lnTo>
                  <a:pt x="0" y="584"/>
                </a:lnTo>
                <a:lnTo>
                  <a:pt x="0" y="780"/>
                </a:lnTo>
                <a:lnTo>
                  <a:pt x="1170" y="196"/>
                </a:lnTo>
                <a:lnTo>
                  <a:pt x="1170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ubtitle 2">
            <a:extLst>
              <a:ext uri="{FF2B5EF4-FFF2-40B4-BE49-F238E27FC236}">
                <a16:creationId xmlns:a16="http://schemas.microsoft.com/office/drawing/2014/main" id="{15AE10C1-988B-4DB3-B36F-FE4B639FAC3B}"/>
              </a:ext>
            </a:extLst>
          </p:cNvPr>
          <p:cNvSpPr txBox="1">
            <a:spLocks/>
          </p:cNvSpPr>
          <p:nvPr/>
        </p:nvSpPr>
        <p:spPr>
          <a:xfrm>
            <a:off x="3031910" y="2567376"/>
            <a:ext cx="5990664" cy="24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>
                <a:hlinkClick r:id="rId5" action="ppaction://hlinksldjump"/>
              </a:rPr>
              <a:t>Requirements Elicitation and Analysis</a:t>
            </a:r>
            <a:endParaRPr lang="en-GB" b="1" dirty="0"/>
          </a:p>
        </p:txBody>
      </p:sp>
      <p:grpSp>
        <p:nvGrpSpPr>
          <p:cNvPr id="164" name="Google Shape;1572;p48">
            <a:extLst>
              <a:ext uri="{FF2B5EF4-FFF2-40B4-BE49-F238E27FC236}">
                <a16:creationId xmlns:a16="http://schemas.microsoft.com/office/drawing/2014/main" id="{3A224F59-2DFE-41E3-B5D1-8AFFD609F589}"/>
              </a:ext>
            </a:extLst>
          </p:cNvPr>
          <p:cNvGrpSpPr/>
          <p:nvPr/>
        </p:nvGrpSpPr>
        <p:grpSpPr>
          <a:xfrm>
            <a:off x="2843399" y="3293723"/>
            <a:ext cx="244779" cy="145717"/>
            <a:chOff x="8095060" y="5969027"/>
            <a:chExt cx="497404" cy="289951"/>
          </a:xfrm>
        </p:grpSpPr>
        <p:sp>
          <p:nvSpPr>
            <p:cNvPr id="177" name="Google Shape;1573;p48">
              <a:extLst>
                <a:ext uri="{FF2B5EF4-FFF2-40B4-BE49-F238E27FC236}">
                  <a16:creationId xmlns:a16="http://schemas.microsoft.com/office/drawing/2014/main" id="{9B9CB8B6-F8C6-43BA-B508-AAB013AA7AA1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574;p48">
              <a:extLst>
                <a:ext uri="{FF2B5EF4-FFF2-40B4-BE49-F238E27FC236}">
                  <a16:creationId xmlns:a16="http://schemas.microsoft.com/office/drawing/2014/main" id="{31E71C88-D4C5-4858-BBD3-66D5F498EF64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575;p48">
              <a:extLst>
                <a:ext uri="{FF2B5EF4-FFF2-40B4-BE49-F238E27FC236}">
                  <a16:creationId xmlns:a16="http://schemas.microsoft.com/office/drawing/2014/main" id="{1075ABDF-A076-4492-9E1B-BE2C2A81030F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576;p48">
            <a:extLst>
              <a:ext uri="{FF2B5EF4-FFF2-40B4-BE49-F238E27FC236}">
                <a16:creationId xmlns:a16="http://schemas.microsoft.com/office/drawing/2014/main" id="{0E53C944-CFFD-4803-8FFB-6FD84D7F5B90}"/>
              </a:ext>
            </a:extLst>
          </p:cNvPr>
          <p:cNvGrpSpPr/>
          <p:nvPr/>
        </p:nvGrpSpPr>
        <p:grpSpPr>
          <a:xfrm>
            <a:off x="2843399" y="3242867"/>
            <a:ext cx="244779" cy="145396"/>
            <a:chOff x="8095060" y="5867832"/>
            <a:chExt cx="497404" cy="289312"/>
          </a:xfrm>
        </p:grpSpPr>
        <p:sp>
          <p:nvSpPr>
            <p:cNvPr id="174" name="Google Shape;1577;p48">
              <a:extLst>
                <a:ext uri="{FF2B5EF4-FFF2-40B4-BE49-F238E27FC236}">
                  <a16:creationId xmlns:a16="http://schemas.microsoft.com/office/drawing/2014/main" id="{103F81BE-3B10-4487-A42F-7FDFE0AD3EB6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578;p48">
              <a:extLst>
                <a:ext uri="{FF2B5EF4-FFF2-40B4-BE49-F238E27FC236}">
                  <a16:creationId xmlns:a16="http://schemas.microsoft.com/office/drawing/2014/main" id="{DB6435DF-5AB9-40BA-86C8-0DAA72BB1093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579;p48">
              <a:extLst>
                <a:ext uri="{FF2B5EF4-FFF2-40B4-BE49-F238E27FC236}">
                  <a16:creationId xmlns:a16="http://schemas.microsoft.com/office/drawing/2014/main" id="{EBD77F03-59C6-4B07-B1A2-A222316E6D54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580;p48">
            <a:extLst>
              <a:ext uri="{FF2B5EF4-FFF2-40B4-BE49-F238E27FC236}">
                <a16:creationId xmlns:a16="http://schemas.microsoft.com/office/drawing/2014/main" id="{354BE529-A300-4E90-BC00-5F42367A44E4}"/>
              </a:ext>
            </a:extLst>
          </p:cNvPr>
          <p:cNvGrpSpPr/>
          <p:nvPr/>
        </p:nvGrpSpPr>
        <p:grpSpPr>
          <a:xfrm>
            <a:off x="2843399" y="3191689"/>
            <a:ext cx="244779" cy="145396"/>
            <a:chOff x="8095060" y="5765998"/>
            <a:chExt cx="497404" cy="289312"/>
          </a:xfrm>
        </p:grpSpPr>
        <p:sp>
          <p:nvSpPr>
            <p:cNvPr id="171" name="Google Shape;1581;p48">
              <a:extLst>
                <a:ext uri="{FF2B5EF4-FFF2-40B4-BE49-F238E27FC236}">
                  <a16:creationId xmlns:a16="http://schemas.microsoft.com/office/drawing/2014/main" id="{597AAA76-5828-4625-B539-C5E12F1896A1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582;p48">
              <a:extLst>
                <a:ext uri="{FF2B5EF4-FFF2-40B4-BE49-F238E27FC236}">
                  <a16:creationId xmlns:a16="http://schemas.microsoft.com/office/drawing/2014/main" id="{1C5535D9-848A-499A-B23E-9628FC74E270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583;p48">
              <a:extLst>
                <a:ext uri="{FF2B5EF4-FFF2-40B4-BE49-F238E27FC236}">
                  <a16:creationId xmlns:a16="http://schemas.microsoft.com/office/drawing/2014/main" id="{3A69EE77-06ED-4B3A-AC52-06985DF74685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584;p48">
            <a:extLst>
              <a:ext uri="{FF2B5EF4-FFF2-40B4-BE49-F238E27FC236}">
                <a16:creationId xmlns:a16="http://schemas.microsoft.com/office/drawing/2014/main" id="{BA1769E6-B453-4E15-84C0-E3E15413E9BE}"/>
              </a:ext>
            </a:extLst>
          </p:cNvPr>
          <p:cNvGrpSpPr/>
          <p:nvPr/>
        </p:nvGrpSpPr>
        <p:grpSpPr>
          <a:xfrm>
            <a:off x="2843399" y="3140726"/>
            <a:ext cx="244779" cy="145824"/>
            <a:chOff x="8095060" y="5664590"/>
            <a:chExt cx="497404" cy="290164"/>
          </a:xfrm>
        </p:grpSpPr>
        <p:sp>
          <p:nvSpPr>
            <p:cNvPr id="168" name="Google Shape;1585;p48">
              <a:extLst>
                <a:ext uri="{FF2B5EF4-FFF2-40B4-BE49-F238E27FC236}">
                  <a16:creationId xmlns:a16="http://schemas.microsoft.com/office/drawing/2014/main" id="{4945AFFD-E537-445C-BE5C-A58256E1AD6B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586;p48">
              <a:extLst>
                <a:ext uri="{FF2B5EF4-FFF2-40B4-BE49-F238E27FC236}">
                  <a16:creationId xmlns:a16="http://schemas.microsoft.com/office/drawing/2014/main" id="{D74E4887-E4B7-4F8C-84F3-0E054AA51DD2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587;p48">
              <a:extLst>
                <a:ext uri="{FF2B5EF4-FFF2-40B4-BE49-F238E27FC236}">
                  <a16:creationId xmlns:a16="http://schemas.microsoft.com/office/drawing/2014/main" id="{1A8E13F3-8A6E-4FED-813C-8C3AC1874510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Subtitle 2">
            <a:extLst>
              <a:ext uri="{FF2B5EF4-FFF2-40B4-BE49-F238E27FC236}">
                <a16:creationId xmlns:a16="http://schemas.microsoft.com/office/drawing/2014/main" id="{54C2655C-311F-47C6-8C54-C5F52BD73903}"/>
              </a:ext>
            </a:extLst>
          </p:cNvPr>
          <p:cNvSpPr txBox="1">
            <a:spLocks/>
          </p:cNvSpPr>
          <p:nvPr/>
        </p:nvSpPr>
        <p:spPr>
          <a:xfrm>
            <a:off x="3026263" y="3094501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b="1" dirty="0">
                <a:hlinkClick r:id="rId6" action="ppaction://hlinksldjump"/>
              </a:rPr>
              <a:t>Rationale for technology choices</a:t>
            </a:r>
            <a:endParaRPr lang="en-GB" b="1" dirty="0"/>
          </a:p>
        </p:txBody>
      </p:sp>
      <p:grpSp>
        <p:nvGrpSpPr>
          <p:cNvPr id="189" name="Google Shape;1572;p48">
            <a:extLst>
              <a:ext uri="{FF2B5EF4-FFF2-40B4-BE49-F238E27FC236}">
                <a16:creationId xmlns:a16="http://schemas.microsoft.com/office/drawing/2014/main" id="{3728CCDC-B607-4286-9F67-B3A74D73EE4B}"/>
              </a:ext>
            </a:extLst>
          </p:cNvPr>
          <p:cNvGrpSpPr/>
          <p:nvPr/>
        </p:nvGrpSpPr>
        <p:grpSpPr>
          <a:xfrm>
            <a:off x="2848165" y="3707930"/>
            <a:ext cx="244779" cy="145717"/>
            <a:chOff x="8095060" y="5969027"/>
            <a:chExt cx="497404" cy="289951"/>
          </a:xfrm>
        </p:grpSpPr>
        <p:sp>
          <p:nvSpPr>
            <p:cNvPr id="202" name="Google Shape;1573;p48">
              <a:extLst>
                <a:ext uri="{FF2B5EF4-FFF2-40B4-BE49-F238E27FC236}">
                  <a16:creationId xmlns:a16="http://schemas.microsoft.com/office/drawing/2014/main" id="{414B56B6-E682-41B1-BF77-3667BA978F06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574;p48">
              <a:extLst>
                <a:ext uri="{FF2B5EF4-FFF2-40B4-BE49-F238E27FC236}">
                  <a16:creationId xmlns:a16="http://schemas.microsoft.com/office/drawing/2014/main" id="{E8ED7A56-027B-4417-B006-BEB3071CF53C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1575;p48">
              <a:extLst>
                <a:ext uri="{FF2B5EF4-FFF2-40B4-BE49-F238E27FC236}">
                  <a16:creationId xmlns:a16="http://schemas.microsoft.com/office/drawing/2014/main" id="{091D4D49-3B70-4841-9CE2-6764CB0829C0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576;p48">
            <a:extLst>
              <a:ext uri="{FF2B5EF4-FFF2-40B4-BE49-F238E27FC236}">
                <a16:creationId xmlns:a16="http://schemas.microsoft.com/office/drawing/2014/main" id="{BAF25F37-C54E-4579-AB99-9D4AD3885CD5}"/>
              </a:ext>
            </a:extLst>
          </p:cNvPr>
          <p:cNvGrpSpPr/>
          <p:nvPr/>
        </p:nvGrpSpPr>
        <p:grpSpPr>
          <a:xfrm>
            <a:off x="2848165" y="3657074"/>
            <a:ext cx="244779" cy="145396"/>
            <a:chOff x="8095060" y="5867832"/>
            <a:chExt cx="497404" cy="289312"/>
          </a:xfrm>
        </p:grpSpPr>
        <p:sp>
          <p:nvSpPr>
            <p:cNvPr id="199" name="Google Shape;1577;p48">
              <a:extLst>
                <a:ext uri="{FF2B5EF4-FFF2-40B4-BE49-F238E27FC236}">
                  <a16:creationId xmlns:a16="http://schemas.microsoft.com/office/drawing/2014/main" id="{7F4DE7B7-B569-4F10-9E8B-014E771DFFE8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1578;p48">
              <a:extLst>
                <a:ext uri="{FF2B5EF4-FFF2-40B4-BE49-F238E27FC236}">
                  <a16:creationId xmlns:a16="http://schemas.microsoft.com/office/drawing/2014/main" id="{8A567B39-D9D2-4729-9879-7EC21BB99219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579;p48">
              <a:extLst>
                <a:ext uri="{FF2B5EF4-FFF2-40B4-BE49-F238E27FC236}">
                  <a16:creationId xmlns:a16="http://schemas.microsoft.com/office/drawing/2014/main" id="{7E5D4F69-3E4F-429C-80E2-8F760FE7082B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580;p48">
            <a:extLst>
              <a:ext uri="{FF2B5EF4-FFF2-40B4-BE49-F238E27FC236}">
                <a16:creationId xmlns:a16="http://schemas.microsoft.com/office/drawing/2014/main" id="{481CA41C-4FA1-4AAE-BDD0-61DFE9534F43}"/>
              </a:ext>
            </a:extLst>
          </p:cNvPr>
          <p:cNvGrpSpPr/>
          <p:nvPr/>
        </p:nvGrpSpPr>
        <p:grpSpPr>
          <a:xfrm>
            <a:off x="2848165" y="3605896"/>
            <a:ext cx="244779" cy="145396"/>
            <a:chOff x="8095060" y="5765998"/>
            <a:chExt cx="497404" cy="289312"/>
          </a:xfrm>
        </p:grpSpPr>
        <p:sp>
          <p:nvSpPr>
            <p:cNvPr id="196" name="Google Shape;1581;p48">
              <a:extLst>
                <a:ext uri="{FF2B5EF4-FFF2-40B4-BE49-F238E27FC236}">
                  <a16:creationId xmlns:a16="http://schemas.microsoft.com/office/drawing/2014/main" id="{7921198D-07C0-440B-BE7F-94FDA4359222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582;p48">
              <a:extLst>
                <a:ext uri="{FF2B5EF4-FFF2-40B4-BE49-F238E27FC236}">
                  <a16:creationId xmlns:a16="http://schemas.microsoft.com/office/drawing/2014/main" id="{429BC516-045E-47BE-B4CC-542DE2A18F29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583;p48">
              <a:extLst>
                <a:ext uri="{FF2B5EF4-FFF2-40B4-BE49-F238E27FC236}">
                  <a16:creationId xmlns:a16="http://schemas.microsoft.com/office/drawing/2014/main" id="{15ADAB0E-7DC5-42A6-A297-47F3D5D6035F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584;p48">
            <a:extLst>
              <a:ext uri="{FF2B5EF4-FFF2-40B4-BE49-F238E27FC236}">
                <a16:creationId xmlns:a16="http://schemas.microsoft.com/office/drawing/2014/main" id="{BD49F975-1975-43AE-8D55-F08678A78424}"/>
              </a:ext>
            </a:extLst>
          </p:cNvPr>
          <p:cNvGrpSpPr/>
          <p:nvPr/>
        </p:nvGrpSpPr>
        <p:grpSpPr>
          <a:xfrm>
            <a:off x="2848165" y="3554933"/>
            <a:ext cx="244779" cy="145824"/>
            <a:chOff x="8095060" y="5664590"/>
            <a:chExt cx="497404" cy="290164"/>
          </a:xfrm>
        </p:grpSpPr>
        <p:sp>
          <p:nvSpPr>
            <p:cNvPr id="193" name="Google Shape;1585;p48">
              <a:extLst>
                <a:ext uri="{FF2B5EF4-FFF2-40B4-BE49-F238E27FC236}">
                  <a16:creationId xmlns:a16="http://schemas.microsoft.com/office/drawing/2014/main" id="{5A0FFBD2-F78E-4591-89B5-F6C79D3BE0C3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586;p48">
              <a:extLst>
                <a:ext uri="{FF2B5EF4-FFF2-40B4-BE49-F238E27FC236}">
                  <a16:creationId xmlns:a16="http://schemas.microsoft.com/office/drawing/2014/main" id="{D4AB1F86-0E5E-4FB8-A587-BC96D7F0F976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587;p48">
              <a:extLst>
                <a:ext uri="{FF2B5EF4-FFF2-40B4-BE49-F238E27FC236}">
                  <a16:creationId xmlns:a16="http://schemas.microsoft.com/office/drawing/2014/main" id="{3ECF686E-4111-4E2D-84B2-D93B30F688C6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Subtitle 2">
            <a:extLst>
              <a:ext uri="{FF2B5EF4-FFF2-40B4-BE49-F238E27FC236}">
                <a16:creationId xmlns:a16="http://schemas.microsoft.com/office/drawing/2014/main" id="{C86DF0EC-E63A-45ED-9EA0-FF9FCA02CA7B}"/>
              </a:ext>
            </a:extLst>
          </p:cNvPr>
          <p:cNvSpPr txBox="1">
            <a:spLocks/>
          </p:cNvSpPr>
          <p:nvPr/>
        </p:nvSpPr>
        <p:spPr>
          <a:xfrm>
            <a:off x="3045318" y="3508708"/>
            <a:ext cx="5990664" cy="239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b="1" dirty="0">
                <a:hlinkClick r:id="rId7" action="ppaction://hlinksldjump"/>
              </a:rPr>
              <a:t>Testing and Analysis of the Results</a:t>
            </a:r>
            <a:endParaRPr lang="en-GB" b="1" dirty="0"/>
          </a:p>
        </p:txBody>
      </p:sp>
      <p:grpSp>
        <p:nvGrpSpPr>
          <p:cNvPr id="214" name="Google Shape;1572;p48">
            <a:extLst>
              <a:ext uri="{FF2B5EF4-FFF2-40B4-BE49-F238E27FC236}">
                <a16:creationId xmlns:a16="http://schemas.microsoft.com/office/drawing/2014/main" id="{713A2E71-ACF1-4009-97E9-2BD3BAA67ED9}"/>
              </a:ext>
            </a:extLst>
          </p:cNvPr>
          <p:cNvGrpSpPr/>
          <p:nvPr/>
        </p:nvGrpSpPr>
        <p:grpSpPr>
          <a:xfrm>
            <a:off x="2850548" y="4115231"/>
            <a:ext cx="244779" cy="145717"/>
            <a:chOff x="8095060" y="5969027"/>
            <a:chExt cx="497404" cy="289951"/>
          </a:xfrm>
        </p:grpSpPr>
        <p:sp>
          <p:nvSpPr>
            <p:cNvPr id="227" name="Google Shape;1573;p48">
              <a:extLst>
                <a:ext uri="{FF2B5EF4-FFF2-40B4-BE49-F238E27FC236}">
                  <a16:creationId xmlns:a16="http://schemas.microsoft.com/office/drawing/2014/main" id="{A2C77B4F-5DC3-4030-B0F9-B6B684ADC521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1574;p48">
              <a:extLst>
                <a:ext uri="{FF2B5EF4-FFF2-40B4-BE49-F238E27FC236}">
                  <a16:creationId xmlns:a16="http://schemas.microsoft.com/office/drawing/2014/main" id="{958518FF-6D05-4048-AF77-E07C2E5223C2}"/>
                </a:ext>
              </a:extLst>
            </p:cNvPr>
            <p:cNvSpPr/>
            <p:nvPr/>
          </p:nvSpPr>
          <p:spPr>
            <a:xfrm>
              <a:off x="8095060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7"/>
                  </a:lnTo>
                  <a:lnTo>
                    <a:pt x="1170" y="781"/>
                  </a:lnTo>
                  <a:lnTo>
                    <a:pt x="1170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575;p48">
              <a:extLst>
                <a:ext uri="{FF2B5EF4-FFF2-40B4-BE49-F238E27FC236}">
                  <a16:creationId xmlns:a16="http://schemas.microsoft.com/office/drawing/2014/main" id="{B8ABA2E2-1032-476D-983A-5F7DC0FB308B}"/>
                </a:ext>
              </a:extLst>
            </p:cNvPr>
            <p:cNvSpPr/>
            <p:nvPr/>
          </p:nvSpPr>
          <p:spPr>
            <a:xfrm>
              <a:off x="8343763" y="6092592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2"/>
                  </a:lnTo>
                  <a:lnTo>
                    <a:pt x="0" y="781"/>
                  </a:lnTo>
                  <a:lnTo>
                    <a:pt x="1170" y="197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1576;p48">
            <a:extLst>
              <a:ext uri="{FF2B5EF4-FFF2-40B4-BE49-F238E27FC236}">
                <a16:creationId xmlns:a16="http://schemas.microsoft.com/office/drawing/2014/main" id="{BB408449-B068-4795-908A-260E9A315E0E}"/>
              </a:ext>
            </a:extLst>
          </p:cNvPr>
          <p:cNvGrpSpPr/>
          <p:nvPr/>
        </p:nvGrpSpPr>
        <p:grpSpPr>
          <a:xfrm>
            <a:off x="2850548" y="4064375"/>
            <a:ext cx="244779" cy="145396"/>
            <a:chOff x="8095060" y="5867832"/>
            <a:chExt cx="497404" cy="289312"/>
          </a:xfrm>
        </p:grpSpPr>
        <p:sp>
          <p:nvSpPr>
            <p:cNvPr id="224" name="Google Shape;1577;p48">
              <a:extLst>
                <a:ext uri="{FF2B5EF4-FFF2-40B4-BE49-F238E27FC236}">
                  <a16:creationId xmlns:a16="http://schemas.microsoft.com/office/drawing/2014/main" id="{0F93FF06-5180-44DE-A6EA-ED17FB88CF02}"/>
                </a:ext>
              </a:extLst>
            </p:cNvPr>
            <p:cNvSpPr/>
            <p:nvPr/>
          </p:nvSpPr>
          <p:spPr>
            <a:xfrm>
              <a:off x="8095060" y="5867832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1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1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578;p48">
              <a:extLst>
                <a:ext uri="{FF2B5EF4-FFF2-40B4-BE49-F238E27FC236}">
                  <a16:creationId xmlns:a16="http://schemas.microsoft.com/office/drawing/2014/main" id="{7958D082-080C-4F9C-841B-C23FC914203E}"/>
                </a:ext>
              </a:extLst>
            </p:cNvPr>
            <p:cNvSpPr/>
            <p:nvPr/>
          </p:nvSpPr>
          <p:spPr>
            <a:xfrm>
              <a:off x="8095060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0" y="0"/>
                  </a:moveTo>
                  <a:lnTo>
                    <a:pt x="0" y="199"/>
                  </a:lnTo>
                  <a:lnTo>
                    <a:pt x="1170" y="781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579;p48">
              <a:extLst>
                <a:ext uri="{FF2B5EF4-FFF2-40B4-BE49-F238E27FC236}">
                  <a16:creationId xmlns:a16="http://schemas.microsoft.com/office/drawing/2014/main" id="{17EAE24A-5D06-4C25-93B0-68E21D4E2BB2}"/>
                </a:ext>
              </a:extLst>
            </p:cNvPr>
            <p:cNvSpPr/>
            <p:nvPr/>
          </p:nvSpPr>
          <p:spPr>
            <a:xfrm>
              <a:off x="8343763" y="5990758"/>
              <a:ext cx="248701" cy="166386"/>
            </a:xfrm>
            <a:custGeom>
              <a:avLst/>
              <a:gdLst/>
              <a:ahLst/>
              <a:cxnLst/>
              <a:rect l="l" t="t" r="r" b="b"/>
              <a:pathLst>
                <a:path w="1170" h="781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1"/>
                  </a:lnTo>
                  <a:lnTo>
                    <a:pt x="1170" y="19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1580;p48">
            <a:extLst>
              <a:ext uri="{FF2B5EF4-FFF2-40B4-BE49-F238E27FC236}">
                <a16:creationId xmlns:a16="http://schemas.microsoft.com/office/drawing/2014/main" id="{0E80ED11-7620-4443-9DED-EBC516A808E0}"/>
              </a:ext>
            </a:extLst>
          </p:cNvPr>
          <p:cNvGrpSpPr/>
          <p:nvPr/>
        </p:nvGrpSpPr>
        <p:grpSpPr>
          <a:xfrm>
            <a:off x="2850548" y="4013197"/>
            <a:ext cx="244779" cy="145396"/>
            <a:chOff x="8095060" y="5765998"/>
            <a:chExt cx="497404" cy="289312"/>
          </a:xfrm>
        </p:grpSpPr>
        <p:sp>
          <p:nvSpPr>
            <p:cNvPr id="221" name="Google Shape;1581;p48">
              <a:extLst>
                <a:ext uri="{FF2B5EF4-FFF2-40B4-BE49-F238E27FC236}">
                  <a16:creationId xmlns:a16="http://schemas.microsoft.com/office/drawing/2014/main" id="{0DB579AB-7B73-47BC-8B56-1A2DC68A247A}"/>
                </a:ext>
              </a:extLst>
            </p:cNvPr>
            <p:cNvSpPr/>
            <p:nvPr/>
          </p:nvSpPr>
          <p:spPr>
            <a:xfrm>
              <a:off x="8095060" y="5765998"/>
              <a:ext cx="497402" cy="248195"/>
            </a:xfrm>
            <a:custGeom>
              <a:avLst/>
              <a:gdLst/>
              <a:ahLst/>
              <a:cxnLst/>
              <a:rect l="l" t="t" r="r" b="b"/>
              <a:pathLst>
                <a:path w="2340" h="1165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3"/>
                  </a:lnTo>
                  <a:lnTo>
                    <a:pt x="1170" y="1165"/>
                  </a:lnTo>
                  <a:lnTo>
                    <a:pt x="1754" y="873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1582;p48">
              <a:extLst>
                <a:ext uri="{FF2B5EF4-FFF2-40B4-BE49-F238E27FC236}">
                  <a16:creationId xmlns:a16="http://schemas.microsoft.com/office/drawing/2014/main" id="{A557E864-681C-4DC5-B98A-101766009BB9}"/>
                </a:ext>
              </a:extLst>
            </p:cNvPr>
            <p:cNvSpPr/>
            <p:nvPr/>
          </p:nvSpPr>
          <p:spPr>
            <a:xfrm>
              <a:off x="8095060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78"/>
                  </a:lnTo>
                  <a:lnTo>
                    <a:pt x="1170" y="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583;p48">
              <a:extLst>
                <a:ext uri="{FF2B5EF4-FFF2-40B4-BE49-F238E27FC236}">
                  <a16:creationId xmlns:a16="http://schemas.microsoft.com/office/drawing/2014/main" id="{2D39DA59-59A4-4662-8313-054C10C3605B}"/>
                </a:ext>
              </a:extLst>
            </p:cNvPr>
            <p:cNvSpPr/>
            <p:nvPr/>
          </p:nvSpPr>
          <p:spPr>
            <a:xfrm>
              <a:off x="8343763" y="5889563"/>
              <a:ext cx="248701" cy="165747"/>
            </a:xfrm>
            <a:custGeom>
              <a:avLst/>
              <a:gdLst/>
              <a:ahLst/>
              <a:cxnLst/>
              <a:rect l="l" t="t" r="r" b="b"/>
              <a:pathLst>
                <a:path w="1170" h="778" extrusionOk="0">
                  <a:moveTo>
                    <a:pt x="1170" y="0"/>
                  </a:moveTo>
                  <a:lnTo>
                    <a:pt x="0" y="581"/>
                  </a:lnTo>
                  <a:lnTo>
                    <a:pt x="0" y="778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1584;p48">
            <a:extLst>
              <a:ext uri="{FF2B5EF4-FFF2-40B4-BE49-F238E27FC236}">
                <a16:creationId xmlns:a16="http://schemas.microsoft.com/office/drawing/2014/main" id="{22DDB886-A32C-44CE-8BCC-7CBEA49AA1A8}"/>
              </a:ext>
            </a:extLst>
          </p:cNvPr>
          <p:cNvGrpSpPr/>
          <p:nvPr/>
        </p:nvGrpSpPr>
        <p:grpSpPr>
          <a:xfrm>
            <a:off x="2850548" y="3962234"/>
            <a:ext cx="244779" cy="145824"/>
            <a:chOff x="8095060" y="5664590"/>
            <a:chExt cx="497404" cy="290164"/>
          </a:xfrm>
        </p:grpSpPr>
        <p:sp>
          <p:nvSpPr>
            <p:cNvPr id="218" name="Google Shape;1585;p48">
              <a:extLst>
                <a:ext uri="{FF2B5EF4-FFF2-40B4-BE49-F238E27FC236}">
                  <a16:creationId xmlns:a16="http://schemas.microsoft.com/office/drawing/2014/main" id="{FF25BF62-7755-495F-9E6C-5157B18E8C02}"/>
                </a:ext>
              </a:extLst>
            </p:cNvPr>
            <p:cNvSpPr/>
            <p:nvPr/>
          </p:nvSpPr>
          <p:spPr>
            <a:xfrm>
              <a:off x="8095060" y="5664590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0"/>
                  </a:moveTo>
                  <a:lnTo>
                    <a:pt x="1170" y="0"/>
                  </a:lnTo>
                  <a:lnTo>
                    <a:pt x="587" y="290"/>
                  </a:lnTo>
                  <a:lnTo>
                    <a:pt x="0" y="582"/>
                  </a:lnTo>
                  <a:lnTo>
                    <a:pt x="587" y="874"/>
                  </a:lnTo>
                  <a:lnTo>
                    <a:pt x="1170" y="1166"/>
                  </a:lnTo>
                  <a:lnTo>
                    <a:pt x="1754" y="874"/>
                  </a:lnTo>
                  <a:lnTo>
                    <a:pt x="2340" y="582"/>
                  </a:lnTo>
                  <a:lnTo>
                    <a:pt x="1754" y="29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1586;p48">
              <a:extLst>
                <a:ext uri="{FF2B5EF4-FFF2-40B4-BE49-F238E27FC236}">
                  <a16:creationId xmlns:a16="http://schemas.microsoft.com/office/drawing/2014/main" id="{A5E9E2D9-9696-417B-92EC-0B946BC811D6}"/>
                </a:ext>
              </a:extLst>
            </p:cNvPr>
            <p:cNvSpPr/>
            <p:nvPr/>
          </p:nvSpPr>
          <p:spPr>
            <a:xfrm>
              <a:off x="8095060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0" y="0"/>
                  </a:moveTo>
                  <a:lnTo>
                    <a:pt x="0" y="196"/>
                  </a:lnTo>
                  <a:lnTo>
                    <a:pt x="1170" y="780"/>
                  </a:lnTo>
                  <a:lnTo>
                    <a:pt x="1170" y="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1587;p48">
              <a:extLst>
                <a:ext uri="{FF2B5EF4-FFF2-40B4-BE49-F238E27FC236}">
                  <a16:creationId xmlns:a16="http://schemas.microsoft.com/office/drawing/2014/main" id="{9184D28E-EE39-401B-8114-6462BE9D5186}"/>
                </a:ext>
              </a:extLst>
            </p:cNvPr>
            <p:cNvSpPr/>
            <p:nvPr/>
          </p:nvSpPr>
          <p:spPr>
            <a:xfrm>
              <a:off x="8343763" y="5788580"/>
              <a:ext cx="248701" cy="166173"/>
            </a:xfrm>
            <a:custGeom>
              <a:avLst/>
              <a:gdLst/>
              <a:ahLst/>
              <a:cxnLst/>
              <a:rect l="l" t="t" r="r" b="b"/>
              <a:pathLst>
                <a:path w="1170" h="780" extrusionOk="0">
                  <a:moveTo>
                    <a:pt x="1170" y="0"/>
                  </a:moveTo>
                  <a:lnTo>
                    <a:pt x="0" y="584"/>
                  </a:lnTo>
                  <a:lnTo>
                    <a:pt x="0" y="780"/>
                  </a:lnTo>
                  <a:lnTo>
                    <a:pt x="1170" y="196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Subtitle 2">
            <a:extLst>
              <a:ext uri="{FF2B5EF4-FFF2-40B4-BE49-F238E27FC236}">
                <a16:creationId xmlns:a16="http://schemas.microsoft.com/office/drawing/2014/main" id="{89E45318-01C3-47D3-A2A3-A88F6ABF37C2}"/>
              </a:ext>
            </a:extLst>
          </p:cNvPr>
          <p:cNvSpPr txBox="1">
            <a:spLocks/>
          </p:cNvSpPr>
          <p:nvPr/>
        </p:nvSpPr>
        <p:spPr>
          <a:xfrm>
            <a:off x="2995311" y="3916009"/>
            <a:ext cx="5990664" cy="3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b="1" dirty="0">
                <a:hlinkClick r:id="rId8" action="ppaction://hlinksldjump"/>
              </a:rPr>
              <a:t> Evaluation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77974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42596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Planning of the project</a:t>
            </a:r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3B5F-DADB-4B95-8D8C-0A4B9AEB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0B546-CA67-4BBA-B637-288DC90E9C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5923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7530600" cy="298682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65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699" y="942220"/>
            <a:ext cx="711546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the problem</a:t>
            </a:r>
            <a:br>
              <a:rPr lang="en-GB"/>
            </a:br>
            <a:endParaRPr lang="en-GB" sz="900" dirty="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" name="Google Shape;518;p29">
            <a:extLst>
              <a:ext uri="{FF2B5EF4-FFF2-40B4-BE49-F238E27FC236}">
                <a16:creationId xmlns:a16="http://schemas.microsoft.com/office/drawing/2014/main" id="{5CEE610A-1401-4AD7-8B25-9F90777E40CF}"/>
              </a:ext>
            </a:extLst>
          </p:cNvPr>
          <p:cNvSpPr txBox="1">
            <a:spLocks/>
          </p:cNvSpPr>
          <p:nvPr/>
        </p:nvSpPr>
        <p:spPr>
          <a:xfrm>
            <a:off x="1491315" y="1377650"/>
            <a:ext cx="765268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000" dirty="0"/>
              <a:t>Digital transformation is  key product for future projects. Using an outdated employee onboarding system using paper-trails and excel spreadsheets can become confusing and will affect the new hire.</a:t>
            </a:r>
          </a:p>
        </p:txBody>
      </p:sp>
      <p:pic>
        <p:nvPicPr>
          <p:cNvPr id="2050" name="Picture 2" descr="Too much paperwork - Cambridgeshire Live">
            <a:extLst>
              <a:ext uri="{FF2B5EF4-FFF2-40B4-BE49-F238E27FC236}">
                <a16:creationId xmlns:a16="http://schemas.microsoft.com/office/drawing/2014/main" id="{31882076-7B3D-4FA7-80CC-7C7D8DCCA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r="4798" b="15905"/>
          <a:stretch/>
        </p:blipFill>
        <p:spPr bwMode="auto">
          <a:xfrm>
            <a:off x="410135" y="2366682"/>
            <a:ext cx="2330724" cy="22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518;p29">
            <a:extLst>
              <a:ext uri="{FF2B5EF4-FFF2-40B4-BE49-F238E27FC236}">
                <a16:creationId xmlns:a16="http://schemas.microsoft.com/office/drawing/2014/main" id="{39518471-89AA-4B0B-B5AD-2DFC296FA36E}"/>
              </a:ext>
            </a:extLst>
          </p:cNvPr>
          <p:cNvSpPr txBox="1">
            <a:spLocks/>
          </p:cNvSpPr>
          <p:nvPr/>
        </p:nvSpPr>
        <p:spPr>
          <a:xfrm>
            <a:off x="2914463" y="2366681"/>
            <a:ext cx="5707024" cy="241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71450" indent="-171450"/>
            <a:r>
              <a:rPr lang="en-US" sz="1000" dirty="0"/>
              <a:t> Using partial-paper versions to track progress.</a:t>
            </a:r>
          </a:p>
          <a:p>
            <a:pPr marL="171450" indent="-171450"/>
            <a:r>
              <a:rPr lang="en-US" sz="1000" dirty="0"/>
              <a:t>Hand signatures.</a:t>
            </a:r>
          </a:p>
          <a:p>
            <a:pPr marL="171450" indent="-171450"/>
            <a:r>
              <a:rPr lang="en-US" sz="1000" dirty="0"/>
              <a:t>Lost track of paperwork.</a:t>
            </a:r>
          </a:p>
          <a:p>
            <a:pPr marL="171450" indent="-171450"/>
            <a:r>
              <a:rPr lang="en-US" sz="1000" dirty="0"/>
              <a:t>Old outdated information </a:t>
            </a:r>
          </a:p>
          <a:p>
            <a:pPr marL="628650" lvl="1" indent="-171450"/>
            <a:r>
              <a:rPr lang="en-US" sz="1000" dirty="0"/>
              <a:t>A manager has left his job and you need their approval, as part of the process</a:t>
            </a:r>
          </a:p>
          <a:p>
            <a:pPr marL="171450" indent="-171450"/>
            <a:r>
              <a:rPr lang="en-US" sz="1000" dirty="0"/>
              <a:t>Overloaded with work within the first few days.</a:t>
            </a:r>
          </a:p>
        </p:txBody>
      </p:sp>
    </p:spTree>
    <p:extLst>
      <p:ext uri="{BB962C8B-B14F-4D97-AF65-F5344CB8AC3E}">
        <p14:creationId xmlns:p14="http://schemas.microsoft.com/office/powerpoint/2010/main" val="84828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699" y="942220"/>
            <a:ext cx="711546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the problem</a:t>
            </a:r>
            <a:br>
              <a:rPr lang="en-GB"/>
            </a:br>
            <a:endParaRPr lang="en-GB" sz="900" dirty="0"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2751994" y="3225402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/>
              <a:t>Manual Tasks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/>
              <a:t>19.8% of HR professionals explained there were to many checklists, with no automation or consistency.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*automation/central repo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811989" y="3236352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Tools and Technology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18.6% of HR professionals found that using many different systems were confusing, and often ran into issues.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0000"/>
                </a:solidFill>
              </a:rPr>
              <a:t>*code simplicity CI/CD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837988" y="3240171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/>
              <a:t>Employee Turnover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dirty="0"/>
              <a:t>It’s proven that a negative onboarding experience produces a higher employee turnover. 2x likely to look for a different job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587668" y="3235300"/>
            <a:ext cx="2070386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/>
              <a:t>Coordination</a:t>
            </a:r>
            <a:endParaRPr sz="1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/>
              <a:t>Lack of communication and clear processes and information overload can make the new hire uneasy.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FF0000"/>
                </a:solidFill>
              </a:rPr>
              <a:t>*assignment groups/emails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514;p29">
            <a:extLst>
              <a:ext uri="{FF2B5EF4-FFF2-40B4-BE49-F238E27FC236}">
                <a16:creationId xmlns:a16="http://schemas.microsoft.com/office/drawing/2014/main" id="{3E6F6DEC-1B66-494B-A640-19412CB0CFB5}"/>
              </a:ext>
            </a:extLst>
          </p:cNvPr>
          <p:cNvSpPr txBox="1">
            <a:spLocks/>
          </p:cNvSpPr>
          <p:nvPr/>
        </p:nvSpPr>
        <p:spPr>
          <a:xfrm>
            <a:off x="7458874" y="2718595"/>
            <a:ext cx="77017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/>
              <a:t>2x</a:t>
            </a:r>
          </a:p>
        </p:txBody>
      </p:sp>
      <p:sp>
        <p:nvSpPr>
          <p:cNvPr id="13" name="Google Shape;514;p29">
            <a:extLst>
              <a:ext uri="{FF2B5EF4-FFF2-40B4-BE49-F238E27FC236}">
                <a16:creationId xmlns:a16="http://schemas.microsoft.com/office/drawing/2014/main" id="{1176B617-8F97-4683-9685-B45AC6A26040}"/>
              </a:ext>
            </a:extLst>
          </p:cNvPr>
          <p:cNvSpPr txBox="1">
            <a:spLocks/>
          </p:cNvSpPr>
          <p:nvPr/>
        </p:nvSpPr>
        <p:spPr>
          <a:xfrm>
            <a:off x="3268004" y="2750930"/>
            <a:ext cx="227462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>
                <a:solidFill>
                  <a:srgbClr val="FFFF00"/>
                </a:solidFill>
              </a:rPr>
              <a:t>19.8%</a:t>
            </a:r>
          </a:p>
        </p:txBody>
      </p:sp>
      <p:sp>
        <p:nvSpPr>
          <p:cNvPr id="14" name="Google Shape;514;p29">
            <a:extLst>
              <a:ext uri="{FF2B5EF4-FFF2-40B4-BE49-F238E27FC236}">
                <a16:creationId xmlns:a16="http://schemas.microsoft.com/office/drawing/2014/main" id="{849C6806-0FAE-4364-9871-2AA616F92241}"/>
              </a:ext>
            </a:extLst>
          </p:cNvPr>
          <p:cNvSpPr txBox="1">
            <a:spLocks/>
          </p:cNvSpPr>
          <p:nvPr/>
        </p:nvSpPr>
        <p:spPr>
          <a:xfrm>
            <a:off x="5216813" y="2756018"/>
            <a:ext cx="227462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18.6%</a:t>
            </a:r>
          </a:p>
        </p:txBody>
      </p:sp>
      <p:sp>
        <p:nvSpPr>
          <p:cNvPr id="19" name="Google Shape;514;p29">
            <a:extLst>
              <a:ext uri="{FF2B5EF4-FFF2-40B4-BE49-F238E27FC236}">
                <a16:creationId xmlns:a16="http://schemas.microsoft.com/office/drawing/2014/main" id="{FA0249DF-7601-4E27-A399-ECC2CE49778D}"/>
              </a:ext>
            </a:extLst>
          </p:cNvPr>
          <p:cNvSpPr txBox="1">
            <a:spLocks/>
          </p:cNvSpPr>
          <p:nvPr/>
        </p:nvSpPr>
        <p:spPr>
          <a:xfrm>
            <a:off x="1166900" y="2750930"/>
            <a:ext cx="2274622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>
                <a:solidFill>
                  <a:srgbClr val="FF3300"/>
                </a:solidFill>
              </a:rPr>
              <a:t>16.3%</a:t>
            </a:r>
          </a:p>
        </p:txBody>
      </p:sp>
      <p:sp>
        <p:nvSpPr>
          <p:cNvPr id="20" name="Google Shape;518;p29">
            <a:extLst>
              <a:ext uri="{FF2B5EF4-FFF2-40B4-BE49-F238E27FC236}">
                <a16:creationId xmlns:a16="http://schemas.microsoft.com/office/drawing/2014/main" id="{344ABF55-EBE3-4C63-9ED1-3247F56E1244}"/>
              </a:ext>
            </a:extLst>
          </p:cNvPr>
          <p:cNvSpPr txBox="1">
            <a:spLocks/>
          </p:cNvSpPr>
          <p:nvPr/>
        </p:nvSpPr>
        <p:spPr>
          <a:xfrm>
            <a:off x="763485" y="2034402"/>
            <a:ext cx="7652685" cy="77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endParaRPr lang="en-US" sz="1000" b="1" dirty="0"/>
          </a:p>
          <a:p>
            <a:pPr marL="0" indent="0">
              <a:buFont typeface="Muli"/>
              <a:buNone/>
            </a:pPr>
            <a:r>
              <a:rPr lang="en-US" sz="1000" dirty="0"/>
              <a:t>Reviewing a HR conference survey by process.st showed that there were multiple areas of concern, and these were the most notable with personal experience.</a:t>
            </a:r>
          </a:p>
        </p:txBody>
      </p:sp>
      <p:sp>
        <p:nvSpPr>
          <p:cNvPr id="21" name="Google Shape;518;p29">
            <a:extLst>
              <a:ext uri="{FF2B5EF4-FFF2-40B4-BE49-F238E27FC236}">
                <a16:creationId xmlns:a16="http://schemas.microsoft.com/office/drawing/2014/main" id="{5CEE610A-1401-4AD7-8B25-9F90777E40CF}"/>
              </a:ext>
            </a:extLst>
          </p:cNvPr>
          <p:cNvSpPr txBox="1">
            <a:spLocks/>
          </p:cNvSpPr>
          <p:nvPr/>
        </p:nvSpPr>
        <p:spPr>
          <a:xfrm>
            <a:off x="1491315" y="1377650"/>
            <a:ext cx="765268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000" dirty="0"/>
              <a:t>Digital transformation is  key product for future projects. Using an outdated employee onboarding system using paper-trails and excel spreadsheets can become confusing and will affect the new hire.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5C928-4B58-418B-A8C4-1635694196D4}"/>
              </a:ext>
            </a:extLst>
          </p:cNvPr>
          <p:cNvSpPr txBox="1"/>
          <p:nvPr/>
        </p:nvSpPr>
        <p:spPr>
          <a:xfrm>
            <a:off x="562257" y="4693384"/>
            <a:ext cx="8950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“AUTOMATION APPLIED TO AN INEFFICIENT OPERATION WILL MAGNIFY THE INEFFICIENCY” – BILL GATES</a:t>
            </a:r>
          </a:p>
        </p:txBody>
      </p:sp>
    </p:spTree>
    <p:extLst>
      <p:ext uri="{BB962C8B-B14F-4D97-AF65-F5344CB8AC3E}">
        <p14:creationId xmlns:p14="http://schemas.microsoft.com/office/powerpoint/2010/main" val="276779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Planning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-17470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70A77B-70C7-484F-9A48-D42D0189C521}"/>
              </a:ext>
            </a:extLst>
          </p:cNvPr>
          <p:cNvGrpSpPr/>
          <p:nvPr/>
        </p:nvGrpSpPr>
        <p:grpSpPr>
          <a:xfrm>
            <a:off x="455013" y="2533647"/>
            <a:ext cx="876222" cy="662378"/>
            <a:chOff x="1454110" y="1335879"/>
            <a:chExt cx="1168296" cy="88317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A368D1-8F33-4506-8C3A-F659884FBDBE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Initial Meeting with Capability Manager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2556E49-2841-435A-91CD-249A12BE0DE2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728BA5-D379-4D8C-8019-F4B6692B5051}"/>
              </a:ext>
            </a:extLst>
          </p:cNvPr>
          <p:cNvGrpSpPr/>
          <p:nvPr/>
        </p:nvGrpSpPr>
        <p:grpSpPr>
          <a:xfrm>
            <a:off x="1331867" y="2533647"/>
            <a:ext cx="876222" cy="662378"/>
            <a:chOff x="1454110" y="1335879"/>
            <a:chExt cx="1168296" cy="88317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A1977F-C142-468D-B925-987930DEFD11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 err="1">
                  <a:solidFill>
                    <a:schemeClr val="tx1"/>
                  </a:solidFill>
                  <a:latin typeface="Georgia Pro Light" panose="02040302050405020303" pitchFamily="18" charset="0"/>
                </a:rPr>
                <a:t>Finalise</a:t>
              </a:r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 Project Charter after Client Meeting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CFAE77-9DA1-4933-9BF3-4ECCBA8C8AEB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575AC0-7C06-4B1B-B1A4-BA3B48AF34FE}"/>
              </a:ext>
            </a:extLst>
          </p:cNvPr>
          <p:cNvGrpSpPr/>
          <p:nvPr/>
        </p:nvGrpSpPr>
        <p:grpSpPr>
          <a:xfrm>
            <a:off x="2121314" y="2533647"/>
            <a:ext cx="876222" cy="546962"/>
            <a:chOff x="1454110" y="1335879"/>
            <a:chExt cx="1168296" cy="72928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27A444-DAA2-46AF-9C6E-7A632B6DB967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GANTT Chart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98193A2-8A74-426B-B916-9FEC8E33679A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AA2A1E-9448-4357-9EBC-1C05E6F8C7DC}"/>
              </a:ext>
            </a:extLst>
          </p:cNvPr>
          <p:cNvGrpSpPr/>
          <p:nvPr/>
        </p:nvGrpSpPr>
        <p:grpSpPr>
          <a:xfrm>
            <a:off x="3011614" y="2533647"/>
            <a:ext cx="876222" cy="546962"/>
            <a:chOff x="1454110" y="1335879"/>
            <a:chExt cx="1168296" cy="72928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523765-CBED-4FC5-BEDD-B9E0511D445D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Project Scope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CB5E08-7B2A-4898-B0F9-A0859A3C3801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8104C0-60B7-4DC4-801D-211FDEEDE5B0}"/>
              </a:ext>
            </a:extLst>
          </p:cNvPr>
          <p:cNvGrpSpPr/>
          <p:nvPr/>
        </p:nvGrpSpPr>
        <p:grpSpPr>
          <a:xfrm>
            <a:off x="3962430" y="2533647"/>
            <a:ext cx="876222" cy="546962"/>
            <a:chOff x="1454110" y="1335879"/>
            <a:chExt cx="1168296" cy="72928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C30DB4D-F7C0-48D8-AD2B-B435861D47C7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Stake Holder Register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2034CA-E828-4047-AB28-B1C01F49B5C9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9BE421-C019-484C-AB25-FD91AF798E39}"/>
              </a:ext>
            </a:extLst>
          </p:cNvPr>
          <p:cNvGrpSpPr/>
          <p:nvPr/>
        </p:nvGrpSpPr>
        <p:grpSpPr>
          <a:xfrm>
            <a:off x="4839284" y="2533647"/>
            <a:ext cx="876222" cy="546962"/>
            <a:chOff x="1454110" y="1335879"/>
            <a:chExt cx="1168296" cy="72928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C5E12A-46B8-4BB7-A800-44746DFC2BF9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Power V Interest Chart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D4B3E2B-1E52-44CF-B720-AA22ED4BA960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6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37A7EE-82AD-4594-BB84-13D401A3B5B3}"/>
              </a:ext>
            </a:extLst>
          </p:cNvPr>
          <p:cNvGrpSpPr/>
          <p:nvPr/>
        </p:nvGrpSpPr>
        <p:grpSpPr>
          <a:xfrm>
            <a:off x="5650730" y="2533647"/>
            <a:ext cx="1024529" cy="643120"/>
            <a:chOff x="1366898" y="1335879"/>
            <a:chExt cx="1366039" cy="85749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EA6B21-B7D0-4EE2-A56C-ECE4EEBA29D8}"/>
                </a:ext>
              </a:extLst>
            </p:cNvPr>
            <p:cNvSpPr txBox="1"/>
            <p:nvPr/>
          </p:nvSpPr>
          <p:spPr>
            <a:xfrm>
              <a:off x="1366898" y="1608596"/>
              <a:ext cx="1366039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Stake Holder Communication Plan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0E4308-C72B-4E91-80CA-246C2B6D86F7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455860-3E2D-4BCB-8AE6-FBA122898A3D}"/>
              </a:ext>
            </a:extLst>
          </p:cNvPr>
          <p:cNvGrpSpPr/>
          <p:nvPr/>
        </p:nvGrpSpPr>
        <p:grpSpPr>
          <a:xfrm>
            <a:off x="6592993" y="2533647"/>
            <a:ext cx="876222" cy="662378"/>
            <a:chOff x="1454110" y="1335879"/>
            <a:chExt cx="1168296" cy="88317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8EDF97C-7A6C-4F5E-841F-FD1B036ABACD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Work Breakdown Structure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8027EAC-F75F-4D54-875A-49A9FACC1ED8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E3C3D1-D0DB-44F2-8C11-EAED1640E1CC}"/>
              </a:ext>
            </a:extLst>
          </p:cNvPr>
          <p:cNvGrpSpPr/>
          <p:nvPr/>
        </p:nvGrpSpPr>
        <p:grpSpPr>
          <a:xfrm>
            <a:off x="7389161" y="2533647"/>
            <a:ext cx="876222" cy="546962"/>
            <a:chOff x="1454110" y="1335879"/>
            <a:chExt cx="1168296" cy="72928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C3591E-8C4D-416B-B38F-B618AD37B7E7}"/>
                </a:ext>
              </a:extLst>
            </p:cNvPr>
            <p:cNvSpPr txBox="1"/>
            <p:nvPr/>
          </p:nvSpPr>
          <p:spPr>
            <a:xfrm>
              <a:off x="1454110" y="1634275"/>
              <a:ext cx="1168296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Create </a:t>
              </a:r>
              <a:r>
                <a:rPr lang="en-US" sz="750" dirty="0" err="1">
                  <a:solidFill>
                    <a:schemeClr val="tx1"/>
                  </a:solidFill>
                  <a:latin typeface="Georgia Pro Light" panose="02040302050405020303" pitchFamily="18" charset="0"/>
                </a:rPr>
                <a:t>MoSCoW</a:t>
              </a:r>
              <a:r>
                <a:rPr lang="en-US" sz="750" dirty="0">
                  <a:solidFill>
                    <a:schemeClr val="tx1"/>
                  </a:solidFill>
                  <a:latin typeface="Georgia Pro Light" panose="02040302050405020303" pitchFamily="18" charset="0"/>
                </a:rPr>
                <a:t> Chart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D266B1-E772-4185-B9BE-EF5C55BBB92B}"/>
                </a:ext>
              </a:extLst>
            </p:cNvPr>
            <p:cNvSpPr txBox="1"/>
            <p:nvPr/>
          </p:nvSpPr>
          <p:spPr>
            <a:xfrm>
              <a:off x="1454110" y="1335879"/>
              <a:ext cx="116829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750" b="1" dirty="0">
                  <a:solidFill>
                    <a:srgbClr val="FF0000"/>
                  </a:solidFill>
                  <a:latin typeface="Georgia" panose="02040502050405020303" pitchFamily="18" charset="0"/>
                </a:rPr>
                <a:t>Step 9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0C200FC-D51F-44ED-AA93-A10AC37281C0}"/>
              </a:ext>
            </a:extLst>
          </p:cNvPr>
          <p:cNvSpPr txBox="1"/>
          <p:nvPr/>
        </p:nvSpPr>
        <p:spPr>
          <a:xfrm>
            <a:off x="461442" y="3303135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First meeting to understand the requirements.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6535D6-D492-47F0-976B-2C86991C3AA2}"/>
              </a:ext>
            </a:extLst>
          </p:cNvPr>
          <p:cNvSpPr/>
          <p:nvPr/>
        </p:nvSpPr>
        <p:spPr>
          <a:xfrm>
            <a:off x="378160" y="3249199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grpSp>
        <p:nvGrpSpPr>
          <p:cNvPr id="177" name="Google Shape;1246;p48">
            <a:extLst>
              <a:ext uri="{FF2B5EF4-FFF2-40B4-BE49-F238E27FC236}">
                <a16:creationId xmlns:a16="http://schemas.microsoft.com/office/drawing/2014/main" id="{DF7A02E2-60B1-4DA5-A72B-5AFC5A004ACC}"/>
              </a:ext>
            </a:extLst>
          </p:cNvPr>
          <p:cNvGrpSpPr/>
          <p:nvPr/>
        </p:nvGrpSpPr>
        <p:grpSpPr>
          <a:xfrm>
            <a:off x="750515" y="2187605"/>
            <a:ext cx="244873" cy="317493"/>
            <a:chOff x="1582665" y="1011072"/>
            <a:chExt cx="584040" cy="720220"/>
          </a:xfrm>
        </p:grpSpPr>
        <p:sp>
          <p:nvSpPr>
            <p:cNvPr id="178" name="Google Shape;1247;p48">
              <a:extLst>
                <a:ext uri="{FF2B5EF4-FFF2-40B4-BE49-F238E27FC236}">
                  <a16:creationId xmlns:a16="http://schemas.microsoft.com/office/drawing/2014/main" id="{D067F202-366C-412D-97CA-0120771BEB96}"/>
                </a:ext>
              </a:extLst>
            </p:cNvPr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248;p48">
              <a:extLst>
                <a:ext uri="{FF2B5EF4-FFF2-40B4-BE49-F238E27FC236}">
                  <a16:creationId xmlns:a16="http://schemas.microsoft.com/office/drawing/2014/main" id="{4F361962-7834-45E8-8496-5B68C8D20E26}"/>
                </a:ext>
              </a:extLst>
            </p:cNvPr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249;p48">
              <a:extLst>
                <a:ext uri="{FF2B5EF4-FFF2-40B4-BE49-F238E27FC236}">
                  <a16:creationId xmlns:a16="http://schemas.microsoft.com/office/drawing/2014/main" id="{1E72FC96-AF99-4B95-A226-8B8A3B87BBD1}"/>
                </a:ext>
              </a:extLst>
            </p:cNvPr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250;p48">
              <a:extLst>
                <a:ext uri="{FF2B5EF4-FFF2-40B4-BE49-F238E27FC236}">
                  <a16:creationId xmlns:a16="http://schemas.microsoft.com/office/drawing/2014/main" id="{611286D3-6318-48E7-B075-41D1374DCFC3}"/>
                </a:ext>
              </a:extLst>
            </p:cNvPr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251;p48">
              <a:extLst>
                <a:ext uri="{FF2B5EF4-FFF2-40B4-BE49-F238E27FC236}">
                  <a16:creationId xmlns:a16="http://schemas.microsoft.com/office/drawing/2014/main" id="{89605F83-EF08-40F9-BA68-0B5D8FB685AF}"/>
                </a:ext>
              </a:extLst>
            </p:cNvPr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334;p48">
            <a:extLst>
              <a:ext uri="{FF2B5EF4-FFF2-40B4-BE49-F238E27FC236}">
                <a16:creationId xmlns:a16="http://schemas.microsoft.com/office/drawing/2014/main" id="{DF268D62-E172-4EBC-A6C4-DBAFA050C353}"/>
              </a:ext>
            </a:extLst>
          </p:cNvPr>
          <p:cNvGrpSpPr/>
          <p:nvPr/>
        </p:nvGrpSpPr>
        <p:grpSpPr>
          <a:xfrm>
            <a:off x="1572857" y="2176113"/>
            <a:ext cx="369875" cy="336543"/>
            <a:chOff x="7638277" y="937343"/>
            <a:chExt cx="744273" cy="793950"/>
          </a:xfrm>
        </p:grpSpPr>
        <p:sp>
          <p:nvSpPr>
            <p:cNvPr id="184" name="Google Shape;1335;p48">
              <a:extLst>
                <a:ext uri="{FF2B5EF4-FFF2-40B4-BE49-F238E27FC236}">
                  <a16:creationId xmlns:a16="http://schemas.microsoft.com/office/drawing/2014/main" id="{1F6FBC49-B754-41F6-ABAC-968E65C4CFEE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336;p48">
              <a:extLst>
                <a:ext uri="{FF2B5EF4-FFF2-40B4-BE49-F238E27FC236}">
                  <a16:creationId xmlns:a16="http://schemas.microsoft.com/office/drawing/2014/main" id="{AAA7EC2C-4606-43AE-BEF1-DEBB0AAF65ED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337;p48">
              <a:extLst>
                <a:ext uri="{FF2B5EF4-FFF2-40B4-BE49-F238E27FC236}">
                  <a16:creationId xmlns:a16="http://schemas.microsoft.com/office/drawing/2014/main" id="{235F9362-3505-49AF-9289-2AC5F3A8D3AE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338;p48">
              <a:extLst>
                <a:ext uri="{FF2B5EF4-FFF2-40B4-BE49-F238E27FC236}">
                  <a16:creationId xmlns:a16="http://schemas.microsoft.com/office/drawing/2014/main" id="{DF18CD2E-9085-4C00-8304-AC7A3F0C8988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339;p48">
              <a:extLst>
                <a:ext uri="{FF2B5EF4-FFF2-40B4-BE49-F238E27FC236}">
                  <a16:creationId xmlns:a16="http://schemas.microsoft.com/office/drawing/2014/main" id="{5A1F3B48-414B-44AA-BC3C-31369EB61D7D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9" name="Google Shape;1340;p48">
                <a:extLst>
                  <a:ext uri="{FF2B5EF4-FFF2-40B4-BE49-F238E27FC236}">
                    <a16:creationId xmlns:a16="http://schemas.microsoft.com/office/drawing/2014/main" id="{1F8641F6-D58E-40FC-B311-76655EEC57FC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341;p48">
                <a:extLst>
                  <a:ext uri="{FF2B5EF4-FFF2-40B4-BE49-F238E27FC236}">
                    <a16:creationId xmlns:a16="http://schemas.microsoft.com/office/drawing/2014/main" id="{8E9D1434-425E-46CA-8B18-E43A550B862F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342;p48">
                <a:extLst>
                  <a:ext uri="{FF2B5EF4-FFF2-40B4-BE49-F238E27FC236}">
                    <a16:creationId xmlns:a16="http://schemas.microsoft.com/office/drawing/2014/main" id="{6B2AC6F2-60AD-4604-8A7A-67DE2444AD38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343;p48">
                <a:extLst>
                  <a:ext uri="{FF2B5EF4-FFF2-40B4-BE49-F238E27FC236}">
                    <a16:creationId xmlns:a16="http://schemas.microsoft.com/office/drawing/2014/main" id="{CC24686E-57F9-4F78-A932-BEE08CCA16F2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344;p48">
                <a:extLst>
                  <a:ext uri="{FF2B5EF4-FFF2-40B4-BE49-F238E27FC236}">
                    <a16:creationId xmlns:a16="http://schemas.microsoft.com/office/drawing/2014/main" id="{26291634-FA3B-44C6-B9C8-7C059E37DF6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345;p48">
                <a:extLst>
                  <a:ext uri="{FF2B5EF4-FFF2-40B4-BE49-F238E27FC236}">
                    <a16:creationId xmlns:a16="http://schemas.microsoft.com/office/drawing/2014/main" id="{CAE910D6-FA5E-421F-BBC5-D02F3AC6DBB5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346;p48">
                <a:extLst>
                  <a:ext uri="{FF2B5EF4-FFF2-40B4-BE49-F238E27FC236}">
                    <a16:creationId xmlns:a16="http://schemas.microsoft.com/office/drawing/2014/main" id="{9F233E4A-1E01-466F-9AE9-07EF5D6F74EC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347;p48">
                <a:extLst>
                  <a:ext uri="{FF2B5EF4-FFF2-40B4-BE49-F238E27FC236}">
                    <a16:creationId xmlns:a16="http://schemas.microsoft.com/office/drawing/2014/main" id="{083C01AF-20F3-4F08-8D00-A640325572FC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348;p48">
                <a:extLst>
                  <a:ext uri="{FF2B5EF4-FFF2-40B4-BE49-F238E27FC236}">
                    <a16:creationId xmlns:a16="http://schemas.microsoft.com/office/drawing/2014/main" id="{9F96FCC5-CD2B-4354-AD93-295EF62AB2CD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349;p48">
                <a:extLst>
                  <a:ext uri="{FF2B5EF4-FFF2-40B4-BE49-F238E27FC236}">
                    <a16:creationId xmlns:a16="http://schemas.microsoft.com/office/drawing/2014/main" id="{583E3C01-4DBE-4A3C-81F6-51B1AF97AC01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" name="Google Shape;1358;p48">
            <a:extLst>
              <a:ext uri="{FF2B5EF4-FFF2-40B4-BE49-F238E27FC236}">
                <a16:creationId xmlns:a16="http://schemas.microsoft.com/office/drawing/2014/main" id="{63A38293-945F-4601-AE7D-795CA9479202}"/>
              </a:ext>
            </a:extLst>
          </p:cNvPr>
          <p:cNvGrpSpPr/>
          <p:nvPr/>
        </p:nvGrpSpPr>
        <p:grpSpPr>
          <a:xfrm>
            <a:off x="2428790" y="2267775"/>
            <a:ext cx="237455" cy="246763"/>
            <a:chOff x="557494" y="4436312"/>
            <a:chExt cx="720000" cy="695660"/>
          </a:xfrm>
        </p:grpSpPr>
        <p:sp>
          <p:nvSpPr>
            <p:cNvPr id="200" name="Google Shape;1359;p48">
              <a:extLst>
                <a:ext uri="{FF2B5EF4-FFF2-40B4-BE49-F238E27FC236}">
                  <a16:creationId xmlns:a16="http://schemas.microsoft.com/office/drawing/2014/main" id="{65A7ECD3-BFDD-4B88-A7F0-34350D4BF822}"/>
                </a:ext>
              </a:extLst>
            </p:cNvPr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1360;p48">
              <a:extLst>
                <a:ext uri="{FF2B5EF4-FFF2-40B4-BE49-F238E27FC236}">
                  <a16:creationId xmlns:a16="http://schemas.microsoft.com/office/drawing/2014/main" id="{7AD2E06D-5FB4-4B61-92D6-6276D59AB53C}"/>
                </a:ext>
              </a:extLst>
            </p:cNvPr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1361;p48">
              <a:extLst>
                <a:ext uri="{FF2B5EF4-FFF2-40B4-BE49-F238E27FC236}">
                  <a16:creationId xmlns:a16="http://schemas.microsoft.com/office/drawing/2014/main" id="{C9FE2345-4EB9-4475-8231-E2306544B079}"/>
                </a:ext>
              </a:extLst>
            </p:cNvPr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1362;p48">
              <a:extLst>
                <a:ext uri="{FF2B5EF4-FFF2-40B4-BE49-F238E27FC236}">
                  <a16:creationId xmlns:a16="http://schemas.microsoft.com/office/drawing/2014/main" id="{86EC9E3A-6D5E-4D6E-AB0A-5D5FFA81D15B}"/>
                </a:ext>
              </a:extLst>
            </p:cNvPr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1479;p48">
            <a:extLst>
              <a:ext uri="{FF2B5EF4-FFF2-40B4-BE49-F238E27FC236}">
                <a16:creationId xmlns:a16="http://schemas.microsoft.com/office/drawing/2014/main" id="{1C6427A4-7BE0-4D75-8F30-4BCCE8F86CA0}"/>
              </a:ext>
            </a:extLst>
          </p:cNvPr>
          <p:cNvGrpSpPr/>
          <p:nvPr/>
        </p:nvGrpSpPr>
        <p:grpSpPr>
          <a:xfrm>
            <a:off x="3333597" y="2236323"/>
            <a:ext cx="256200" cy="261166"/>
            <a:chOff x="557511" y="3214925"/>
            <a:chExt cx="719836" cy="720150"/>
          </a:xfrm>
        </p:grpSpPr>
        <p:sp>
          <p:nvSpPr>
            <p:cNvPr id="205" name="Google Shape;1480;p48">
              <a:extLst>
                <a:ext uri="{FF2B5EF4-FFF2-40B4-BE49-F238E27FC236}">
                  <a16:creationId xmlns:a16="http://schemas.microsoft.com/office/drawing/2014/main" id="{C168B3F2-03A2-45A1-B01D-B17BAFE7B81B}"/>
                </a:ext>
              </a:extLst>
            </p:cNvPr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481;p48">
              <a:extLst>
                <a:ext uri="{FF2B5EF4-FFF2-40B4-BE49-F238E27FC236}">
                  <a16:creationId xmlns:a16="http://schemas.microsoft.com/office/drawing/2014/main" id="{D2214DEF-0E49-4BB5-B819-29C9B0007129}"/>
                </a:ext>
              </a:extLst>
            </p:cNvPr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482;p48">
              <a:extLst>
                <a:ext uri="{FF2B5EF4-FFF2-40B4-BE49-F238E27FC236}">
                  <a16:creationId xmlns:a16="http://schemas.microsoft.com/office/drawing/2014/main" id="{3D830420-5247-4C00-A1C8-75556F1CD89E}"/>
                </a:ext>
              </a:extLst>
            </p:cNvPr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483;p48">
              <a:extLst>
                <a:ext uri="{FF2B5EF4-FFF2-40B4-BE49-F238E27FC236}">
                  <a16:creationId xmlns:a16="http://schemas.microsoft.com/office/drawing/2014/main" id="{F5028D88-D118-4151-88FC-8F178CC9DE74}"/>
                </a:ext>
              </a:extLst>
            </p:cNvPr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1458;p48">
            <a:extLst>
              <a:ext uri="{FF2B5EF4-FFF2-40B4-BE49-F238E27FC236}">
                <a16:creationId xmlns:a16="http://schemas.microsoft.com/office/drawing/2014/main" id="{AB806B90-E712-470F-A912-1042F96BCD2D}"/>
              </a:ext>
            </a:extLst>
          </p:cNvPr>
          <p:cNvGrpSpPr/>
          <p:nvPr/>
        </p:nvGrpSpPr>
        <p:grpSpPr>
          <a:xfrm>
            <a:off x="4257827" y="2187606"/>
            <a:ext cx="219500" cy="307396"/>
            <a:chOff x="4556125" y="630237"/>
            <a:chExt cx="3081338" cy="5568950"/>
          </a:xfrm>
        </p:grpSpPr>
        <p:sp>
          <p:nvSpPr>
            <p:cNvPr id="210" name="Google Shape;1459;p48">
              <a:extLst>
                <a:ext uri="{FF2B5EF4-FFF2-40B4-BE49-F238E27FC236}">
                  <a16:creationId xmlns:a16="http://schemas.microsoft.com/office/drawing/2014/main" id="{807F591C-D4DB-423D-B26A-AB6124F717E6}"/>
                </a:ext>
              </a:extLst>
            </p:cNvPr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1460;p48">
              <a:extLst>
                <a:ext uri="{FF2B5EF4-FFF2-40B4-BE49-F238E27FC236}">
                  <a16:creationId xmlns:a16="http://schemas.microsoft.com/office/drawing/2014/main" id="{E4DF9758-1AFC-4622-9957-C88B76617F6C}"/>
                </a:ext>
              </a:extLst>
            </p:cNvPr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1461;p48">
              <a:extLst>
                <a:ext uri="{FF2B5EF4-FFF2-40B4-BE49-F238E27FC236}">
                  <a16:creationId xmlns:a16="http://schemas.microsoft.com/office/drawing/2014/main" id="{B4E4E3C0-EBFF-4D75-8319-2EB7C3E7E883}"/>
                </a:ext>
              </a:extLst>
            </p:cNvPr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1462;p48">
              <a:extLst>
                <a:ext uri="{FF2B5EF4-FFF2-40B4-BE49-F238E27FC236}">
                  <a16:creationId xmlns:a16="http://schemas.microsoft.com/office/drawing/2014/main" id="{F25815FA-2B21-4AAD-BEB6-2980908B5784}"/>
                </a:ext>
              </a:extLst>
            </p:cNvPr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1463;p48">
              <a:extLst>
                <a:ext uri="{FF2B5EF4-FFF2-40B4-BE49-F238E27FC236}">
                  <a16:creationId xmlns:a16="http://schemas.microsoft.com/office/drawing/2014/main" id="{CE730E8B-A655-429B-B66A-1FC80B4DF341}"/>
                </a:ext>
              </a:extLst>
            </p:cNvPr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1464;p48">
              <a:extLst>
                <a:ext uri="{FF2B5EF4-FFF2-40B4-BE49-F238E27FC236}">
                  <a16:creationId xmlns:a16="http://schemas.microsoft.com/office/drawing/2014/main" id="{620A577F-32B9-48E3-847A-3A60A450797A}"/>
                </a:ext>
              </a:extLst>
            </p:cNvPr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1465;p48">
              <a:extLst>
                <a:ext uri="{FF2B5EF4-FFF2-40B4-BE49-F238E27FC236}">
                  <a16:creationId xmlns:a16="http://schemas.microsoft.com/office/drawing/2014/main" id="{95A9831B-C9EE-4A62-B3E4-D09D49396675}"/>
                </a:ext>
              </a:extLst>
            </p:cNvPr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A32E8ECA-15B8-4193-B66A-B3AC20932F2D}"/>
              </a:ext>
            </a:extLst>
          </p:cNvPr>
          <p:cNvSpPr txBox="1"/>
          <p:nvPr/>
        </p:nvSpPr>
        <p:spPr>
          <a:xfrm>
            <a:off x="8250876" y="2755572"/>
            <a:ext cx="87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50" dirty="0">
                <a:solidFill>
                  <a:schemeClr val="tx1"/>
                </a:solidFill>
                <a:latin typeface="Georgia Pro Light" panose="02040302050405020303" pitchFamily="18" charset="0"/>
              </a:rPr>
              <a:t>Create RACI Chart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4F4211D-1B33-4B51-B721-70329B626D9F}"/>
              </a:ext>
            </a:extLst>
          </p:cNvPr>
          <p:cNvSpPr txBox="1"/>
          <p:nvPr/>
        </p:nvSpPr>
        <p:spPr>
          <a:xfrm>
            <a:off x="8250876" y="2531775"/>
            <a:ext cx="87622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750" b="1" dirty="0">
                <a:solidFill>
                  <a:srgbClr val="FF0000"/>
                </a:solidFill>
                <a:latin typeface="Georgia" panose="02040502050405020303" pitchFamily="18" charset="0"/>
              </a:rPr>
              <a:t>Step 10</a:t>
            </a:r>
          </a:p>
        </p:txBody>
      </p:sp>
      <p:grpSp>
        <p:nvGrpSpPr>
          <p:cNvPr id="221" name="Google Shape;1445;p48">
            <a:extLst>
              <a:ext uri="{FF2B5EF4-FFF2-40B4-BE49-F238E27FC236}">
                <a16:creationId xmlns:a16="http://schemas.microsoft.com/office/drawing/2014/main" id="{A3B2DC0A-6D01-4672-9DDF-DC6561CA2A49}"/>
              </a:ext>
            </a:extLst>
          </p:cNvPr>
          <p:cNvGrpSpPr/>
          <p:nvPr/>
        </p:nvGrpSpPr>
        <p:grpSpPr>
          <a:xfrm>
            <a:off x="5182582" y="2206318"/>
            <a:ext cx="156820" cy="301439"/>
            <a:chOff x="655600" y="3183978"/>
            <a:chExt cx="490627" cy="720234"/>
          </a:xfrm>
        </p:grpSpPr>
        <p:sp>
          <p:nvSpPr>
            <p:cNvPr id="222" name="Google Shape;1446;p48">
              <a:extLst>
                <a:ext uri="{FF2B5EF4-FFF2-40B4-BE49-F238E27FC236}">
                  <a16:creationId xmlns:a16="http://schemas.microsoft.com/office/drawing/2014/main" id="{EE888325-19AB-47CF-9395-6C496B9BB3A1}"/>
                </a:ext>
              </a:extLst>
            </p:cNvPr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1447;p48">
              <a:extLst>
                <a:ext uri="{FF2B5EF4-FFF2-40B4-BE49-F238E27FC236}">
                  <a16:creationId xmlns:a16="http://schemas.microsoft.com/office/drawing/2014/main" id="{797B25A1-D345-416C-98F7-5B3B6AA787C1}"/>
                </a:ext>
              </a:extLst>
            </p:cNvPr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1448;p48">
              <a:extLst>
                <a:ext uri="{FF2B5EF4-FFF2-40B4-BE49-F238E27FC236}">
                  <a16:creationId xmlns:a16="http://schemas.microsoft.com/office/drawing/2014/main" id="{18799E26-9682-467E-ADBF-694601664DC9}"/>
                </a:ext>
              </a:extLst>
            </p:cNvPr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1449;p48">
              <a:extLst>
                <a:ext uri="{FF2B5EF4-FFF2-40B4-BE49-F238E27FC236}">
                  <a16:creationId xmlns:a16="http://schemas.microsoft.com/office/drawing/2014/main" id="{E28115F4-E602-4613-AA5D-53730F05858B}"/>
                </a:ext>
              </a:extLst>
            </p:cNvPr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1450;p48">
              <a:extLst>
                <a:ext uri="{FF2B5EF4-FFF2-40B4-BE49-F238E27FC236}">
                  <a16:creationId xmlns:a16="http://schemas.microsoft.com/office/drawing/2014/main" id="{1CB57011-A281-41E9-9347-07C488F6E265}"/>
                </a:ext>
              </a:extLst>
            </p:cNvPr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1517;p48">
            <a:extLst>
              <a:ext uri="{FF2B5EF4-FFF2-40B4-BE49-F238E27FC236}">
                <a16:creationId xmlns:a16="http://schemas.microsoft.com/office/drawing/2014/main" id="{3FFCA581-0658-44C3-9D8C-0933F3D97D59}"/>
              </a:ext>
            </a:extLst>
          </p:cNvPr>
          <p:cNvGrpSpPr/>
          <p:nvPr/>
        </p:nvGrpSpPr>
        <p:grpSpPr>
          <a:xfrm>
            <a:off x="5960319" y="2224871"/>
            <a:ext cx="312771" cy="262601"/>
            <a:chOff x="9626723" y="5526313"/>
            <a:chExt cx="720002" cy="647256"/>
          </a:xfrm>
        </p:grpSpPr>
        <p:sp>
          <p:nvSpPr>
            <p:cNvPr id="228" name="Google Shape;1518;p48">
              <a:extLst>
                <a:ext uri="{FF2B5EF4-FFF2-40B4-BE49-F238E27FC236}">
                  <a16:creationId xmlns:a16="http://schemas.microsoft.com/office/drawing/2014/main" id="{6CA71AB4-FE00-4E65-B185-49AC25208C4B}"/>
                </a:ext>
              </a:extLst>
            </p:cNvPr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1519;p48">
              <a:extLst>
                <a:ext uri="{FF2B5EF4-FFF2-40B4-BE49-F238E27FC236}">
                  <a16:creationId xmlns:a16="http://schemas.microsoft.com/office/drawing/2014/main" id="{0527C039-DFD7-4ADD-87C1-6EC4811E4C0A}"/>
                </a:ext>
              </a:extLst>
            </p:cNvPr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1520;p48">
              <a:extLst>
                <a:ext uri="{FF2B5EF4-FFF2-40B4-BE49-F238E27FC236}">
                  <a16:creationId xmlns:a16="http://schemas.microsoft.com/office/drawing/2014/main" id="{409D6EC5-951D-4999-A0F2-60DEE030E193}"/>
                </a:ext>
              </a:extLst>
            </p:cNvPr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1521;p48">
              <a:extLst>
                <a:ext uri="{FF2B5EF4-FFF2-40B4-BE49-F238E27FC236}">
                  <a16:creationId xmlns:a16="http://schemas.microsoft.com/office/drawing/2014/main" id="{9DBF3272-F963-43DC-825D-8CC56B813DB6}"/>
                </a:ext>
              </a:extLst>
            </p:cNvPr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1522;p48">
              <a:extLst>
                <a:ext uri="{FF2B5EF4-FFF2-40B4-BE49-F238E27FC236}">
                  <a16:creationId xmlns:a16="http://schemas.microsoft.com/office/drawing/2014/main" id="{5848F007-E9F1-431F-BD79-245F6BCA1934}"/>
                </a:ext>
              </a:extLst>
            </p:cNvPr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1523;p48">
              <a:extLst>
                <a:ext uri="{FF2B5EF4-FFF2-40B4-BE49-F238E27FC236}">
                  <a16:creationId xmlns:a16="http://schemas.microsoft.com/office/drawing/2014/main" id="{FABE1462-1E08-43E0-84A5-2835F0D434B4}"/>
                </a:ext>
              </a:extLst>
            </p:cNvPr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1524;p48">
              <a:extLst>
                <a:ext uri="{FF2B5EF4-FFF2-40B4-BE49-F238E27FC236}">
                  <a16:creationId xmlns:a16="http://schemas.microsoft.com/office/drawing/2014/main" id="{E444706B-86DF-4D76-B5BF-55D2776227E8}"/>
                </a:ext>
              </a:extLst>
            </p:cNvPr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1525;p48">
              <a:extLst>
                <a:ext uri="{FF2B5EF4-FFF2-40B4-BE49-F238E27FC236}">
                  <a16:creationId xmlns:a16="http://schemas.microsoft.com/office/drawing/2014/main" id="{35A3B7BF-6378-47D5-ABA7-1A9887871EB9}"/>
                </a:ext>
              </a:extLst>
            </p:cNvPr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1526;p48">
              <a:extLst>
                <a:ext uri="{FF2B5EF4-FFF2-40B4-BE49-F238E27FC236}">
                  <a16:creationId xmlns:a16="http://schemas.microsoft.com/office/drawing/2014/main" id="{88CA48F2-CAA8-4019-B8F4-F0076A7E776B}"/>
                </a:ext>
              </a:extLst>
            </p:cNvPr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1527;p48">
              <a:extLst>
                <a:ext uri="{FF2B5EF4-FFF2-40B4-BE49-F238E27FC236}">
                  <a16:creationId xmlns:a16="http://schemas.microsoft.com/office/drawing/2014/main" id="{E8EB6CA4-5841-45DC-91C7-A231B6627426}"/>
                </a:ext>
              </a:extLst>
            </p:cNvPr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1528;p48">
              <a:extLst>
                <a:ext uri="{FF2B5EF4-FFF2-40B4-BE49-F238E27FC236}">
                  <a16:creationId xmlns:a16="http://schemas.microsoft.com/office/drawing/2014/main" id="{058A7875-065C-40F1-8955-117A6DC90840}"/>
                </a:ext>
              </a:extLst>
            </p:cNvPr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529;p48">
              <a:extLst>
                <a:ext uri="{FF2B5EF4-FFF2-40B4-BE49-F238E27FC236}">
                  <a16:creationId xmlns:a16="http://schemas.microsoft.com/office/drawing/2014/main" id="{5964093D-A53D-4B0A-91C2-60143602F7F0}"/>
                </a:ext>
              </a:extLst>
            </p:cNvPr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1571;p48">
            <a:extLst>
              <a:ext uri="{FF2B5EF4-FFF2-40B4-BE49-F238E27FC236}">
                <a16:creationId xmlns:a16="http://schemas.microsoft.com/office/drawing/2014/main" id="{3FB19F71-8783-4777-AD7C-8F58D8AF66B7}"/>
              </a:ext>
            </a:extLst>
          </p:cNvPr>
          <p:cNvGrpSpPr/>
          <p:nvPr/>
        </p:nvGrpSpPr>
        <p:grpSpPr>
          <a:xfrm>
            <a:off x="6856697" y="2206318"/>
            <a:ext cx="257670" cy="339487"/>
            <a:chOff x="8095060" y="5664590"/>
            <a:chExt cx="497404" cy="594389"/>
          </a:xfrm>
        </p:grpSpPr>
        <p:grpSp>
          <p:nvGrpSpPr>
            <p:cNvPr id="241" name="Google Shape;1572;p48">
              <a:extLst>
                <a:ext uri="{FF2B5EF4-FFF2-40B4-BE49-F238E27FC236}">
                  <a16:creationId xmlns:a16="http://schemas.microsoft.com/office/drawing/2014/main" id="{CCF8AB79-15FD-4F97-892A-BCA9788A188D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54" name="Google Shape;1573;p48">
                <a:extLst>
                  <a:ext uri="{FF2B5EF4-FFF2-40B4-BE49-F238E27FC236}">
                    <a16:creationId xmlns:a16="http://schemas.microsoft.com/office/drawing/2014/main" id="{3045F6B2-F96F-450C-9DCE-F29F48F357E3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1574;p48">
                <a:extLst>
                  <a:ext uri="{FF2B5EF4-FFF2-40B4-BE49-F238E27FC236}">
                    <a16:creationId xmlns:a16="http://schemas.microsoft.com/office/drawing/2014/main" id="{0C2C6D32-F634-425E-9683-365DF2A21049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1575;p48">
                <a:extLst>
                  <a:ext uri="{FF2B5EF4-FFF2-40B4-BE49-F238E27FC236}">
                    <a16:creationId xmlns:a16="http://schemas.microsoft.com/office/drawing/2014/main" id="{A03FCA71-4DE9-4ACE-8D2B-92AEE2347548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1576;p48">
              <a:extLst>
                <a:ext uri="{FF2B5EF4-FFF2-40B4-BE49-F238E27FC236}">
                  <a16:creationId xmlns:a16="http://schemas.microsoft.com/office/drawing/2014/main" id="{0E8A20E5-3997-4350-A0C5-ACAD4EA466CA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51" name="Google Shape;1577;p48">
                <a:extLst>
                  <a:ext uri="{FF2B5EF4-FFF2-40B4-BE49-F238E27FC236}">
                    <a16:creationId xmlns:a16="http://schemas.microsoft.com/office/drawing/2014/main" id="{E2488CD2-0637-465A-9C15-B5A24CC678FA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1578;p48">
                <a:extLst>
                  <a:ext uri="{FF2B5EF4-FFF2-40B4-BE49-F238E27FC236}">
                    <a16:creationId xmlns:a16="http://schemas.microsoft.com/office/drawing/2014/main" id="{4C7BE9AA-617F-4CAC-B252-1F9424FAF010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579;p48">
                <a:extLst>
                  <a:ext uri="{FF2B5EF4-FFF2-40B4-BE49-F238E27FC236}">
                    <a16:creationId xmlns:a16="http://schemas.microsoft.com/office/drawing/2014/main" id="{1AB66552-6B40-4846-86D4-1E009171B92E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1580;p48">
              <a:extLst>
                <a:ext uri="{FF2B5EF4-FFF2-40B4-BE49-F238E27FC236}">
                  <a16:creationId xmlns:a16="http://schemas.microsoft.com/office/drawing/2014/main" id="{E0DAD896-25D4-4130-A83D-C52A3B49F739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48" name="Google Shape;1581;p48">
                <a:extLst>
                  <a:ext uri="{FF2B5EF4-FFF2-40B4-BE49-F238E27FC236}">
                    <a16:creationId xmlns:a16="http://schemas.microsoft.com/office/drawing/2014/main" id="{D69F0D50-D78F-4861-800B-EB208737451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1582;p48">
                <a:extLst>
                  <a:ext uri="{FF2B5EF4-FFF2-40B4-BE49-F238E27FC236}">
                    <a16:creationId xmlns:a16="http://schemas.microsoft.com/office/drawing/2014/main" id="{4F00E74C-BC3F-4051-8775-0A5F83DA1FAF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1583;p48">
                <a:extLst>
                  <a:ext uri="{FF2B5EF4-FFF2-40B4-BE49-F238E27FC236}">
                    <a16:creationId xmlns:a16="http://schemas.microsoft.com/office/drawing/2014/main" id="{73AC6440-205F-41F3-8907-D22C2AF35918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1584;p48">
              <a:extLst>
                <a:ext uri="{FF2B5EF4-FFF2-40B4-BE49-F238E27FC236}">
                  <a16:creationId xmlns:a16="http://schemas.microsoft.com/office/drawing/2014/main" id="{C4B1D4DB-65D9-4B4D-BF88-D22789C13486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45" name="Google Shape;1585;p48">
                <a:extLst>
                  <a:ext uri="{FF2B5EF4-FFF2-40B4-BE49-F238E27FC236}">
                    <a16:creationId xmlns:a16="http://schemas.microsoft.com/office/drawing/2014/main" id="{07561443-A2C4-477E-9FDB-02C10B8FE2B1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1586;p48">
                <a:extLst>
                  <a:ext uri="{FF2B5EF4-FFF2-40B4-BE49-F238E27FC236}">
                    <a16:creationId xmlns:a16="http://schemas.microsoft.com/office/drawing/2014/main" id="{9D12A3FD-8B8C-4181-8C15-10B45E6B6FD0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1587;p48">
                <a:extLst>
                  <a:ext uri="{FF2B5EF4-FFF2-40B4-BE49-F238E27FC236}">
                    <a16:creationId xmlns:a16="http://schemas.microsoft.com/office/drawing/2014/main" id="{9567425A-5B78-4091-BF19-1236844FF54D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7" name="Google Shape;1297;p48">
            <a:extLst>
              <a:ext uri="{FF2B5EF4-FFF2-40B4-BE49-F238E27FC236}">
                <a16:creationId xmlns:a16="http://schemas.microsoft.com/office/drawing/2014/main" id="{BC7A84DC-5F36-4638-9C1A-0A18D0DF8BC5}"/>
              </a:ext>
            </a:extLst>
          </p:cNvPr>
          <p:cNvGrpSpPr/>
          <p:nvPr/>
        </p:nvGrpSpPr>
        <p:grpSpPr>
          <a:xfrm>
            <a:off x="7719255" y="2206318"/>
            <a:ext cx="175690" cy="293893"/>
            <a:chOff x="11033597" y="1011159"/>
            <a:chExt cx="482075" cy="720133"/>
          </a:xfrm>
        </p:grpSpPr>
        <p:sp>
          <p:nvSpPr>
            <p:cNvPr id="258" name="Google Shape;1298;p48">
              <a:extLst>
                <a:ext uri="{FF2B5EF4-FFF2-40B4-BE49-F238E27FC236}">
                  <a16:creationId xmlns:a16="http://schemas.microsoft.com/office/drawing/2014/main" id="{3CB8EEA8-38B8-4D9A-9978-4C2099D2A8F4}"/>
                </a:ext>
              </a:extLst>
            </p:cNvPr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1299;p48">
              <a:extLst>
                <a:ext uri="{FF2B5EF4-FFF2-40B4-BE49-F238E27FC236}">
                  <a16:creationId xmlns:a16="http://schemas.microsoft.com/office/drawing/2014/main" id="{5BE13F79-C47D-4676-A3D7-52209E5B2E75}"/>
                </a:ext>
              </a:extLst>
            </p:cNvPr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300;p48">
              <a:extLst>
                <a:ext uri="{FF2B5EF4-FFF2-40B4-BE49-F238E27FC236}">
                  <a16:creationId xmlns:a16="http://schemas.microsoft.com/office/drawing/2014/main" id="{1B9E5C05-389D-4267-8EC2-90CC2CA8B5DF}"/>
                </a:ext>
              </a:extLst>
            </p:cNvPr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301;p48">
              <a:extLst>
                <a:ext uri="{FF2B5EF4-FFF2-40B4-BE49-F238E27FC236}">
                  <a16:creationId xmlns:a16="http://schemas.microsoft.com/office/drawing/2014/main" id="{0A79ADA5-1219-447F-A9B2-CF3DB3A66AC0}"/>
                </a:ext>
              </a:extLst>
            </p:cNvPr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1435;p48">
            <a:extLst>
              <a:ext uri="{FF2B5EF4-FFF2-40B4-BE49-F238E27FC236}">
                <a16:creationId xmlns:a16="http://schemas.microsoft.com/office/drawing/2014/main" id="{CEFA193F-B1BF-44AC-8D23-AD5CD5F15463}"/>
              </a:ext>
            </a:extLst>
          </p:cNvPr>
          <p:cNvGrpSpPr/>
          <p:nvPr/>
        </p:nvGrpSpPr>
        <p:grpSpPr>
          <a:xfrm>
            <a:off x="8520100" y="2249908"/>
            <a:ext cx="281182" cy="232595"/>
            <a:chOff x="6931035" y="3184144"/>
            <a:chExt cx="716128" cy="719903"/>
          </a:xfrm>
        </p:grpSpPr>
        <p:sp>
          <p:nvSpPr>
            <p:cNvPr id="263" name="Google Shape;1436;p48">
              <a:extLst>
                <a:ext uri="{FF2B5EF4-FFF2-40B4-BE49-F238E27FC236}">
                  <a16:creationId xmlns:a16="http://schemas.microsoft.com/office/drawing/2014/main" id="{07224024-4D1E-4F81-91D9-B7757307F74E}"/>
                </a:ext>
              </a:extLst>
            </p:cNvPr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437;p48">
              <a:extLst>
                <a:ext uri="{FF2B5EF4-FFF2-40B4-BE49-F238E27FC236}">
                  <a16:creationId xmlns:a16="http://schemas.microsoft.com/office/drawing/2014/main" id="{480D8D73-2545-4DF6-96CB-A748A192BB16}"/>
                </a:ext>
              </a:extLst>
            </p:cNvPr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1438;p48">
              <a:extLst>
                <a:ext uri="{FF2B5EF4-FFF2-40B4-BE49-F238E27FC236}">
                  <a16:creationId xmlns:a16="http://schemas.microsoft.com/office/drawing/2014/main" id="{D0BB498F-A323-4D47-B0D9-237E3A74E33A}"/>
                </a:ext>
              </a:extLst>
            </p:cNvPr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1439;p48">
              <a:extLst>
                <a:ext uri="{FF2B5EF4-FFF2-40B4-BE49-F238E27FC236}">
                  <a16:creationId xmlns:a16="http://schemas.microsoft.com/office/drawing/2014/main" id="{4CAC8904-59A7-4C13-AD3A-626514261B60}"/>
                </a:ext>
              </a:extLst>
            </p:cNvPr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370A99-06DF-4BC3-9C4E-ADFC9FB84EBA}"/>
              </a:ext>
            </a:extLst>
          </p:cNvPr>
          <p:cNvSpPr/>
          <p:nvPr/>
        </p:nvSpPr>
        <p:spPr>
          <a:xfrm>
            <a:off x="1251589" y="3247960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736CD19-46CE-4FF5-8B75-2AC4233B15ED}"/>
              </a:ext>
            </a:extLst>
          </p:cNvPr>
          <p:cNvSpPr txBox="1"/>
          <p:nvPr/>
        </p:nvSpPr>
        <p:spPr>
          <a:xfrm>
            <a:off x="1332076" y="3303135"/>
            <a:ext cx="79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Receive feedback on project charter before project has started.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D4D219-91E3-46D4-BB25-19D3F576764B}"/>
              </a:ext>
            </a:extLst>
          </p:cNvPr>
          <p:cNvSpPr/>
          <p:nvPr/>
        </p:nvSpPr>
        <p:spPr>
          <a:xfrm>
            <a:off x="2122223" y="3247960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0BAC57-7725-4EEC-8B51-4005CC548B3F}"/>
              </a:ext>
            </a:extLst>
          </p:cNvPr>
          <p:cNvSpPr txBox="1"/>
          <p:nvPr/>
        </p:nvSpPr>
        <p:spPr>
          <a:xfrm>
            <a:off x="2157444" y="3303135"/>
            <a:ext cx="86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A GANNT chart to ensure dates and processes are completed on time.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F82D6E4-458E-437B-A17F-DA7CE5FE1B15}"/>
              </a:ext>
            </a:extLst>
          </p:cNvPr>
          <p:cNvSpPr/>
          <p:nvPr/>
        </p:nvSpPr>
        <p:spPr>
          <a:xfrm>
            <a:off x="2963226" y="3247960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269737-A70C-492D-9927-5A4070A99142}"/>
              </a:ext>
            </a:extLst>
          </p:cNvPr>
          <p:cNvSpPr txBox="1"/>
          <p:nvPr/>
        </p:nvSpPr>
        <p:spPr>
          <a:xfrm>
            <a:off x="3034931" y="3332107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Listing specific goals, deliverables and tasks.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52502D8-34E5-4D4C-9C89-06E11FDF0B76}"/>
              </a:ext>
            </a:extLst>
          </p:cNvPr>
          <p:cNvSpPr/>
          <p:nvPr/>
        </p:nvSpPr>
        <p:spPr>
          <a:xfrm>
            <a:off x="3825078" y="3243314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D00657-0724-4A02-89AD-19A0FCE27B45}"/>
              </a:ext>
            </a:extLst>
          </p:cNvPr>
          <p:cNvSpPr txBox="1"/>
          <p:nvPr/>
        </p:nvSpPr>
        <p:spPr>
          <a:xfrm>
            <a:off x="3911976" y="3301750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Information stored about the stakeholder.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21DFEB0-EC8A-4B03-9BD4-B17DBF32BEFA}"/>
              </a:ext>
            </a:extLst>
          </p:cNvPr>
          <p:cNvSpPr/>
          <p:nvPr/>
        </p:nvSpPr>
        <p:spPr>
          <a:xfrm>
            <a:off x="4702123" y="3253301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C93E8A-6ACD-497C-8203-FABA537BB0BD}"/>
              </a:ext>
            </a:extLst>
          </p:cNvPr>
          <p:cNvSpPr txBox="1"/>
          <p:nvPr/>
        </p:nvSpPr>
        <p:spPr>
          <a:xfrm>
            <a:off x="4824371" y="3329651"/>
            <a:ext cx="79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Used to </a:t>
            </a:r>
            <a:r>
              <a:rPr lang="en-US" sz="600" dirty="0" err="1">
                <a:solidFill>
                  <a:srgbClr val="FF0000"/>
                </a:solidFill>
                <a:latin typeface="Georgia Pro Light" panose="02040302050405020303" pitchFamily="18" charset="0"/>
              </a:rPr>
              <a:t>categorise</a:t>
            </a:r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 the stakeholders.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1F97F66-F047-4CB1-BBE2-C3A09B7E90C5}"/>
              </a:ext>
            </a:extLst>
          </p:cNvPr>
          <p:cNvSpPr/>
          <p:nvPr/>
        </p:nvSpPr>
        <p:spPr>
          <a:xfrm>
            <a:off x="5614518" y="3240859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EEF3F65-9557-4909-9757-88B0D6F799D1}"/>
              </a:ext>
            </a:extLst>
          </p:cNvPr>
          <p:cNvSpPr txBox="1"/>
          <p:nvPr/>
        </p:nvSpPr>
        <p:spPr>
          <a:xfrm>
            <a:off x="5704340" y="3266362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Used to better connect with the stakeholders.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F85C231-EC11-42B1-817B-2F27B5EE98A4}"/>
              </a:ext>
            </a:extLst>
          </p:cNvPr>
          <p:cNvSpPr/>
          <p:nvPr/>
        </p:nvSpPr>
        <p:spPr>
          <a:xfrm>
            <a:off x="6494487" y="3231359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8FC2D02-666C-4670-806B-616F409B8989}"/>
              </a:ext>
            </a:extLst>
          </p:cNvPr>
          <p:cNvSpPr txBox="1"/>
          <p:nvPr/>
        </p:nvSpPr>
        <p:spPr>
          <a:xfrm>
            <a:off x="6571025" y="3294664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Visual deconstruction of the project.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FA920D9-3E4D-4013-9506-DA3E7E02B5EF}"/>
              </a:ext>
            </a:extLst>
          </p:cNvPr>
          <p:cNvSpPr/>
          <p:nvPr/>
        </p:nvSpPr>
        <p:spPr>
          <a:xfrm>
            <a:off x="7371661" y="3253108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15B450-0F68-4E3F-B825-97CF6531EE20}"/>
              </a:ext>
            </a:extLst>
          </p:cNvPr>
          <p:cNvSpPr txBox="1"/>
          <p:nvPr/>
        </p:nvSpPr>
        <p:spPr>
          <a:xfrm>
            <a:off x="7425065" y="3302567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Must have, should have, could have and won't have.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DE18A33-EE03-42E9-8908-671471356825}"/>
              </a:ext>
            </a:extLst>
          </p:cNvPr>
          <p:cNvSpPr/>
          <p:nvPr/>
        </p:nvSpPr>
        <p:spPr>
          <a:xfrm>
            <a:off x="8215212" y="3240666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03BF0E-7C1E-406E-AA54-0C83C1280841}"/>
              </a:ext>
            </a:extLst>
          </p:cNvPr>
          <p:cNvSpPr txBox="1"/>
          <p:nvPr/>
        </p:nvSpPr>
        <p:spPr>
          <a:xfrm>
            <a:off x="8243215" y="3304622"/>
            <a:ext cx="79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00" dirty="0">
                <a:solidFill>
                  <a:srgbClr val="FF0000"/>
                </a:solidFill>
                <a:latin typeface="Georgia Pro Light" panose="02040302050405020303" pitchFamily="18" charset="0"/>
              </a:rPr>
              <a:t>Used to record responsibility assignments.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34E1773-C68C-401A-A998-E580283580F3}"/>
              </a:ext>
            </a:extLst>
          </p:cNvPr>
          <p:cNvSpPr/>
          <p:nvPr/>
        </p:nvSpPr>
        <p:spPr>
          <a:xfrm>
            <a:off x="9033362" y="3249451"/>
            <a:ext cx="35221" cy="4541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061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2872</Words>
  <Application>Microsoft Office PowerPoint</Application>
  <PresentationFormat>On-screen Show (16:9)</PresentationFormat>
  <Paragraphs>596</Paragraphs>
  <Slides>68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Georgia</vt:lpstr>
      <vt:lpstr>Georgia Pro Light</vt:lpstr>
      <vt:lpstr>Helvetica Neue</vt:lpstr>
      <vt:lpstr>Montserrat</vt:lpstr>
      <vt:lpstr>Muli</vt:lpstr>
      <vt:lpstr>Nixie One</vt:lpstr>
      <vt:lpstr>Imogen template</vt:lpstr>
      <vt:lpstr>Assignment 2 (promo 3)</vt:lpstr>
      <vt:lpstr>PowerPoint Presentation</vt:lpstr>
      <vt:lpstr>Introductions</vt:lpstr>
      <vt:lpstr>Agenda</vt:lpstr>
      <vt:lpstr>Agenda ACTUAL</vt:lpstr>
      <vt:lpstr>Planning of the project</vt:lpstr>
      <vt:lpstr>Introduction of the problem </vt:lpstr>
      <vt:lpstr>Introduction of the problem </vt:lpstr>
      <vt:lpstr>Project Planning</vt:lpstr>
      <vt:lpstr>Planning Documentation #1</vt:lpstr>
      <vt:lpstr>Planning Documentation #2</vt:lpstr>
      <vt:lpstr>Planning Documentation #3</vt:lpstr>
      <vt:lpstr>Planning Documentation #4</vt:lpstr>
      <vt:lpstr>Planning Documentation #4</vt:lpstr>
      <vt:lpstr>Research Undertaken</vt:lpstr>
      <vt:lpstr>PowerPoint Presentation</vt:lpstr>
      <vt:lpstr>Description of the approach</vt:lpstr>
      <vt:lpstr>Chosen Approach - Hybrid</vt:lpstr>
      <vt:lpstr>Chosen Approach</vt:lpstr>
      <vt:lpstr>Requirements Elicitation and Analysis</vt:lpstr>
      <vt:lpstr>Creating user stories based on client interaction</vt:lpstr>
      <vt:lpstr>Functional and Non Functional Requirements</vt:lpstr>
      <vt:lpstr>Hardware and Software Constraints</vt:lpstr>
      <vt:lpstr>Rationale for technology choices</vt:lpstr>
      <vt:lpstr>Hardware and Software Constraints</vt:lpstr>
      <vt:lpstr>Testing and Analysis of the Results</vt:lpstr>
      <vt:lpstr> Evaluation</vt:lpstr>
      <vt:lpstr>PowerPoint Presentation</vt:lpstr>
      <vt:lpstr>PowerPoint Presentation</vt:lpstr>
      <vt:lpstr>Diagrams and infographics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PowerPoint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Heslop, Alan</cp:lastModifiedBy>
  <cp:revision>90</cp:revision>
  <dcterms:modified xsi:type="dcterms:W3CDTF">2022-08-23T10:45:17Z</dcterms:modified>
</cp:coreProperties>
</file>