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60" r:id="rId6"/>
    <p:sldId id="270" r:id="rId7"/>
    <p:sldId id="272" r:id="rId8"/>
    <p:sldId id="261" r:id="rId9"/>
    <p:sldId id="271" r:id="rId10"/>
    <p:sldId id="278" r:id="rId11"/>
    <p:sldId id="262" r:id="rId12"/>
    <p:sldId id="265" r:id="rId13"/>
    <p:sldId id="274" r:id="rId14"/>
    <p:sldId id="279" r:id="rId15"/>
    <p:sldId id="275" r:id="rId16"/>
    <p:sldId id="266" r:id="rId17"/>
    <p:sldId id="280" r:id="rId18"/>
    <p:sldId id="267" r:id="rId19"/>
    <p:sldId id="281" r:id="rId20"/>
    <p:sldId id="273" r:id="rId21"/>
    <p:sldId id="269" r:id="rId22"/>
    <p:sldId id="276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o J. Holanda" initials="AJH" lastIdx="1" clrIdx="0">
    <p:extLst>
      <p:ext uri="{19B8F6BF-5375-455C-9EA6-DF929625EA0E}">
        <p15:presenceInfo xmlns:p15="http://schemas.microsoft.com/office/powerpoint/2012/main" userId="ff6e826cce1e6f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6D308-A227-45FE-8F7B-4DF7CC2AECEC}" v="283" dt="2023-11-21T12:29:38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J. Holanda" userId="ff6e826cce1e6f1c" providerId="LiveId" clId="{E026D308-A227-45FE-8F7B-4DF7CC2AECEC}"/>
    <pc:docChg chg="undo custSel addSld delSld modSld sldOrd">
      <pc:chgData name="Adriano J. Holanda" userId="ff6e826cce1e6f1c" providerId="LiveId" clId="{E026D308-A227-45FE-8F7B-4DF7CC2AECEC}" dt="2023-11-21T14:49:23.944" v="3514" actId="6549"/>
      <pc:docMkLst>
        <pc:docMk/>
      </pc:docMkLst>
      <pc:sldChg chg="modSp mod">
        <pc:chgData name="Adriano J. Holanda" userId="ff6e826cce1e6f1c" providerId="LiveId" clId="{E026D308-A227-45FE-8F7B-4DF7CC2AECEC}" dt="2023-11-16T19:17:03.713" v="2889" actId="20577"/>
        <pc:sldMkLst>
          <pc:docMk/>
          <pc:sldMk cId="0" sldId="256"/>
        </pc:sldMkLst>
        <pc:spChg chg="mod">
          <ac:chgData name="Adriano J. Holanda" userId="ff6e826cce1e6f1c" providerId="LiveId" clId="{E026D308-A227-45FE-8F7B-4DF7CC2AECEC}" dt="2023-11-16T19:17:03.713" v="2889" actId="20577"/>
          <ac:spMkLst>
            <pc:docMk/>
            <pc:sldMk cId="0" sldId="256"/>
            <ac:spMk id="278" creationId="{00000000-0000-0000-0000-000000000000}"/>
          </ac:spMkLst>
        </pc:spChg>
      </pc:sldChg>
      <pc:sldChg chg="delSp modSp mod delAnim">
        <pc:chgData name="Adriano J. Holanda" userId="ff6e826cce1e6f1c" providerId="LiveId" clId="{E026D308-A227-45FE-8F7B-4DF7CC2AECEC}" dt="2023-11-21T12:48:54.886" v="3422" actId="14100"/>
        <pc:sldMkLst>
          <pc:docMk/>
          <pc:sldMk cId="0" sldId="257"/>
        </pc:sldMkLst>
        <pc:spChg chg="del">
          <ac:chgData name="Adriano J. Holanda" userId="ff6e826cce1e6f1c" providerId="LiveId" clId="{E026D308-A227-45FE-8F7B-4DF7CC2AECEC}" dt="2023-11-21T12:48:39.246" v="3419" actId="478"/>
          <ac:spMkLst>
            <pc:docMk/>
            <pc:sldMk cId="0" sldId="257"/>
            <ac:spMk id="298" creationId="{00000000-0000-0000-0000-000000000000}"/>
          </ac:spMkLst>
        </pc:spChg>
        <pc:cxnChg chg="del mod">
          <ac:chgData name="Adriano J. Holanda" userId="ff6e826cce1e6f1c" providerId="LiveId" clId="{E026D308-A227-45FE-8F7B-4DF7CC2AECEC}" dt="2023-11-21T12:48:42.518" v="3420" actId="478"/>
          <ac:cxnSpMkLst>
            <pc:docMk/>
            <pc:sldMk cId="0" sldId="257"/>
            <ac:cxnSpMk id="299" creationId="{00000000-0000-0000-0000-000000000000}"/>
          </ac:cxnSpMkLst>
        </pc:cxnChg>
        <pc:cxnChg chg="mod">
          <ac:chgData name="Adriano J. Holanda" userId="ff6e826cce1e6f1c" providerId="LiveId" clId="{E026D308-A227-45FE-8F7B-4DF7CC2AECEC}" dt="2023-11-21T12:48:54.886" v="3422" actId="14100"/>
          <ac:cxnSpMkLst>
            <pc:docMk/>
            <pc:sldMk cId="0" sldId="257"/>
            <ac:cxnSpMk id="300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46.014" v="3421" actId="478"/>
          <ac:cxnSpMkLst>
            <pc:docMk/>
            <pc:sldMk cId="0" sldId="257"/>
            <ac:cxnSpMk id="301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35.954" v="3418" actId="478"/>
          <ac:cxnSpMkLst>
            <pc:docMk/>
            <pc:sldMk cId="0" sldId="257"/>
            <ac:cxnSpMk id="302" creationId="{00000000-0000-0000-0000-000000000000}"/>
          </ac:cxnSpMkLst>
        </pc:cxnChg>
      </pc:sldChg>
      <pc:sldChg chg="addSp delSp modSp mod delAnim">
        <pc:chgData name="Adriano J. Holanda" userId="ff6e826cce1e6f1c" providerId="LiveId" clId="{E026D308-A227-45FE-8F7B-4DF7CC2AECEC}" dt="2023-11-17T13:59:57.638" v="3357" actId="403"/>
        <pc:sldMkLst>
          <pc:docMk/>
          <pc:sldMk cId="0" sldId="258"/>
        </pc:sldMkLst>
        <pc:spChg chg="add del mod">
          <ac:chgData name="Adriano J. Holanda" userId="ff6e826cce1e6f1c" providerId="LiveId" clId="{E026D308-A227-45FE-8F7B-4DF7CC2AECEC}" dt="2023-11-16T13:40:10.641" v="44" actId="478"/>
          <ac:spMkLst>
            <pc:docMk/>
            <pc:sldMk cId="0" sldId="258"/>
            <ac:spMk id="3" creationId="{B570D78C-EB87-40EA-8C3B-5A48777DAFD5}"/>
          </ac:spMkLst>
        </pc:spChg>
        <pc:spChg chg="mod">
          <ac:chgData name="Adriano J. Holanda" userId="ff6e826cce1e6f1c" providerId="LiveId" clId="{E026D308-A227-45FE-8F7B-4DF7CC2AECEC}" dt="2023-11-17T13:59:57.638" v="3357" actId="403"/>
          <ac:spMkLst>
            <pc:docMk/>
            <pc:sldMk cId="0" sldId="258"/>
            <ac:spMk id="308" creationId="{00000000-0000-0000-0000-000000000000}"/>
          </ac:spMkLst>
        </pc:spChg>
        <pc:spChg chg="del">
          <ac:chgData name="Adriano J. Holanda" userId="ff6e826cce1e6f1c" providerId="LiveId" clId="{E026D308-A227-45FE-8F7B-4DF7CC2AECEC}" dt="2023-11-16T13:39:58.560" v="42" actId="478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4:11.502" v="3354" actId="20577"/>
          <ac:spMkLst>
            <pc:docMk/>
            <pc:sldMk cId="0" sldId="258"/>
            <ac:spMk id="310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3:40:16.731" v="45" actId="1076"/>
          <ac:cxnSpMkLst>
            <pc:docMk/>
            <pc:sldMk cId="0" sldId="258"/>
            <ac:cxnSpMk id="311" creationId="{00000000-0000-0000-0000-000000000000}"/>
          </ac:cxnSpMkLst>
        </pc:cxnChg>
      </pc:sldChg>
      <pc:sldChg chg="modSp del mod modNotes">
        <pc:chgData name="Adriano J. Holanda" userId="ff6e826cce1e6f1c" providerId="LiveId" clId="{E026D308-A227-45FE-8F7B-4DF7CC2AECEC}" dt="2023-11-16T18:39:14.668" v="2041" actId="47"/>
        <pc:sldMkLst>
          <pc:docMk/>
          <pc:sldMk cId="0" sldId="259"/>
        </pc:sldMkLst>
        <pc:spChg chg="mod">
          <ac:chgData name="Adriano J. Holanda" userId="ff6e826cce1e6f1c" providerId="LiveId" clId="{E026D308-A227-45FE-8F7B-4DF7CC2AECEC}" dt="2023-11-16T13:09:40.943" v="1" actId="27636"/>
          <ac:spMkLst>
            <pc:docMk/>
            <pc:sldMk cId="0" sldId="259"/>
            <ac:spMk id="327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3.870" v="10" actId="27636"/>
          <ac:spMkLst>
            <pc:docMk/>
            <pc:sldMk cId="0" sldId="259"/>
            <ac:spMk id="328" creationId="{00000000-0000-0000-0000-000000000000}"/>
          </ac:spMkLst>
        </pc:spChg>
      </pc:sldChg>
      <pc:sldChg chg="addSp modSp mod ord modNotes">
        <pc:chgData name="Adriano J. Holanda" userId="ff6e826cce1e6f1c" providerId="LiveId" clId="{E026D308-A227-45FE-8F7B-4DF7CC2AECEC}" dt="2023-11-16T13:51:04.373" v="110"/>
        <pc:sldMkLst>
          <pc:docMk/>
          <pc:sldMk cId="0" sldId="260"/>
        </pc:sldMkLst>
        <pc:spChg chg="add mod">
          <ac:chgData name="Adriano J. Holanda" userId="ff6e826cce1e6f1c" providerId="LiveId" clId="{E026D308-A227-45FE-8F7B-4DF7CC2AECEC}" dt="2023-11-16T13:37:40.660" v="23" actId="1076"/>
          <ac:spMkLst>
            <pc:docMk/>
            <pc:sldMk cId="0" sldId="260"/>
            <ac:spMk id="4" creationId="{BF8C3119-4DD7-42A7-AC05-36CC750EC05E}"/>
          </ac:spMkLst>
        </pc:spChg>
        <pc:spChg chg="add mod">
          <ac:chgData name="Adriano J. Holanda" userId="ff6e826cce1e6f1c" providerId="LiveId" clId="{E026D308-A227-45FE-8F7B-4DF7CC2AECEC}" dt="2023-11-16T13:38:10.746" v="25" actId="20577"/>
          <ac:spMkLst>
            <pc:docMk/>
            <pc:sldMk cId="0" sldId="260"/>
            <ac:spMk id="5" creationId="{7470FBA9-6869-499A-8633-E0427BD6929B}"/>
          </ac:spMkLst>
        </pc:spChg>
        <pc:spChg chg="add mod">
          <ac:chgData name="Adriano J. Holanda" userId="ff6e826cce1e6f1c" providerId="LiveId" clId="{E026D308-A227-45FE-8F7B-4DF7CC2AECEC}" dt="2023-11-16T13:38:13.762" v="27" actId="20577"/>
          <ac:spMkLst>
            <pc:docMk/>
            <pc:sldMk cId="0" sldId="260"/>
            <ac:spMk id="6" creationId="{9B126586-934C-40F5-9480-5508ABA220F9}"/>
          </ac:spMkLst>
        </pc:spChg>
        <pc:spChg chg="add mod">
          <ac:chgData name="Adriano J. Holanda" userId="ff6e826cce1e6f1c" providerId="LiveId" clId="{E026D308-A227-45FE-8F7B-4DF7CC2AECEC}" dt="2023-11-16T13:38:16.514" v="29" actId="20577"/>
          <ac:spMkLst>
            <pc:docMk/>
            <pc:sldMk cId="0" sldId="260"/>
            <ac:spMk id="7" creationId="{E0C2D3B5-4718-43B7-A950-566394442617}"/>
          </ac:spMkLst>
        </pc:spChg>
        <pc:spChg chg="add mod">
          <ac:chgData name="Adriano J. Holanda" userId="ff6e826cce1e6f1c" providerId="LiveId" clId="{E026D308-A227-45FE-8F7B-4DF7CC2AECEC}" dt="2023-11-16T13:38:19.842" v="32" actId="20577"/>
          <ac:spMkLst>
            <pc:docMk/>
            <pc:sldMk cId="0" sldId="260"/>
            <ac:spMk id="8" creationId="{4E662C06-1BFB-4963-A39A-D662813EB033}"/>
          </ac:spMkLst>
        </pc:spChg>
        <pc:spChg chg="add mod">
          <ac:chgData name="Adriano J. Holanda" userId="ff6e826cce1e6f1c" providerId="LiveId" clId="{E026D308-A227-45FE-8F7B-4DF7CC2AECEC}" dt="2023-11-16T13:38:35.739" v="34" actId="14100"/>
          <ac:spMkLst>
            <pc:docMk/>
            <pc:sldMk cId="0" sldId="260"/>
            <ac:spMk id="9" creationId="{3374C8E5-6E04-49A1-9E44-58313E8A692C}"/>
          </ac:spMkLst>
        </pc:spChg>
        <pc:spChg chg="add mod">
          <ac:chgData name="Adriano J. Holanda" userId="ff6e826cce1e6f1c" providerId="LiveId" clId="{E026D308-A227-45FE-8F7B-4DF7CC2AECEC}" dt="2023-11-16T13:39:12.162" v="39" actId="1037"/>
          <ac:spMkLst>
            <pc:docMk/>
            <pc:sldMk cId="0" sldId="260"/>
            <ac:spMk id="10" creationId="{F5D50533-9101-4FED-B43F-B8C3878BB1B3}"/>
          </ac:spMkLst>
        </pc:spChg>
        <pc:spChg chg="mod">
          <ac:chgData name="Adriano J. Holanda" userId="ff6e826cce1e6f1c" providerId="LiveId" clId="{E026D308-A227-45FE-8F7B-4DF7CC2AECEC}" dt="2023-11-16T13:37:31.150" v="21" actId="1076"/>
          <ac:spMkLst>
            <pc:docMk/>
            <pc:sldMk cId="0" sldId="260"/>
            <ac:spMk id="336" creationId="{00000000-0000-0000-0000-000000000000}"/>
          </ac:spMkLst>
        </pc:spChg>
        <pc:cxnChg chg="add mod">
          <ac:chgData name="Adriano J. Holanda" userId="ff6e826cce1e6f1c" providerId="LiveId" clId="{E026D308-A227-45FE-8F7B-4DF7CC2AECEC}" dt="2023-11-16T13:39:12.162" v="39" actId="1037"/>
          <ac:cxnSpMkLst>
            <pc:docMk/>
            <pc:sldMk cId="0" sldId="260"/>
            <ac:cxnSpMk id="3" creationId="{F5601D22-E632-499E-B36D-D49C02C283DF}"/>
          </ac:cxnSpMkLst>
        </pc:cxnChg>
        <pc:cxnChg chg="add">
          <ac:chgData name="Adriano J. Holanda" userId="ff6e826cce1e6f1c" providerId="LiveId" clId="{E026D308-A227-45FE-8F7B-4DF7CC2AECEC}" dt="2023-11-16T13:39:23.732" v="40" actId="11529"/>
          <ac:cxnSpMkLst>
            <pc:docMk/>
            <pc:sldMk cId="0" sldId="260"/>
            <ac:cxnSpMk id="12" creationId="{B1F32D90-F43A-4C39-984A-D3A9F0D8A6B8}"/>
          </ac:cxnSpMkLst>
        </pc:cxnChg>
        <pc:cxnChg chg="add">
          <ac:chgData name="Adriano J. Holanda" userId="ff6e826cce1e6f1c" providerId="LiveId" clId="{E026D308-A227-45FE-8F7B-4DF7CC2AECEC}" dt="2023-11-16T13:39:29.244" v="41" actId="11529"/>
          <ac:cxnSpMkLst>
            <pc:docMk/>
            <pc:sldMk cId="0" sldId="260"/>
            <ac:cxnSpMk id="14" creationId="{FF3AFD3C-6C51-4840-A8EE-A4D54B0C8072}"/>
          </ac:cxnSpMkLst>
        </pc:cxnChg>
      </pc:sldChg>
      <pc:sldChg chg="ord modNotes">
        <pc:chgData name="Adriano J. Holanda" userId="ff6e826cce1e6f1c" providerId="LiveId" clId="{E026D308-A227-45FE-8F7B-4DF7CC2AECEC}" dt="2023-11-16T18:38:33.533" v="2038"/>
        <pc:sldMkLst>
          <pc:docMk/>
          <pc:sldMk cId="0" sldId="261"/>
        </pc:sldMkLst>
      </pc:sldChg>
      <pc:sldChg chg="ord modNotesTx">
        <pc:chgData name="Adriano J. Holanda" userId="ff6e826cce1e6f1c" providerId="LiveId" clId="{E026D308-A227-45FE-8F7B-4DF7CC2AECEC}" dt="2023-11-16T18:39:00.028" v="2040"/>
        <pc:sldMkLst>
          <pc:docMk/>
          <pc:sldMk cId="0" sldId="262"/>
        </pc:sldMkLst>
      </pc:sldChg>
      <pc:sldChg chg="modSp del mod ord">
        <pc:chgData name="Adriano J. Holanda" userId="ff6e826cce1e6f1c" providerId="LiveId" clId="{E026D308-A227-45FE-8F7B-4DF7CC2AECEC}" dt="2023-11-16T18:40:06.842" v="2043" actId="47"/>
        <pc:sldMkLst>
          <pc:docMk/>
          <pc:sldMk cId="0" sldId="263"/>
        </pc:sldMkLst>
        <pc:spChg chg="mod">
          <ac:chgData name="Adriano J. Holanda" userId="ff6e826cce1e6f1c" providerId="LiveId" clId="{E026D308-A227-45FE-8F7B-4DF7CC2AECEC}" dt="2023-11-16T13:09:40.986" v="4" actId="27636"/>
          <ac:spMkLst>
            <pc:docMk/>
            <pc:sldMk cId="0" sldId="263"/>
            <ac:spMk id="35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0.983" v="3" actId="27636"/>
          <ac:spMkLst>
            <pc:docMk/>
            <pc:sldMk cId="0" sldId="263"/>
            <ac:spMk id="355" creationId="{00000000-0000-0000-0000-000000000000}"/>
          </ac:spMkLst>
        </pc:spChg>
      </pc:sldChg>
      <pc:sldChg chg="modSp del mod">
        <pc:chgData name="Adriano J. Holanda" userId="ff6e826cce1e6f1c" providerId="LiveId" clId="{E026D308-A227-45FE-8F7B-4DF7CC2AECEC}" dt="2023-11-16T18:39:31.509" v="2042" actId="47"/>
        <pc:sldMkLst>
          <pc:docMk/>
          <pc:sldMk cId="0" sldId="264"/>
        </pc:sldMkLst>
        <pc:spChg chg="mod">
          <ac:chgData name="Adriano J. Holanda" userId="ff6e826cce1e6f1c" providerId="LiveId" clId="{E026D308-A227-45FE-8F7B-4DF7CC2AECEC}" dt="2023-11-16T13:09:40.994" v="5" actId="27636"/>
          <ac:spMkLst>
            <pc:docMk/>
            <pc:sldMk cId="0" sldId="264"/>
            <ac:spMk id="369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16T19:05:25.553" v="2660" actId="20577"/>
        <pc:sldMkLst>
          <pc:docMk/>
          <pc:sldMk cId="0" sldId="265"/>
        </pc:sldMkLst>
        <pc:spChg chg="mod">
          <ac:chgData name="Adriano J. Holanda" userId="ff6e826cce1e6f1c" providerId="LiveId" clId="{E026D308-A227-45FE-8F7B-4DF7CC2AECEC}" dt="2023-11-16T19:05:25.553" v="2660" actId="20577"/>
          <ac:spMkLst>
            <pc:docMk/>
            <pc:sldMk cId="0" sldId="265"/>
            <ac:spMk id="39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0:10.191" v="2418" actId="20577"/>
          <ac:spMkLst>
            <pc:docMk/>
            <pc:sldMk cId="0" sldId="26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1" v="6" actId="27636"/>
          <ac:spMkLst>
            <pc:docMk/>
            <pc:sldMk cId="0" sldId="265"/>
            <ac:spMk id="397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21T14:49:23.944" v="3514" actId="6549"/>
        <pc:sldMkLst>
          <pc:docMk/>
          <pc:sldMk cId="0" sldId="266"/>
        </pc:sldMkLst>
        <pc:spChg chg="mod">
          <ac:chgData name="Adriano J. Holanda" userId="ff6e826cce1e6f1c" providerId="LiveId" clId="{E026D308-A227-45FE-8F7B-4DF7CC2AECEC}" dt="2023-11-16T19:11:17.663" v="2837" actId="114"/>
          <ac:spMkLst>
            <pc:docMk/>
            <pc:sldMk cId="0" sldId="266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9:23.944" v="3514" actId="6549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1:42.185" v="3334" actId="1076"/>
          <ac:spMkLst>
            <pc:docMk/>
            <pc:sldMk cId="0" sldId="266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21T14:48:17.178" v="3479" actId="20577"/>
          <ac:cxnSpMkLst>
            <pc:docMk/>
            <pc:sldMk cId="0" sldId="266"/>
            <ac:cxnSpMk id="408" creationId="{00000000-0000-0000-0000-000000000000}"/>
          </ac:cxnSpMkLst>
        </pc:cxnChg>
      </pc:sldChg>
      <pc:sldChg chg="modSp mod ord">
        <pc:chgData name="Adriano J. Holanda" userId="ff6e826cce1e6f1c" providerId="LiveId" clId="{E026D308-A227-45FE-8F7B-4DF7CC2AECEC}" dt="2023-11-16T19:14:20.121" v="2866" actId="114"/>
        <pc:sldMkLst>
          <pc:docMk/>
          <pc:sldMk cId="2667334388" sldId="267"/>
        </pc:sldMkLst>
        <pc:spChg chg="mod">
          <ac:chgData name="Adriano J. Holanda" userId="ff6e826cce1e6f1c" providerId="LiveId" clId="{E026D308-A227-45FE-8F7B-4DF7CC2AECEC}" dt="2023-11-16T19:14:20.121" v="2866" actId="114"/>
          <ac:spMkLst>
            <pc:docMk/>
            <pc:sldMk cId="2667334388" sldId="267"/>
            <ac:spMk id="41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6" v="7" actId="27636"/>
          <ac:spMkLst>
            <pc:docMk/>
            <pc:sldMk cId="2667334388" sldId="267"/>
            <ac:spMk id="415" creationId="{00000000-0000-0000-0000-000000000000}"/>
          </ac:spMkLst>
        </pc:spChg>
      </pc:sldChg>
      <pc:sldChg chg="del">
        <pc:chgData name="Adriano J. Holanda" userId="ff6e826cce1e6f1c" providerId="LiveId" clId="{E026D308-A227-45FE-8F7B-4DF7CC2AECEC}" dt="2023-11-16T18:40:33.269" v="2044" actId="47"/>
        <pc:sldMkLst>
          <pc:docMk/>
          <pc:sldMk cId="0" sldId="268"/>
        </pc:sldMkLst>
      </pc:sldChg>
      <pc:sldChg chg="modSp mod modNotesTx">
        <pc:chgData name="Adriano J. Holanda" userId="ff6e826cce1e6f1c" providerId="LiveId" clId="{E026D308-A227-45FE-8F7B-4DF7CC2AECEC}" dt="2023-11-16T19:16:32.018" v="2883" actId="20577"/>
        <pc:sldMkLst>
          <pc:docMk/>
          <pc:sldMk cId="0" sldId="269"/>
        </pc:sldMkLst>
        <pc:spChg chg="mod">
          <ac:chgData name="Adriano J. Holanda" userId="ff6e826cce1e6f1c" providerId="LiveId" clId="{E026D308-A227-45FE-8F7B-4DF7CC2AECEC}" dt="2023-11-16T18:41:25.513" v="2119" actId="20577"/>
          <ac:spMkLst>
            <pc:docMk/>
            <pc:sldMk cId="0" sldId="269"/>
            <ac:spMk id="430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43:20.287" v="2296" actId="20577"/>
          <ac:spMkLst>
            <pc:docMk/>
            <pc:sldMk cId="0" sldId="269"/>
            <ac:spMk id="431" creationId="{00000000-0000-0000-0000-000000000000}"/>
          </ac:spMkLst>
        </pc:spChg>
      </pc:sldChg>
      <pc:sldChg chg="addSp delSp modSp new mod">
        <pc:chgData name="Adriano J. Holanda" userId="ff6e826cce1e6f1c" providerId="LiveId" clId="{E026D308-A227-45FE-8F7B-4DF7CC2AECEC}" dt="2023-11-16T14:00:09.365" v="411" actId="108"/>
        <pc:sldMkLst>
          <pc:docMk/>
          <pc:sldMk cId="1665863368" sldId="270"/>
        </pc:sldMkLst>
        <pc:spChg chg="mod">
          <ac:chgData name="Adriano J. Holanda" userId="ff6e826cce1e6f1c" providerId="LiveId" clId="{E026D308-A227-45FE-8F7B-4DF7CC2AECEC}" dt="2023-11-16T13:47:10.789" v="71" actId="20577"/>
          <ac:spMkLst>
            <pc:docMk/>
            <pc:sldMk cId="1665863368" sldId="270"/>
            <ac:spMk id="2" creationId="{51E023DD-8AF2-4AEF-BE82-F64B37CBAB37}"/>
          </ac:spMkLst>
        </pc:spChg>
        <pc:spChg chg="del">
          <ac:chgData name="Adriano J. Holanda" userId="ff6e826cce1e6f1c" providerId="LiveId" clId="{E026D308-A227-45FE-8F7B-4DF7CC2AECEC}" dt="2023-11-16T13:47:21.124" v="72" actId="478"/>
          <ac:spMkLst>
            <pc:docMk/>
            <pc:sldMk cId="1665863368" sldId="270"/>
            <ac:spMk id="3" creationId="{96E5BA4D-C0BF-440D-8D3F-94875F1CCE6B}"/>
          </ac:spMkLst>
        </pc:spChg>
        <pc:spChg chg="add mod">
          <ac:chgData name="Adriano J. Holanda" userId="ff6e826cce1e6f1c" providerId="LiveId" clId="{E026D308-A227-45FE-8F7B-4DF7CC2AECEC}" dt="2023-11-16T14:00:09.365" v="411" actId="108"/>
          <ac:spMkLst>
            <pc:docMk/>
            <pc:sldMk cId="1665863368" sldId="270"/>
            <ac:spMk id="5" creationId="{49A3E5C6-4C67-43F9-8B6D-922BAAABF1E7}"/>
          </ac:spMkLst>
        </pc:spChg>
        <pc:graphicFrameChg chg="add mod modGraphic">
          <ac:chgData name="Adriano J. Holanda" userId="ff6e826cce1e6f1c" providerId="LiveId" clId="{E026D308-A227-45FE-8F7B-4DF7CC2AECEC}" dt="2023-11-16T13:54:47.201" v="152" actId="1076"/>
          <ac:graphicFrameMkLst>
            <pc:docMk/>
            <pc:sldMk cId="1665863368" sldId="270"/>
            <ac:graphicFrameMk id="4" creationId="{49B575C5-9998-46A5-9A2F-321036A0C1DC}"/>
          </ac:graphicFrameMkLst>
        </pc:graphicFrameChg>
      </pc:sldChg>
      <pc:sldChg chg="addSp modSp new mod modAnim addCm">
        <pc:chgData name="Adriano J. Holanda" userId="ff6e826cce1e6f1c" providerId="LiveId" clId="{E026D308-A227-45FE-8F7B-4DF7CC2AECEC}" dt="2023-11-17T13:29:47.741" v="3282"/>
        <pc:sldMkLst>
          <pc:docMk/>
          <pc:sldMk cId="2509050805" sldId="271"/>
        </pc:sldMkLst>
        <pc:spChg chg="mod">
          <ac:chgData name="Adriano J. Holanda" userId="ff6e826cce1e6f1c" providerId="LiveId" clId="{E026D308-A227-45FE-8F7B-4DF7CC2AECEC}" dt="2023-11-16T16:58:43.290" v="1482" actId="20577"/>
          <ac:spMkLst>
            <pc:docMk/>
            <pc:sldMk cId="2509050805" sldId="271"/>
            <ac:spMk id="2" creationId="{3EED8E88-1B91-47FD-8926-FEFD5763D37C}"/>
          </ac:spMkLst>
        </pc:spChg>
        <pc:spChg chg="mod">
          <ac:chgData name="Adriano J. Holanda" userId="ff6e826cce1e6f1c" providerId="LiveId" clId="{E026D308-A227-45FE-8F7B-4DF7CC2AECEC}" dt="2023-11-16T14:07:46.962" v="682" actId="790"/>
          <ac:spMkLst>
            <pc:docMk/>
            <pc:sldMk cId="2509050805" sldId="271"/>
            <ac:spMk id="3" creationId="{C33C1BA3-F961-4F0F-A6CD-FA64ED493BB4}"/>
          </ac:spMkLst>
        </pc:spChg>
        <pc:spChg chg="add mod">
          <ac:chgData name="Adriano J. Holanda" userId="ff6e826cce1e6f1c" providerId="LiveId" clId="{E026D308-A227-45FE-8F7B-4DF7CC2AECEC}" dt="2023-11-16T14:52:11.101" v="1142" actId="1076"/>
          <ac:spMkLst>
            <pc:docMk/>
            <pc:sldMk cId="2509050805" sldId="271"/>
            <ac:spMk id="4" creationId="{1F0AA939-3CDE-40DF-9903-F8A9FEA155D1}"/>
          </ac:spMkLst>
        </pc:spChg>
        <pc:spChg chg="add mod">
          <ac:chgData name="Adriano J. Holanda" userId="ff6e826cce1e6f1c" providerId="LiveId" clId="{E026D308-A227-45FE-8F7B-4DF7CC2AECEC}" dt="2023-11-16T14:55:37.546" v="1205" actId="1076"/>
          <ac:spMkLst>
            <pc:docMk/>
            <pc:sldMk cId="2509050805" sldId="271"/>
            <ac:spMk id="5" creationId="{E85E3B20-B205-4A7C-A100-B16B8CC26046}"/>
          </ac:spMkLst>
        </pc:spChg>
        <pc:spChg chg="add mod">
          <ac:chgData name="Adriano J. Holanda" userId="ff6e826cce1e6f1c" providerId="LiveId" clId="{E026D308-A227-45FE-8F7B-4DF7CC2AECEC}" dt="2023-11-16T14:52:39.907" v="1155" actId="20577"/>
          <ac:spMkLst>
            <pc:docMk/>
            <pc:sldMk cId="2509050805" sldId="271"/>
            <ac:spMk id="6" creationId="{7F3F78E7-C3DF-42E5-9D5A-A952272762EF}"/>
          </ac:spMkLst>
        </pc:spChg>
        <pc:spChg chg="add mod">
          <ac:chgData name="Adriano J. Holanda" userId="ff6e826cce1e6f1c" providerId="LiveId" clId="{E026D308-A227-45FE-8F7B-4DF7CC2AECEC}" dt="2023-11-16T14:56:42.275" v="1219" actId="1076"/>
          <ac:spMkLst>
            <pc:docMk/>
            <pc:sldMk cId="2509050805" sldId="271"/>
            <ac:spMk id="7" creationId="{20303B80-C45C-4504-98C1-C1F6ECCE052F}"/>
          </ac:spMkLst>
        </pc:spChg>
        <pc:spChg chg="add mod">
          <ac:chgData name="Adriano J. Holanda" userId="ff6e826cce1e6f1c" providerId="LiveId" clId="{E026D308-A227-45FE-8F7B-4DF7CC2AECEC}" dt="2023-11-16T14:53:20.524" v="1165" actId="20577"/>
          <ac:spMkLst>
            <pc:docMk/>
            <pc:sldMk cId="2509050805" sldId="271"/>
            <ac:spMk id="8" creationId="{99050BE0-EDEA-477F-BC0C-98C0C198A7E4}"/>
          </ac:spMkLst>
        </pc:spChg>
        <pc:spChg chg="add mod">
          <ac:chgData name="Adriano J. Holanda" userId="ff6e826cce1e6f1c" providerId="LiveId" clId="{E026D308-A227-45FE-8F7B-4DF7CC2AECEC}" dt="2023-11-16T14:56:38.457" v="1218" actId="1076"/>
          <ac:spMkLst>
            <pc:docMk/>
            <pc:sldMk cId="2509050805" sldId="271"/>
            <ac:spMk id="9" creationId="{E158F6B7-89D0-44B9-BA3E-12D7DF56A160}"/>
          </ac:spMkLst>
        </pc:spChg>
        <pc:spChg chg="add mod">
          <ac:chgData name="Adriano J. Holanda" userId="ff6e826cce1e6f1c" providerId="LiveId" clId="{E026D308-A227-45FE-8F7B-4DF7CC2AECEC}" dt="2023-11-16T14:56:44.585" v="1220" actId="1076"/>
          <ac:spMkLst>
            <pc:docMk/>
            <pc:sldMk cId="2509050805" sldId="271"/>
            <ac:spMk id="10" creationId="{3787EAC5-1F22-426D-B595-6F1D1DC5E819}"/>
          </ac:spMkLst>
        </pc:spChg>
        <pc:spChg chg="add mod">
          <ac:chgData name="Adriano J. Holanda" userId="ff6e826cce1e6f1c" providerId="LiveId" clId="{E026D308-A227-45FE-8F7B-4DF7CC2AECEC}" dt="2023-11-16T14:56:48.266" v="1221" actId="1076"/>
          <ac:spMkLst>
            <pc:docMk/>
            <pc:sldMk cId="2509050805" sldId="271"/>
            <ac:spMk id="11" creationId="{D52F95E3-5728-4005-AAA2-2F9625435DA3}"/>
          </ac:spMkLst>
        </pc:spChg>
        <pc:spChg chg="add mod">
          <ac:chgData name="Adriano J. Holanda" userId="ff6e826cce1e6f1c" providerId="LiveId" clId="{E026D308-A227-45FE-8F7B-4DF7CC2AECEC}" dt="2023-11-16T15:04:05.629" v="1313" actId="1076"/>
          <ac:spMkLst>
            <pc:docMk/>
            <pc:sldMk cId="2509050805" sldId="271"/>
            <ac:spMk id="61" creationId="{C343430B-5820-48A7-B98B-BB465C90120E}"/>
          </ac:spMkLst>
        </pc:sp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3" creationId="{09E192CF-4571-4177-9A4F-C39B25D284B7}"/>
          </ac:cxnSpMkLst>
        </pc:cxn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5" creationId="{EB4F03CB-BCEC-4AB5-A029-7BB56CB57FDF}"/>
          </ac:cxnSpMkLst>
        </pc:cxnChg>
        <pc:cxnChg chg="add mod">
          <ac:chgData name="Adriano J. Holanda" userId="ff6e826cce1e6f1c" providerId="LiveId" clId="{E026D308-A227-45FE-8F7B-4DF7CC2AECEC}" dt="2023-11-16T14:56:42.275" v="1219" actId="1076"/>
          <ac:cxnSpMkLst>
            <pc:docMk/>
            <pc:sldMk cId="2509050805" sldId="271"/>
            <ac:cxnSpMk id="16" creationId="{3301BC95-48D6-4BC4-834C-91B1A426DCBB}"/>
          </ac:cxnSpMkLst>
        </pc:cxnChg>
        <pc:cxnChg chg="add mod">
          <ac:chgData name="Adriano J. Holanda" userId="ff6e826cce1e6f1c" providerId="LiveId" clId="{E026D308-A227-45FE-8F7B-4DF7CC2AECEC}" dt="2023-11-16T14:56:38.457" v="1218" actId="1076"/>
          <ac:cxnSpMkLst>
            <pc:docMk/>
            <pc:sldMk cId="2509050805" sldId="271"/>
            <ac:cxnSpMk id="19" creationId="{CD433DB8-F742-45C8-B9C8-7DD130018888}"/>
          </ac:cxnSpMkLst>
        </pc:cxnChg>
        <pc:cxnChg chg="add mod">
          <ac:chgData name="Adriano J. Holanda" userId="ff6e826cce1e6f1c" providerId="LiveId" clId="{E026D308-A227-45FE-8F7B-4DF7CC2AECEC}" dt="2023-11-16T14:56:44.585" v="1220" actId="1076"/>
          <ac:cxnSpMkLst>
            <pc:docMk/>
            <pc:sldMk cId="2509050805" sldId="271"/>
            <ac:cxnSpMk id="22" creationId="{2AB640DE-A209-4040-8836-B9D29236F71E}"/>
          </ac:cxnSpMkLst>
        </pc:cxnChg>
        <pc:cxnChg chg="add mod">
          <ac:chgData name="Adriano J. Holanda" userId="ff6e826cce1e6f1c" providerId="LiveId" clId="{E026D308-A227-45FE-8F7B-4DF7CC2AECEC}" dt="2023-11-16T14:56:48.266" v="1221" actId="1076"/>
          <ac:cxnSpMkLst>
            <pc:docMk/>
            <pc:sldMk cId="2509050805" sldId="271"/>
            <ac:cxnSpMk id="25" creationId="{71D79DD0-D2B9-42C5-84C5-B4710467F0D9}"/>
          </ac:cxnSpMkLst>
        </pc:cxnChg>
      </pc:sldChg>
      <pc:sldChg chg="addSp delSp modSp new mod">
        <pc:chgData name="Adriano J. Holanda" userId="ff6e826cce1e6f1c" providerId="LiveId" clId="{E026D308-A227-45FE-8F7B-4DF7CC2AECEC}" dt="2023-11-21T11:08:13.434" v="3366" actId="20577"/>
        <pc:sldMkLst>
          <pc:docMk/>
          <pc:sldMk cId="3809862044" sldId="272"/>
        </pc:sldMkLst>
        <pc:spChg chg="mod">
          <ac:chgData name="Adriano J. Holanda" userId="ff6e826cce1e6f1c" providerId="LiveId" clId="{E026D308-A227-45FE-8F7B-4DF7CC2AECEC}" dt="2023-11-16T14:17:49.866" v="737" actId="20577"/>
          <ac:spMkLst>
            <pc:docMk/>
            <pc:sldMk cId="3809862044" sldId="272"/>
            <ac:spMk id="2" creationId="{3A21EF88-9BE6-4509-9AE8-F7EBF358D034}"/>
          </ac:spMkLst>
        </pc:spChg>
        <pc:spChg chg="del">
          <ac:chgData name="Adriano J. Holanda" userId="ff6e826cce1e6f1c" providerId="LiveId" clId="{E026D308-A227-45FE-8F7B-4DF7CC2AECEC}" dt="2023-11-16T14:17:56.769" v="738" actId="478"/>
          <ac:spMkLst>
            <pc:docMk/>
            <pc:sldMk cId="3809862044" sldId="272"/>
            <ac:spMk id="3" creationId="{1B0C87A4-911A-458F-B2A4-2B2D9B695267}"/>
          </ac:spMkLst>
        </pc:spChg>
        <pc:spChg chg="add del">
          <ac:chgData name="Adriano J. Holanda" userId="ff6e826cce1e6f1c" providerId="LiveId" clId="{E026D308-A227-45FE-8F7B-4DF7CC2AECEC}" dt="2023-11-16T14:18:02.082" v="740"/>
          <ac:spMkLst>
            <pc:docMk/>
            <pc:sldMk cId="3809862044" sldId="272"/>
            <ac:spMk id="4" creationId="{CCA872DC-0ABD-44F7-BD70-44D235ABF7C4}"/>
          </ac:spMkLst>
        </pc:spChg>
        <pc:spChg chg="add del mod">
          <ac:chgData name="Adriano J. Holanda" userId="ff6e826cce1e6f1c" providerId="LiveId" clId="{E026D308-A227-45FE-8F7B-4DF7CC2AECEC}" dt="2023-11-16T14:18:11.331" v="744"/>
          <ac:spMkLst>
            <pc:docMk/>
            <pc:sldMk cId="3809862044" sldId="272"/>
            <ac:spMk id="5" creationId="{ADFFED26-FD21-4073-A436-B84F6B8A5B33}"/>
          </ac:spMkLst>
        </pc:spChg>
        <pc:spChg chg="add mod">
          <ac:chgData name="Adriano J. Holanda" userId="ff6e826cce1e6f1c" providerId="LiveId" clId="{E026D308-A227-45FE-8F7B-4DF7CC2AECEC}" dt="2023-11-16T14:20:08.731" v="755" actId="13822"/>
          <ac:spMkLst>
            <pc:docMk/>
            <pc:sldMk cId="3809862044" sldId="272"/>
            <ac:spMk id="8" creationId="{E0638E96-A391-4A60-9AAD-9417D947AEE0}"/>
          </ac:spMkLst>
        </pc:spChg>
        <pc:spChg chg="add mod">
          <ac:chgData name="Adriano J. Holanda" userId="ff6e826cce1e6f1c" providerId="LiveId" clId="{E026D308-A227-45FE-8F7B-4DF7CC2AECEC}" dt="2023-11-16T14:46:06.954" v="951" actId="13822"/>
          <ac:spMkLst>
            <pc:docMk/>
            <pc:sldMk cId="3809862044" sldId="272"/>
            <ac:spMk id="9" creationId="{6158BD70-AE5A-4BF0-AC18-76C6989555D2}"/>
          </ac:spMkLst>
        </pc:spChg>
        <pc:spChg chg="add mod">
          <ac:chgData name="Adriano J. Holanda" userId="ff6e826cce1e6f1c" providerId="LiveId" clId="{E026D308-A227-45FE-8F7B-4DF7CC2AECEC}" dt="2023-11-16T14:22:07.176" v="816" actId="1076"/>
          <ac:spMkLst>
            <pc:docMk/>
            <pc:sldMk cId="3809862044" sldId="272"/>
            <ac:spMk id="10" creationId="{F510B1C5-04EB-4A18-84DD-3393D8119227}"/>
          </ac:spMkLst>
        </pc:spChg>
        <pc:spChg chg="add mod">
          <ac:chgData name="Adriano J. Holanda" userId="ff6e826cce1e6f1c" providerId="LiveId" clId="{E026D308-A227-45FE-8F7B-4DF7CC2AECEC}" dt="2023-11-16T14:22:51.743" v="842" actId="1076"/>
          <ac:spMkLst>
            <pc:docMk/>
            <pc:sldMk cId="3809862044" sldId="272"/>
            <ac:spMk id="11" creationId="{B37D36AB-BB22-486E-99E2-1A2BF6B5BC76}"/>
          </ac:spMkLst>
        </pc:spChg>
        <pc:spChg chg="add mod">
          <ac:chgData name="Adriano J. Holanda" userId="ff6e826cce1e6f1c" providerId="LiveId" clId="{E026D308-A227-45FE-8F7B-4DF7CC2AECEC}" dt="2023-11-16T14:22:55.111" v="843" actId="1076"/>
          <ac:spMkLst>
            <pc:docMk/>
            <pc:sldMk cId="3809862044" sldId="272"/>
            <ac:spMk id="12" creationId="{9BB8B232-0865-480E-9CA6-EBA407BFB77E}"/>
          </ac:spMkLst>
        </pc:spChg>
        <pc:spChg chg="add mod">
          <ac:chgData name="Adriano J. Holanda" userId="ff6e826cce1e6f1c" providerId="LiveId" clId="{E026D308-A227-45FE-8F7B-4DF7CC2AECEC}" dt="2023-11-16T14:24:22.568" v="872" actId="113"/>
          <ac:spMkLst>
            <pc:docMk/>
            <pc:sldMk cId="3809862044" sldId="272"/>
            <ac:spMk id="21" creationId="{92EE1EA2-78BC-4F77-9004-AD1C9D9DD392}"/>
          </ac:spMkLst>
        </pc:spChg>
        <pc:spChg chg="add del mod">
          <ac:chgData name="Adriano J. Holanda" userId="ff6e826cce1e6f1c" providerId="LiveId" clId="{E026D308-A227-45FE-8F7B-4DF7CC2AECEC}" dt="2023-11-16T14:45:05.984" v="943"/>
          <ac:spMkLst>
            <pc:docMk/>
            <pc:sldMk cId="3809862044" sldId="272"/>
            <ac:spMk id="22" creationId="{75D86CA1-E1FD-444B-857F-851EB77AF00F}"/>
          </ac:spMkLst>
        </pc:spChg>
        <pc:spChg chg="add del mod">
          <ac:chgData name="Adriano J. Holanda" userId="ff6e826cce1e6f1c" providerId="LiveId" clId="{E026D308-A227-45FE-8F7B-4DF7CC2AECEC}" dt="2023-11-16T14:45:05.984" v="941" actId="478"/>
          <ac:spMkLst>
            <pc:docMk/>
            <pc:sldMk cId="3809862044" sldId="272"/>
            <ac:spMk id="23" creationId="{A1FE4AB4-B26B-45B9-843E-96B0D1102908}"/>
          </ac:spMkLst>
        </pc:spChg>
        <pc:spChg chg="add mod">
          <ac:chgData name="Adriano J. Holanda" userId="ff6e826cce1e6f1c" providerId="LiveId" clId="{E026D308-A227-45FE-8F7B-4DF7CC2AECEC}" dt="2023-11-21T11:08:13.434" v="3366" actId="20577"/>
          <ac:spMkLst>
            <pc:docMk/>
            <pc:sldMk cId="3809862044" sldId="272"/>
            <ac:spMk id="24" creationId="{85DADDFC-5CDD-40DE-A86C-95082DE704BF}"/>
          </ac:spMkLst>
        </pc:spChg>
        <pc:spChg chg="add mod">
          <ac:chgData name="Adriano J. Holanda" userId="ff6e826cce1e6f1c" providerId="LiveId" clId="{E026D308-A227-45FE-8F7B-4DF7CC2AECEC}" dt="2023-11-16T14:49:41.469" v="1112" actId="20577"/>
          <ac:spMkLst>
            <pc:docMk/>
            <pc:sldMk cId="3809862044" sldId="272"/>
            <ac:spMk id="25" creationId="{071767C0-B2CC-46B2-A090-CDD75F3C7934}"/>
          </ac:spMkLst>
        </pc:spChg>
        <pc:spChg chg="add mod">
          <ac:chgData name="Adriano J. Holanda" userId="ff6e826cce1e6f1c" providerId="LiveId" clId="{E026D308-A227-45FE-8F7B-4DF7CC2AECEC}" dt="2023-11-16T14:48:50.685" v="1088" actId="1036"/>
          <ac:spMkLst>
            <pc:docMk/>
            <pc:sldMk cId="3809862044" sldId="272"/>
            <ac:spMk id="32" creationId="{8B4DA6C4-B581-4452-8E78-E8A9C9E0EDAB}"/>
          </ac:spMkLst>
        </pc:spChg>
        <pc:picChg chg="add del mod">
          <ac:chgData name="Adriano J. Holanda" userId="ff6e826cce1e6f1c" providerId="LiveId" clId="{E026D308-A227-45FE-8F7B-4DF7CC2AECEC}" dt="2023-11-16T14:19:06.809" v="747" actId="478"/>
          <ac:picMkLst>
            <pc:docMk/>
            <pc:sldMk cId="3809862044" sldId="272"/>
            <ac:picMk id="7" creationId="{6386154C-B33A-41F1-B0D8-E2B3CB6653E3}"/>
          </ac:picMkLst>
        </pc:picChg>
        <pc:cxnChg chg="add mod">
          <ac:chgData name="Adriano J. Holanda" userId="ff6e826cce1e6f1c" providerId="LiveId" clId="{E026D308-A227-45FE-8F7B-4DF7CC2AECEC}" dt="2023-11-16T14:23:29.382" v="846" actId="14100"/>
          <ac:cxnSpMkLst>
            <pc:docMk/>
            <pc:sldMk cId="3809862044" sldId="272"/>
            <ac:cxnSpMk id="14" creationId="{A1AC2D7B-864F-474E-9DF7-B2EEAFAA0C3D}"/>
          </ac:cxnSpMkLst>
        </pc:cxnChg>
        <pc:cxnChg chg="add mod">
          <ac:chgData name="Adriano J. Holanda" userId="ff6e826cce1e6f1c" providerId="LiveId" clId="{E026D308-A227-45FE-8F7B-4DF7CC2AECEC}" dt="2023-11-16T14:23:41.671" v="851" actId="14100"/>
          <ac:cxnSpMkLst>
            <pc:docMk/>
            <pc:sldMk cId="3809862044" sldId="272"/>
            <ac:cxnSpMk id="16" creationId="{F5CABE5D-145B-452D-AF5F-40E5B73FBADB}"/>
          </ac:cxnSpMkLst>
        </pc:cxnChg>
        <pc:cxnChg chg="add del mod">
          <ac:chgData name="Adriano J. Holanda" userId="ff6e826cce1e6f1c" providerId="LiveId" clId="{E026D308-A227-45FE-8F7B-4DF7CC2AECEC}" dt="2023-11-16T14:24:04.391" v="853"/>
          <ac:cxnSpMkLst>
            <pc:docMk/>
            <pc:sldMk cId="3809862044" sldId="272"/>
            <ac:cxnSpMk id="20" creationId="{02C66287-8F7C-4148-AA1C-E0E24C3E06A5}"/>
          </ac:cxnSpMkLst>
        </pc:cxnChg>
        <pc:cxnChg chg="add mod">
          <ac:chgData name="Adriano J. Holanda" userId="ff6e826cce1e6f1c" providerId="LiveId" clId="{E026D308-A227-45FE-8F7B-4DF7CC2AECEC}" dt="2023-11-16T14:49:20.863" v="1098" actId="1076"/>
          <ac:cxnSpMkLst>
            <pc:docMk/>
            <pc:sldMk cId="3809862044" sldId="272"/>
            <ac:cxnSpMk id="26" creationId="{094F4702-1075-42D5-88E2-D8069A5B8347}"/>
          </ac:cxnSpMkLst>
        </pc:cxnChg>
      </pc:sldChg>
      <pc:sldChg chg="addSp delSp modSp add mod modAnim modNotesTx">
        <pc:chgData name="Adriano J. Holanda" userId="ff6e826cce1e6f1c" providerId="LiveId" clId="{E026D308-A227-45FE-8F7B-4DF7CC2AECEC}" dt="2023-11-17T14:30:32.013" v="3362" actId="1076"/>
        <pc:sldMkLst>
          <pc:docMk/>
          <pc:sldMk cId="825777951" sldId="273"/>
        </pc:sldMkLst>
        <pc:spChg chg="mod">
          <ac:chgData name="Adriano J. Holanda" userId="ff6e826cce1e6f1c" providerId="LiveId" clId="{E026D308-A227-45FE-8F7B-4DF7CC2AECEC}" dt="2023-11-17T14:30:24.367" v="3361" actId="404"/>
          <ac:spMkLst>
            <pc:docMk/>
            <pc:sldMk cId="825777951" sldId="273"/>
            <ac:spMk id="2" creationId="{3EED8E88-1B91-47FD-8926-FEFD5763D37C}"/>
          </ac:spMkLst>
        </pc:spChg>
        <pc:spChg chg="add mod">
          <ac:chgData name="Adriano J. Holanda" userId="ff6e826cce1e6f1c" providerId="LiveId" clId="{E026D308-A227-45FE-8F7B-4DF7CC2AECEC}" dt="2023-11-17T13:45:10.485" v="3298" actId="790"/>
          <ac:spMkLst>
            <pc:docMk/>
            <pc:sldMk cId="825777951" sldId="273"/>
            <ac:spMk id="3" creationId="{BDDE2973-FE5A-4834-93C1-D5F0DDCBC3EE}"/>
          </ac:spMkLst>
        </pc:spChg>
        <pc:spChg chg="del">
          <ac:chgData name="Adriano J. Holanda" userId="ff6e826cce1e6f1c" providerId="LiveId" clId="{E026D308-A227-45FE-8F7B-4DF7CC2AECEC}" dt="2023-11-16T16:50:36.648" v="1317" actId="478"/>
          <ac:spMkLst>
            <pc:docMk/>
            <pc:sldMk cId="825777951" sldId="273"/>
            <ac:spMk id="3" creationId="{C33C1BA3-F961-4F0F-A6CD-FA64ED493BB4}"/>
          </ac:spMkLst>
        </pc:spChg>
        <pc:spChg chg="mod">
          <ac:chgData name="Adriano J. Holanda" userId="ff6e826cce1e6f1c" providerId="LiveId" clId="{E026D308-A227-45FE-8F7B-4DF7CC2AECEC}" dt="2023-11-16T17:58:45.164" v="1838" actId="1076"/>
          <ac:spMkLst>
            <pc:docMk/>
            <pc:sldMk cId="825777951" sldId="273"/>
            <ac:spMk id="4" creationId="{1F0AA939-3CDE-40DF-9903-F8A9FEA155D1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5" creationId="{E85E3B20-B205-4A7C-A100-B16B8CC26046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6" creationId="{7F3F78E7-C3DF-42E5-9D5A-A952272762E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7" creationId="{20303B80-C45C-4504-98C1-C1F6ECCE052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8" creationId="{99050BE0-EDEA-477F-BC0C-98C0C198A7E4}"/>
          </ac:spMkLst>
        </pc:spChg>
        <pc:spChg chg="mod">
          <ac:chgData name="Adriano J. Holanda" userId="ff6e826cce1e6f1c" providerId="LiveId" clId="{E026D308-A227-45FE-8F7B-4DF7CC2AECEC}" dt="2023-11-16T17:26:01.866" v="1695" actId="14100"/>
          <ac:spMkLst>
            <pc:docMk/>
            <pc:sldMk cId="825777951" sldId="273"/>
            <ac:spMk id="9" creationId="{E158F6B7-89D0-44B9-BA3E-12D7DF56A160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10" creationId="{3787EAC5-1F22-426D-B595-6F1D1DC5E819}"/>
          </ac:spMkLst>
        </pc:spChg>
        <pc:spChg chg="del mod">
          <ac:chgData name="Adriano J. Holanda" userId="ff6e826cce1e6f1c" providerId="LiveId" clId="{E026D308-A227-45FE-8F7B-4DF7CC2AECEC}" dt="2023-11-16T16:55:15.084" v="1443" actId="478"/>
          <ac:spMkLst>
            <pc:docMk/>
            <pc:sldMk cId="825777951" sldId="273"/>
            <ac:spMk id="11" creationId="{D52F95E3-5728-4005-AAA2-2F9625435DA3}"/>
          </ac:spMkLst>
        </pc:spChg>
        <pc:spChg chg="add del mod">
          <ac:chgData name="Adriano J. Holanda" userId="ff6e826cce1e6f1c" providerId="LiveId" clId="{E026D308-A227-45FE-8F7B-4DF7CC2AECEC}" dt="2023-11-16T16:50:39.503" v="1318" actId="478"/>
          <ac:spMkLst>
            <pc:docMk/>
            <pc:sldMk cId="825777951" sldId="273"/>
            <ac:spMk id="14" creationId="{DD49CC15-6614-42F8-99C2-F2A27B391352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7" creationId="{6C60CE11-0234-407E-BAB6-B08E553D7723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8" creationId="{B56E79F1-B34A-4B14-8AE9-84D56981E5B9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9" creationId="{80E5D360-557E-43A6-93F2-9F08695EE306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37" creationId="{FE0FDA9B-9929-4D70-A69E-92EDA6AF4305}"/>
          </ac:spMkLst>
        </pc:spChg>
        <pc:spChg chg="add mod">
          <ac:chgData name="Adriano J. Holanda" userId="ff6e826cce1e6f1c" providerId="LiveId" clId="{E026D308-A227-45FE-8F7B-4DF7CC2AECEC}" dt="2023-11-16T17:28:59.958" v="1717" actId="20577"/>
          <ac:spMkLst>
            <pc:docMk/>
            <pc:sldMk cId="825777951" sldId="273"/>
            <ac:spMk id="38" creationId="{1B8CEAC5-CDE7-446C-915D-33E37D603D5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7" creationId="{A1C886F6-D066-4566-B2E3-328E06C3084D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8" creationId="{A286A287-0EB7-4826-9533-B686970E8BA9}"/>
          </ac:spMkLst>
        </pc:spChg>
        <pc:spChg chg="add del mod">
          <ac:chgData name="Adriano J. Holanda" userId="ff6e826cce1e6f1c" providerId="LiveId" clId="{E026D308-A227-45FE-8F7B-4DF7CC2AECEC}" dt="2023-11-16T17:32:54.332" v="1722" actId="478"/>
          <ac:spMkLst>
            <pc:docMk/>
            <pc:sldMk cId="825777951" sldId="273"/>
            <ac:spMk id="59" creationId="{E3E61263-989B-479F-A736-B0728B7AADFC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0" creationId="{1BC33EBB-FFC9-4C8C-91D5-CF5955EAD8C8}"/>
          </ac:spMkLst>
        </pc:spChg>
        <pc:spChg chg="mod">
          <ac:chgData name="Adriano J. Holanda" userId="ff6e826cce1e6f1c" providerId="LiveId" clId="{E026D308-A227-45FE-8F7B-4DF7CC2AECEC}" dt="2023-11-17T13:43:36.356" v="3295" actId="20577"/>
          <ac:spMkLst>
            <pc:docMk/>
            <pc:sldMk cId="825777951" sldId="273"/>
            <ac:spMk id="61" creationId="{C343430B-5820-48A7-B98B-BB465C90120E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2" creationId="{CD4BC6E1-AA7A-4935-90DA-C7FFCAA7C0E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7" creationId="{5FE1AFDA-58D6-47B8-B871-9EC0BF8312B1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8" creationId="{3A2B28BA-2601-486E-8500-8EACA9B3C7AF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4" creationId="{CC781D76-E4A7-4031-AAC1-EBF100B066EC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6" creationId="{DD49F6F3-6EDC-4A9B-A476-FFEFD7003B9A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7" creationId="{BC96763D-5D31-4B37-A4A4-FF19448A50F8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8" creationId="{77B5A6A6-D4E1-4B93-B92F-73C5611C7264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99" creationId="{E8031A38-CC18-4577-8EAB-EDC149ADC0A3}"/>
          </ac:spMkLst>
        </pc:spChg>
        <pc:spChg chg="add del mod">
          <ac:chgData name="Adriano J. Holanda" userId="ff6e826cce1e6f1c" providerId="LiveId" clId="{E026D308-A227-45FE-8F7B-4DF7CC2AECEC}" dt="2023-11-16T18:25:16.074" v="1867" actId="478"/>
          <ac:spMkLst>
            <pc:docMk/>
            <pc:sldMk cId="825777951" sldId="273"/>
            <ac:spMk id="102" creationId="{52FC6859-4200-453F-89D3-1AA542E468B9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5" creationId="{FCE90CDA-8D00-46BA-9E1F-2DCA9EFBA181}"/>
          </ac:spMkLst>
        </pc:spChg>
        <pc:spChg chg="add mod">
          <ac:chgData name="Adriano J. Holanda" userId="ff6e826cce1e6f1c" providerId="LiveId" clId="{E026D308-A227-45FE-8F7B-4DF7CC2AECEC}" dt="2023-11-17T14:30:32.013" v="3362" actId="1076"/>
          <ac:spMkLst>
            <pc:docMk/>
            <pc:sldMk cId="825777951" sldId="273"/>
            <ac:spMk id="107" creationId="{4EB88963-C9E2-46BD-86BD-4E0911C9ED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8" creationId="{2A1A101F-D7DF-4C88-AEBD-A9649118E236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9" creationId="{E7CBD98B-8C33-4719-8229-C1C7CF00DB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0" creationId="{3D094E8A-1E31-4CB7-B10B-276E9F5FBBF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1" creationId="{F48750A3-82E4-45D7-BA10-23919C70494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6" creationId="{3A215EBF-E967-4D9B-B024-F559938FC698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21" creationId="{13E44D26-42FC-4827-A540-00AA43FFE69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33" creationId="{2D4DE6E9-1C5E-4A3D-9942-E99E3BCB079F}"/>
          </ac:spMkLst>
        </pc:spChg>
        <pc:spChg chg="add mod">
          <ac:chgData name="Adriano J. Holanda" userId="ff6e826cce1e6f1c" providerId="LiveId" clId="{E026D308-A227-45FE-8F7B-4DF7CC2AECEC}" dt="2023-11-17T13:01:19.715" v="3048" actId="1076"/>
          <ac:spMkLst>
            <pc:docMk/>
            <pc:sldMk cId="825777951" sldId="273"/>
            <ac:spMk id="143" creationId="{75FF112E-163C-462C-B750-693CFE6AAB83}"/>
          </ac:spMkLst>
        </pc:sp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3" creationId="{09E192CF-4571-4177-9A4F-C39B25D284B7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5" creationId="{EB4F03CB-BCEC-4AB5-A029-7BB56CB57FDF}"/>
          </ac:cxnSpMkLst>
        </pc:cxnChg>
        <pc:cxnChg chg="mod">
          <ac:chgData name="Adriano J. Holanda" userId="ff6e826cce1e6f1c" providerId="LiveId" clId="{E026D308-A227-45FE-8F7B-4DF7CC2AECEC}" dt="2023-11-16T17:26:01.866" v="1695" actId="14100"/>
          <ac:cxnSpMkLst>
            <pc:docMk/>
            <pc:sldMk cId="825777951" sldId="273"/>
            <ac:cxnSpMk id="16" creationId="{3301BC95-48D6-4BC4-834C-91B1A426DCBB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9" creationId="{CD433DB8-F742-45C8-B9C8-7DD130018888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2" creationId="{2AB640DE-A209-4040-8836-B9D29236F71E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5" creationId="{71D79DD0-D2B9-42C5-84C5-B4710467F0D9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0" creationId="{88691336-46B0-474F-9C46-6214DF1BF6C2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1" creationId="{1E782A2B-CA3B-4E40-B874-BF7B10C31394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9" creationId="{F3E451C6-58FF-4DB5-9744-B9C777927303}"/>
          </ac:cxnSpMkLst>
        </pc:cxnChg>
        <pc:cxnChg chg="add mod">
          <ac:chgData name="Adriano J. Holanda" userId="ff6e826cce1e6f1c" providerId="LiveId" clId="{E026D308-A227-45FE-8F7B-4DF7CC2AECEC}" dt="2023-11-16T17:28:55.775" v="1715" actId="1076"/>
          <ac:cxnSpMkLst>
            <pc:docMk/>
            <pc:sldMk cId="825777951" sldId="273"/>
            <ac:cxnSpMk id="40" creationId="{886F50C4-B5A7-4E1D-98BD-19AC91E1DD4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3" creationId="{8721E3E1-E81A-4922-9CB1-610E1BF7B35E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4" creationId="{F89F7F5A-03F3-4BFE-882C-A5890EAFD2D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5" creationId="{9508A7D5-77AD-41BF-8C23-26D00D498BD9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6" creationId="{B806B05C-2D8E-41AF-A23B-037021D5A0F8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9" creationId="{D5C3CA37-C173-4819-A454-3937A5F72323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70" creationId="{D7390EE8-B395-499B-97E4-394A32929008}"/>
          </ac:cxnSpMkLst>
        </pc:cxnChg>
        <pc:cxnChg chg="add del mod">
          <ac:chgData name="Adriano J. Holanda" userId="ff6e826cce1e6f1c" providerId="LiveId" clId="{E026D308-A227-45FE-8F7B-4DF7CC2AECEC}" dt="2023-11-16T18:25:13.866" v="1866" actId="478"/>
          <ac:cxnSpMkLst>
            <pc:docMk/>
            <pc:sldMk cId="825777951" sldId="273"/>
            <ac:cxnSpMk id="71" creationId="{16660F31-97EE-474F-87AD-6AE954565A13}"/>
          </ac:cxnSpMkLst>
        </pc:cxnChg>
        <pc:cxnChg chg="add del mod">
          <ac:chgData name="Adriano J. Holanda" userId="ff6e826cce1e6f1c" providerId="LiveId" clId="{E026D308-A227-45FE-8F7B-4DF7CC2AECEC}" dt="2023-11-16T18:25:10.482" v="1865" actId="478"/>
          <ac:cxnSpMkLst>
            <pc:docMk/>
            <pc:sldMk cId="825777951" sldId="273"/>
            <ac:cxnSpMk id="72" creationId="{41C4CFE8-DC8A-410A-84F2-708181050DB1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89" creationId="{FA14FAA2-436D-463C-96E4-C0B4A9D9CBC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0" creationId="{11199658-69DA-49DC-8464-4CA95F4B9D8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3" creationId="{4271E399-D981-43BC-A96F-E6C53DE1D6AB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7" creationId="{55E95832-3E72-4BD6-8EB1-8E73ED7E305C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2" creationId="{7BDF5E5E-051D-4E02-B73F-DDFE17E272A9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3" creationId="{6684A34B-E9C4-4B50-ACB9-63CAB64501A0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4" creationId="{F4613D41-2621-4197-B8A2-C451C5B7517D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5" creationId="{F9DB0185-B61B-4467-A6A8-41DEFA5C684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6" creationId="{6F87C5E2-782B-4BF4-8A8E-092F31DDE853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9" creationId="{01C681C9-7B12-4F76-AAFD-115174E0270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34" creationId="{2A5F0099-6E2F-43DB-A9A7-05DBA9704ADD}"/>
          </ac:cxnSpMkLst>
        </pc:cxnChg>
      </pc:sldChg>
      <pc:sldChg chg="modSp add mod ord modNotes">
        <pc:chgData name="Adriano J. Holanda" userId="ff6e826cce1e6f1c" providerId="LiveId" clId="{E026D308-A227-45FE-8F7B-4DF7CC2AECEC}" dt="2023-11-21T14:45:22.863" v="3424" actId="20577"/>
        <pc:sldMkLst>
          <pc:docMk/>
          <pc:sldMk cId="3738270323" sldId="274"/>
        </pc:sldMkLst>
        <pc:spChg chg="mod">
          <ac:chgData name="Adriano J. Holanda" userId="ff6e826cce1e6f1c" providerId="LiveId" clId="{E026D308-A227-45FE-8F7B-4DF7CC2AECEC}" dt="2023-11-16T19:05:45.192" v="2672" actId="20577"/>
          <ac:spMkLst>
            <pc:docMk/>
            <pc:sldMk cId="3738270323" sldId="274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5:22.863" v="3424" actId="20577"/>
          <ac:spMkLst>
            <pc:docMk/>
            <pc:sldMk cId="3738270323" sldId="274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5:32.831" v="2487" actId="20577"/>
          <ac:spMkLst>
            <pc:docMk/>
            <pc:sldMk cId="3738270323" sldId="274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7T12:28:48.359" v="2945" actId="1076"/>
          <ac:cxnSpMkLst>
            <pc:docMk/>
            <pc:sldMk cId="3738270323" sldId="274"/>
            <ac:cxnSpMk id="408" creationId="{00000000-0000-0000-0000-000000000000}"/>
          </ac:cxnSpMkLst>
        </pc:cxnChg>
      </pc:sldChg>
      <pc:sldChg chg="modSp add mod ord modAnim">
        <pc:chgData name="Adriano J. Holanda" userId="ff6e826cce1e6f1c" providerId="LiveId" clId="{E026D308-A227-45FE-8F7B-4DF7CC2AECEC}" dt="2023-11-16T19:08:47.134" v="2781" actId="20577"/>
        <pc:sldMkLst>
          <pc:docMk/>
          <pc:sldMk cId="3692901359" sldId="275"/>
        </pc:sldMkLst>
        <pc:spChg chg="mod">
          <ac:chgData name="Adriano J. Holanda" userId="ff6e826cce1e6f1c" providerId="LiveId" clId="{E026D308-A227-45FE-8F7B-4DF7CC2AECEC}" dt="2023-11-16T19:07:33.879" v="2740" actId="255"/>
          <ac:spMkLst>
            <pc:docMk/>
            <pc:sldMk cId="3692901359" sldId="27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9:08:47.134" v="2781" actId="20577"/>
          <ac:spMkLst>
            <pc:docMk/>
            <pc:sldMk cId="3692901359" sldId="275"/>
            <ac:spMk id="39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9:07:22.136" v="2739" actId="14100"/>
          <ac:cxnSpMkLst>
            <pc:docMk/>
            <pc:sldMk cId="3692901359" sldId="275"/>
            <ac:cxnSpMk id="398" creationId="{00000000-0000-0000-0000-000000000000}"/>
          </ac:cxnSpMkLst>
        </pc:cxnChg>
      </pc:sldChg>
      <pc:sldChg chg="modSp new mod">
        <pc:chgData name="Adriano J. Holanda" userId="ff6e826cce1e6f1c" providerId="LiveId" clId="{E026D308-A227-45FE-8F7B-4DF7CC2AECEC}" dt="2023-11-17T14:28:01.143" v="3359" actId="790"/>
        <pc:sldMkLst>
          <pc:docMk/>
          <pc:sldMk cId="893188099" sldId="276"/>
        </pc:sldMkLst>
        <pc:spChg chg="mod">
          <ac:chgData name="Adriano J. Holanda" userId="ff6e826cce1e6f1c" providerId="LiveId" clId="{E026D308-A227-45FE-8F7B-4DF7CC2AECEC}" dt="2023-11-17T13:21:46.719" v="3133" actId="20577"/>
          <ac:spMkLst>
            <pc:docMk/>
            <pc:sldMk cId="893188099" sldId="276"/>
            <ac:spMk id="2" creationId="{84A295AF-810F-49E5-AABC-0EC4BDA7BE9B}"/>
          </ac:spMkLst>
        </pc:spChg>
        <pc:spChg chg="mod">
          <ac:chgData name="Adriano J. Holanda" userId="ff6e826cce1e6f1c" providerId="LiveId" clId="{E026D308-A227-45FE-8F7B-4DF7CC2AECEC}" dt="2023-11-17T14:28:01.143" v="3359" actId="790"/>
          <ac:spMkLst>
            <pc:docMk/>
            <pc:sldMk cId="893188099" sldId="276"/>
            <ac:spMk id="3" creationId="{8A07A00B-2BF3-4A16-9534-EF0FB96DFDFD}"/>
          </ac:spMkLst>
        </pc:spChg>
      </pc:sldChg>
      <pc:sldChg chg="addSp delSp modSp new mod modAnim">
        <pc:chgData name="Adriano J. Holanda" userId="ff6e826cce1e6f1c" providerId="LiveId" clId="{E026D308-A227-45FE-8F7B-4DF7CC2AECEC}" dt="2023-11-21T12:30:16.608" v="3417" actId="1076"/>
        <pc:sldMkLst>
          <pc:docMk/>
          <pc:sldMk cId="481178664" sldId="277"/>
        </pc:sldMkLst>
        <pc:spChg chg="add mod">
          <ac:chgData name="Adriano J. Holanda" userId="ff6e826cce1e6f1c" providerId="LiveId" clId="{E026D308-A227-45FE-8F7B-4DF7CC2AECEC}" dt="2023-11-21T12:26:51.570" v="3385" actId="1076"/>
          <ac:spMkLst>
            <pc:docMk/>
            <pc:sldMk cId="481178664" sldId="277"/>
            <ac:spMk id="2" creationId="{D3EC3BDB-3454-4885-A849-F9171AA0D46E}"/>
          </ac:spMkLst>
        </pc:spChg>
        <pc:spChg chg="add mod">
          <ac:chgData name="Adriano J. Holanda" userId="ff6e826cce1e6f1c" providerId="LiveId" clId="{E026D308-A227-45FE-8F7B-4DF7CC2AECEC}" dt="2023-11-21T12:27:10.618" v="3395" actId="14100"/>
          <ac:spMkLst>
            <pc:docMk/>
            <pc:sldMk cId="481178664" sldId="277"/>
            <ac:spMk id="6" creationId="{E472C6EC-904B-4934-94D9-D82F4CB5276F}"/>
          </ac:spMkLst>
        </pc:spChg>
        <pc:spChg chg="add mod">
          <ac:chgData name="Adriano J. Holanda" userId="ff6e826cce1e6f1c" providerId="LiveId" clId="{E026D308-A227-45FE-8F7B-4DF7CC2AECEC}" dt="2023-11-21T12:30:16.608" v="3417" actId="1076"/>
          <ac:spMkLst>
            <pc:docMk/>
            <pc:sldMk cId="481178664" sldId="277"/>
            <ac:spMk id="7" creationId="{B70E2C81-6AA6-4F41-82DF-236C8EBB10A6}"/>
          </ac:spMkLst>
        </pc:spChg>
        <pc:spChg chg="add del mod">
          <ac:chgData name="Adriano J. Holanda" userId="ff6e826cce1e6f1c" providerId="LiveId" clId="{E026D308-A227-45FE-8F7B-4DF7CC2AECEC}" dt="2023-11-21T12:29:38.417" v="3408"/>
          <ac:spMkLst>
            <pc:docMk/>
            <pc:sldMk cId="481178664" sldId="277"/>
            <ac:spMk id="8" creationId="{7E54653C-07A6-4CF3-94FE-F049E646081C}"/>
          </ac:spMkLst>
        </pc:spChg>
        <pc:picChg chg="add mod">
          <ac:chgData name="Adriano J. Holanda" userId="ff6e826cce1e6f1c" providerId="LiveId" clId="{E026D308-A227-45FE-8F7B-4DF7CC2AECEC}" dt="2023-11-21T12:25:38.039" v="3374" actId="14100"/>
          <ac:picMkLst>
            <pc:docMk/>
            <pc:sldMk cId="481178664" sldId="277"/>
            <ac:picMk id="1026" creationId="{75ABCC13-D7ED-428C-97C8-0107E40684C7}"/>
          </ac:picMkLst>
        </pc:picChg>
        <pc:picChg chg="add mod">
          <ac:chgData name="Adriano J. Holanda" userId="ff6e826cce1e6f1c" providerId="LiveId" clId="{E026D308-A227-45FE-8F7B-4DF7CC2AECEC}" dt="2023-11-21T12:25:53.779" v="3379" actId="14100"/>
          <ac:picMkLst>
            <pc:docMk/>
            <pc:sldMk cId="481178664" sldId="277"/>
            <ac:picMk id="1028" creationId="{30D673B4-8A14-4709-BB8B-E85BD9C7B859}"/>
          </ac:picMkLst>
        </pc:picChg>
        <pc:picChg chg="add del">
          <ac:chgData name="Adriano J. Holanda" userId="ff6e826cce1e6f1c" providerId="LiveId" clId="{E026D308-A227-45FE-8F7B-4DF7CC2AECEC}" dt="2023-11-21T12:26:54.940" v="3387"/>
          <ac:picMkLst>
            <pc:docMk/>
            <pc:sldMk cId="481178664" sldId="277"/>
            <ac:picMk id="1030" creationId="{4BD87AC8-D894-466C-8110-3634E05579B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6T11:51:24.84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a99050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a99050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1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Jr – jump </a:t>
            </a:r>
            <a:r>
              <a:rPr lang="pt-BR" dirty="0" err="1"/>
              <a:t>register</a:t>
            </a:r>
            <a:endParaRPr lang="pt-BR" dirty="0"/>
          </a:p>
          <a:p>
            <a:r>
              <a:rPr lang="pt-BR" dirty="0"/>
              <a:t>Percurso em árvores - https://builtin.com/software-engineering-perspectives/tree-traversal</a:t>
            </a:r>
          </a:p>
        </p:txBody>
      </p:sp>
    </p:spTree>
    <p:extLst>
      <p:ext uri="{BB962C8B-B14F-4D97-AF65-F5344CB8AC3E}">
        <p14:creationId xmlns:p14="http://schemas.microsoft.com/office/powerpoint/2010/main" val="66970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ca99050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ca99050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Chris </a:t>
            </a:r>
            <a:r>
              <a:rPr lang="pt-BR" dirty="0" err="1"/>
              <a:t>Lattner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7a7546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7a7546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b7a7546e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b7a7546e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7a7546e6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7a7546e6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b7a7546e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b7a7546e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b7a7546e6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b7a7546e6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9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4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lar.com/moj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1?ie=UTF8&amp;field-author=David+Hanson&amp;text=David+Hanson&amp;sort=relevancerank&amp;search-alias=books" TargetMode="External"/><Relationship Id="rId2" Type="http://schemas.openxmlformats.org/officeDocument/2006/relationships/hyperlink" Target="https://www.amazon.com/s/ref=dp_byline_sr_book_1?ie=UTF8&amp;field-author=Douglas+Thain&amp;text=Douglas+Thain&amp;sort=relevancerank&amp;search-alias=book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mazon.com/s/ref=dp_byline_sr_book_2?ie=UTF8&amp;field-author=Christopher+Fraser&amp;text=Christopher+Fraser&amp;sort=relevancerank&amp;search-alias=boo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60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Adriano J. Holanda</a:t>
            </a:r>
            <a:r>
              <a:rPr lang="pt-BR" dirty="0"/>
              <a:t> e </a:t>
            </a:r>
            <a:r>
              <a:rPr lang="pt-BR" b="1" dirty="0"/>
              <a:t>Zhao Liang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5/11/2024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5417127" y="1312711"/>
            <a:ext cx="358754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int compute (int a, int b) { </a:t>
            </a:r>
          </a:p>
          <a:p>
            <a:r>
              <a:rPr lang="en-US" dirty="0"/>
              <a:t>	int _t1; </a:t>
            </a:r>
          </a:p>
          <a:p>
            <a:r>
              <a:rPr lang="en-US" dirty="0"/>
              <a:t>	int _t2; </a:t>
            </a:r>
          </a:p>
          <a:p>
            <a:r>
              <a:rPr lang="en-US" dirty="0"/>
              <a:t>	int result; </a:t>
            </a:r>
          </a:p>
          <a:p>
            <a:endParaRPr lang="en-US" dirty="0"/>
          </a:p>
          <a:p>
            <a:r>
              <a:rPr lang="en-US" dirty="0"/>
              <a:t>	_t1 = a + b; </a:t>
            </a:r>
          </a:p>
          <a:p>
            <a:r>
              <a:rPr lang="en-US" dirty="0"/>
              <a:t>	_t2 = a - b; </a:t>
            </a:r>
          </a:p>
          <a:p>
            <a:r>
              <a:rPr lang="en-US" dirty="0"/>
              <a:t>	result = _t1 * _t2; </a:t>
            </a:r>
          </a:p>
          <a:p>
            <a:r>
              <a:rPr lang="en-US" dirty="0"/>
              <a:t>	return result; </a:t>
            </a:r>
          </a:p>
          <a:p>
            <a:r>
              <a:rPr lang="en-US" dirty="0"/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39334" y="1967105"/>
            <a:ext cx="423870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compute(int a, int b)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result = (a + b) * (a -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378038" y="2436096"/>
            <a:ext cx="1039089" cy="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17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776675"/>
            <a:ext cx="87725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 txBox="1"/>
          <p:nvPr/>
        </p:nvSpPr>
        <p:spPr>
          <a:xfrm>
            <a:off x="305800" y="66172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Desvio de fluxo (expressão condicional)</a:t>
            </a:r>
            <a:endParaRPr dirty="0"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50" y="1817925"/>
            <a:ext cx="34854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true-stmts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 else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false-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802250" y="1701125"/>
            <a:ext cx="4192200" cy="278020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if_stmt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: T_IF ‘(‘ 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‘)’ ‘{‘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		  				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lang="pt-BR"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	‘}’ T_ELSE ‘{‘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						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‘}’</a:t>
            </a:r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cxnSpLocks/>
            <a:stCxn id="396" idx="3"/>
            <a:endCxn id="397" idx="1"/>
          </p:cNvCxnSpPr>
          <p:nvPr/>
        </p:nvCxnSpPr>
        <p:spPr>
          <a:xfrm>
            <a:off x="3634950" y="3088725"/>
            <a:ext cx="1167300" cy="25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Expressão condicional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2101293"/>
            <a:ext cx="3609300" cy="21544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,0(#i)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,t1,true_label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false_label</a:t>
            </a:r>
            <a:endParaRPr lang="pt-BR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true_label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r>
              <a:rPr lang="pt-BR" sz="1600" b="1" dirty="0" err="1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false_label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407" name="Google Shape;407;p23"/>
          <p:cNvSpPr txBox="1"/>
          <p:nvPr/>
        </p:nvSpPr>
        <p:spPr>
          <a:xfrm>
            <a:off x="190500" y="2470625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&lt;= 10) {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411500" y="3178496"/>
            <a:ext cx="8022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827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4" y="448653"/>
            <a:ext cx="482059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D.1987;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argc</a:t>
            </a:r>
            <a:r>
              <a:rPr lang="en-US" sz="1200" dirty="0"/>
              <a:t>;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&lt;D.1984&gt;; else </a:t>
            </a:r>
            <a:r>
              <a:rPr lang="en-US" sz="1200" dirty="0" err="1"/>
              <a:t>goto</a:t>
            </a:r>
            <a:r>
              <a:rPr lang="en-US" sz="1200" dirty="0"/>
              <a:t> &lt;D.1985&gt;;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&lt;D.1986&gt;;</a:t>
            </a:r>
          </a:p>
          <a:p>
            <a:r>
              <a:rPr lang="en-US" sz="1200" dirty="0"/>
              <a:t>    &lt;D.1985&gt;: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1;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D.1987 = 0;</a:t>
            </a:r>
          </a:p>
          <a:p>
            <a:r>
              <a:rPr lang="en-US" sz="1200" dirty="0"/>
              <a:t>    return D.1987;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D.1987 = 0;</a:t>
            </a:r>
          </a:p>
          <a:p>
            <a:r>
              <a:rPr lang="en-US" sz="1200" dirty="0"/>
              <a:t>  return D.1987;</a:t>
            </a:r>
          </a:p>
          <a:p>
            <a:r>
              <a:rPr lang="en-US" sz="1200" dirty="0"/>
              <a:t>}</a:t>
            </a:r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927764" y="2433812"/>
            <a:ext cx="256310" cy="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80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de fluxo (laço ou </a:t>
            </a:r>
            <a:r>
              <a:rPr lang="pt-BR" i="1"/>
              <a:t>loop</a:t>
            </a:r>
            <a:r>
              <a:rPr lang="pt-BR"/>
              <a:t>)</a:t>
            </a: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49" y="1817925"/>
            <a:ext cx="4055305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body-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473136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for: T_FOR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‘(‘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	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next_expr</a:t>
            </a:r>
            <a:endParaRPr lang="pt-BR"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‘)’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	‘{‘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‘}’</a:t>
            </a: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cxnSpLocks/>
            <a:stCxn id="396" idx="3"/>
            <a:endCxn id="397" idx="1"/>
          </p:cNvCxnSpPr>
          <p:nvPr/>
        </p:nvCxnSpPr>
        <p:spPr>
          <a:xfrm>
            <a:off x="4204854" y="3088725"/>
            <a:ext cx="2682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929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Laço (</a:t>
            </a:r>
            <a:r>
              <a:rPr lang="pt-BR" i="1" dirty="0"/>
              <a:t>loop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1854875"/>
            <a:ext cx="3609300" cy="24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escrever #i → t0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bge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t1,exit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&lt;body-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,t0,1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42009" y="2347604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for(i=0; i&lt;10; i++)</a:t>
            </a:r>
            <a:endParaRPr lang="pt-BR"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i = 0;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init-expr</a:t>
            </a:r>
            <a:endParaRPr sz="1600" b="1" dirty="0">
              <a:solidFill>
                <a:srgbClr val="666666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 10) {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expr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i++;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next-expr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363009" y="3055475"/>
            <a:ext cx="8507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2" y="50825"/>
            <a:ext cx="4820594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D.1989;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int s;</a:t>
            </a:r>
          </a:p>
          <a:p>
            <a:endParaRPr lang="en-US" sz="1200" dirty="0"/>
          </a:p>
          <a:p>
            <a:r>
              <a:rPr lang="en-US" sz="1200" dirty="0"/>
              <a:t>    s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&lt;D.1987&gt;;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s = s +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i</a:t>
            </a:r>
            <a:r>
              <a:rPr lang="en-US" sz="1200" dirty="0"/>
              <a:t> + 1;</a:t>
            </a:r>
          </a:p>
          <a:p>
            <a:r>
              <a:rPr lang="en-US" sz="1200" dirty="0"/>
              <a:t>    &lt;D.1987&gt;: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&lt;D.1986&gt;; else </a:t>
            </a:r>
            <a:r>
              <a:rPr lang="en-US" sz="1200" dirty="0" err="1"/>
              <a:t>goto</a:t>
            </a:r>
            <a:r>
              <a:rPr lang="en-US" sz="1200" dirty="0"/>
              <a:t> &lt;D.1984&gt;;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D.1989 = 0;</a:t>
            </a:r>
          </a:p>
          <a:p>
            <a:r>
              <a:rPr lang="en-US" sz="1200" dirty="0"/>
              <a:t>    return D.1989;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D.1989 = 0;</a:t>
            </a:r>
          </a:p>
          <a:p>
            <a:r>
              <a:rPr lang="en-US" sz="1200" dirty="0"/>
              <a:t>  return D.1989;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 += i;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927764" y="2220650"/>
            <a:ext cx="2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244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149550" y="2536875"/>
            <a:ext cx="3475393" cy="158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tipo nome(lista de parâmetros)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	// corpo (</a:t>
            </a:r>
            <a:r>
              <a:rPr lang="pt-BR" sz="1400" i="1" dirty="0">
                <a:latin typeface="Courier"/>
                <a:ea typeface="Courier"/>
                <a:cs typeface="Courier"/>
                <a:sym typeface="Courier"/>
              </a:rPr>
              <a:t>body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valor_tipo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1"/>
          </p:nvPr>
        </p:nvSpPr>
        <p:spPr>
          <a:xfrm>
            <a:off x="3873137" y="1817925"/>
            <a:ext cx="5138713" cy="3021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T_ID ‘(‘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param_list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‘)’ ‘{‘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‘}’</a:t>
            </a: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: %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empty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     | T_RETURN ‘;’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     | T_RETURN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return_val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‘;’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     ;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return_val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: T_ID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 |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value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 ;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16" name="Google Shape;416;p24"/>
          <p:cNvCxnSpPr>
            <a:cxnSpLocks/>
            <a:stCxn id="414" idx="3"/>
            <a:endCxn id="415" idx="1"/>
          </p:cNvCxnSpPr>
          <p:nvPr/>
        </p:nvCxnSpPr>
        <p:spPr>
          <a:xfrm>
            <a:off x="3624943" y="3328875"/>
            <a:ext cx="2481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4"/>
          <p:cNvSpPr txBox="1"/>
          <p:nvPr/>
        </p:nvSpPr>
        <p:spPr>
          <a:xfrm>
            <a:off x="994650" y="1239650"/>
            <a:ext cx="179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673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14535-E626-4042-B106-8817DD27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8BF1CC-DF79-4FC8-A9AE-013CE42641AB}"/>
              </a:ext>
            </a:extLst>
          </p:cNvPr>
          <p:cNvSpPr txBox="1"/>
          <p:nvPr/>
        </p:nvSpPr>
        <p:spPr>
          <a:xfrm>
            <a:off x="809700" y="1597875"/>
            <a:ext cx="761502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manipulação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ajusta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armazenamento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registrador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chamou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instruções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libera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libera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após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chamada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78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1293375" y="1584150"/>
            <a:ext cx="13035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Análise</a:t>
            </a:r>
            <a:endParaRPr sz="1800" b="1"/>
          </a:p>
        </p:txBody>
      </p:sp>
      <p:sp>
        <p:nvSpPr>
          <p:cNvPr id="284" name="Google Shape;284;p14"/>
          <p:cNvSpPr txBox="1"/>
          <p:nvPr/>
        </p:nvSpPr>
        <p:spPr>
          <a:xfrm>
            <a:off x="3850125" y="1584150"/>
            <a:ext cx="1173000" cy="615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Otimizador 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de código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6276375" y="1335450"/>
            <a:ext cx="1303500" cy="11130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Geração de</a:t>
            </a:r>
            <a:endParaRPr sz="1800" b="1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Código</a:t>
            </a:r>
            <a:endParaRPr sz="1800" b="1">
              <a:solidFill>
                <a:srgbClr val="D9D9D9"/>
              </a:solidFill>
            </a:endParaRPr>
          </a:p>
        </p:txBody>
      </p:sp>
      <p:cxnSp>
        <p:nvCxnSpPr>
          <p:cNvPr id="286" name="Google Shape;286;p14"/>
          <p:cNvCxnSpPr>
            <a:stCxn id="283" idx="3"/>
            <a:endCxn id="284" idx="1"/>
          </p:cNvCxnSpPr>
          <p:nvPr/>
        </p:nvCxnSpPr>
        <p:spPr>
          <a:xfrm>
            <a:off x="259687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14"/>
          <p:cNvCxnSpPr>
            <a:stCxn id="284" idx="3"/>
            <a:endCxn id="285" idx="1"/>
          </p:cNvCxnSpPr>
          <p:nvPr/>
        </p:nvCxnSpPr>
        <p:spPr>
          <a:xfrm>
            <a:off x="502312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14"/>
          <p:cNvCxnSpPr>
            <a:endCxn id="283" idx="1"/>
          </p:cNvCxnSpPr>
          <p:nvPr/>
        </p:nvCxnSpPr>
        <p:spPr>
          <a:xfrm rot="10800000" flipH="1">
            <a:off x="290775" y="1891950"/>
            <a:ext cx="10026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14"/>
          <p:cNvCxnSpPr>
            <a:stCxn id="285" idx="3"/>
          </p:cNvCxnSpPr>
          <p:nvPr/>
        </p:nvCxnSpPr>
        <p:spPr>
          <a:xfrm rot="10800000" flipH="1">
            <a:off x="7579875" y="1874850"/>
            <a:ext cx="14538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14"/>
          <p:cNvSpPr txBox="1"/>
          <p:nvPr/>
        </p:nvSpPr>
        <p:spPr>
          <a:xfrm>
            <a:off x="290775" y="1585675"/>
            <a:ext cx="75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fonte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664603" y="3449067"/>
            <a:ext cx="1584150" cy="73190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Tabela de símbolos</a:t>
            </a:r>
            <a:endParaRPr sz="1700" b="1"/>
          </a:p>
        </p:txBody>
      </p:sp>
      <p:cxnSp>
        <p:nvCxnSpPr>
          <p:cNvPr id="292" name="Google Shape;292;p14"/>
          <p:cNvCxnSpPr>
            <a:stCxn id="283" idx="2"/>
            <a:endCxn id="291" idx="1"/>
          </p:cNvCxnSpPr>
          <p:nvPr/>
        </p:nvCxnSpPr>
        <p:spPr>
          <a:xfrm>
            <a:off x="1945125" y="2199750"/>
            <a:ext cx="1719600" cy="161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14"/>
          <p:cNvCxnSpPr>
            <a:stCxn id="291" idx="3"/>
            <a:endCxn id="285" idx="2"/>
          </p:cNvCxnSpPr>
          <p:nvPr/>
        </p:nvCxnSpPr>
        <p:spPr>
          <a:xfrm rot="10800000" flipH="1">
            <a:off x="5248753" y="2448517"/>
            <a:ext cx="1679400" cy="136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14"/>
          <p:cNvSpPr txBox="1"/>
          <p:nvPr/>
        </p:nvSpPr>
        <p:spPr>
          <a:xfrm>
            <a:off x="7533875" y="1565622"/>
            <a:ext cx="142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máquina-alvo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2466403" y="1595888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4914828" y="1585764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441150" y="210550"/>
            <a:ext cx="21558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Nunito"/>
                <a:ea typeface="Nunito"/>
                <a:cs typeface="Nunito"/>
                <a:sym typeface="Nunito"/>
              </a:rPr>
              <a:t>Fluxo de compilação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4"/>
          <p:cNvCxnSpPr>
            <a:cxnSpLocks/>
            <a:stCxn id="284" idx="2"/>
            <a:endCxn id="291" idx="0"/>
          </p:cNvCxnSpPr>
          <p:nvPr/>
        </p:nvCxnSpPr>
        <p:spPr>
          <a:xfrm>
            <a:off x="4436625" y="2199750"/>
            <a:ext cx="20053" cy="1249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7" y="101424"/>
            <a:ext cx="7030500" cy="999300"/>
          </a:xfrm>
        </p:spPr>
        <p:txBody>
          <a:bodyPr>
            <a:normAutofit/>
          </a:bodyPr>
          <a:lstStyle/>
          <a:p>
            <a:r>
              <a:rPr lang="pt-BR" sz="2000" dirty="0"/>
              <a:t>Geração de expressões (funções)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1308607" y="910793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sum(8, b + v[2]);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676384" y="142859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374058" y="20798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740083" y="269535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1412282" y="2079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49688" y="2659580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482000" y="328575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90812" y="1736375"/>
            <a:ext cx="417742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108554" y="1736375"/>
            <a:ext cx="445754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34453" y="2387577"/>
            <a:ext cx="356359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0812" y="2387577"/>
            <a:ext cx="336369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19217" y="3003131"/>
            <a:ext cx="40796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1027181" y="3003131"/>
            <a:ext cx="291995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2371836" y="1975462"/>
            <a:ext cx="244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#00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t0,16(#v)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#08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#16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a1,t1,t0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#24 li a0,8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#32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ra,x0,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#40 j sum</a:t>
            </a: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#48 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a0,0(#a)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60CE11-0234-407E-BAB6-B08E553D7723}"/>
              </a:ext>
            </a:extLst>
          </p:cNvPr>
          <p:cNvSpPr txBox="1"/>
          <p:nvPr/>
        </p:nvSpPr>
        <p:spPr>
          <a:xfrm>
            <a:off x="1032078" y="331090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6E79F1-B34A-4B14-8AE9-84D56981E5B9}"/>
              </a:ext>
            </a:extLst>
          </p:cNvPr>
          <p:cNvSpPr txBox="1"/>
          <p:nvPr/>
        </p:nvSpPr>
        <p:spPr>
          <a:xfrm>
            <a:off x="676384" y="3901306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E5D360-557E-43A6-93F2-9F08695EE306}"/>
              </a:ext>
            </a:extLst>
          </p:cNvPr>
          <p:cNvSpPr txBox="1"/>
          <p:nvPr/>
        </p:nvSpPr>
        <p:spPr>
          <a:xfrm>
            <a:off x="1314279" y="3903436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8691336-46B0-474F-9C46-6214DF1BF6C2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95332" y="3618685"/>
            <a:ext cx="32384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E782A2B-CA3B-4E40-B874-BF7B10C31394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1319176" y="3618685"/>
            <a:ext cx="348901" cy="28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E0FDA9B-9929-4D70-A69E-92EDA6AF4305}"/>
              </a:ext>
            </a:extLst>
          </p:cNvPr>
          <p:cNvSpPr txBox="1"/>
          <p:nvPr/>
        </p:nvSpPr>
        <p:spPr>
          <a:xfrm>
            <a:off x="602866" y="4491703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8CEAC5-CDE7-446C-915D-33E37D603D56}"/>
              </a:ext>
            </a:extLst>
          </p:cNvPr>
          <p:cNvSpPr txBox="1"/>
          <p:nvPr/>
        </p:nvSpPr>
        <p:spPr>
          <a:xfrm>
            <a:off x="932673" y="4491702"/>
            <a:ext cx="56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v[2]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3E451C6-58FF-4DB5-9744-B9C77792730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740083" y="4209083"/>
            <a:ext cx="255249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86F50C4-B5A7-4E1D-98BD-19AC91E1DD41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995332" y="4209083"/>
            <a:ext cx="217818" cy="28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1C886F6-D066-4566-B2E3-328E06C3084D}"/>
              </a:ext>
            </a:extLst>
          </p:cNvPr>
          <p:cNvSpPr txBox="1"/>
          <p:nvPr/>
        </p:nvSpPr>
        <p:spPr>
          <a:xfrm>
            <a:off x="6601181" y="114069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86A287-0EB7-4826-9533-B686970E8BA9}"/>
              </a:ext>
            </a:extLst>
          </p:cNvPr>
          <p:cNvSpPr txBox="1"/>
          <p:nvPr/>
        </p:nvSpPr>
        <p:spPr>
          <a:xfrm>
            <a:off x="5793290" y="221535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BC33EBB-FFC9-4C8C-91D5-CF5955EAD8C8}"/>
              </a:ext>
            </a:extLst>
          </p:cNvPr>
          <p:cNvSpPr txBox="1"/>
          <p:nvPr/>
        </p:nvSpPr>
        <p:spPr>
          <a:xfrm>
            <a:off x="6200636" y="1720474"/>
            <a:ext cx="6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TINT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D4BC6E1-AA7A-4935-90DA-C7FFCAA7C0E6}"/>
              </a:ext>
            </a:extLst>
          </p:cNvPr>
          <p:cNvSpPr txBox="1"/>
          <p:nvPr/>
        </p:nvSpPr>
        <p:spPr>
          <a:xfrm>
            <a:off x="5669021" y="282384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721E3E1-E81A-4922-9CB1-610E1BF7B35E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6523489" y="1448471"/>
            <a:ext cx="419292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89F7F5A-03F3-4BFE-882C-A5890EAFD2D1}"/>
              </a:ext>
            </a:extLst>
          </p:cNvPr>
          <p:cNvCxnSpPr>
            <a:cxnSpLocks/>
            <a:stCxn id="57" idx="2"/>
            <a:endCxn id="121" idx="0"/>
          </p:cNvCxnSpPr>
          <p:nvPr/>
        </p:nvCxnSpPr>
        <p:spPr>
          <a:xfrm>
            <a:off x="6942781" y="1448471"/>
            <a:ext cx="677368" cy="35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508A7D5-77AD-41BF-8C23-26D00D498BD9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5806238" y="2523127"/>
            <a:ext cx="339072" cy="30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B806B05C-2D8E-41AF-A23B-037021D5A0F8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6145310" y="2523127"/>
            <a:ext cx="381275" cy="29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E1AFDA-58D6-47B8-B871-9EC0BF8312B1}"/>
              </a:ext>
            </a:extLst>
          </p:cNvPr>
          <p:cNvSpPr txBox="1"/>
          <p:nvPr/>
        </p:nvSpPr>
        <p:spPr>
          <a:xfrm>
            <a:off x="6174565" y="282146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A2B28BA-2601-486E-8500-8EACA9B3C7AF}"/>
              </a:ext>
            </a:extLst>
          </p:cNvPr>
          <p:cNvSpPr txBox="1"/>
          <p:nvPr/>
        </p:nvSpPr>
        <p:spPr>
          <a:xfrm>
            <a:off x="6007362" y="3439401"/>
            <a:ext cx="3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D5C3CA37-C173-4819-A454-3937A5F7232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6175177" y="3129239"/>
            <a:ext cx="351408" cy="31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7390EE8-B395-499B-97E4-394A32929008}"/>
              </a:ext>
            </a:extLst>
          </p:cNvPr>
          <p:cNvCxnSpPr>
            <a:cxnSpLocks/>
            <a:stCxn id="67" idx="2"/>
            <a:endCxn id="105" idx="0"/>
          </p:cNvCxnSpPr>
          <p:nvPr/>
        </p:nvCxnSpPr>
        <p:spPr>
          <a:xfrm>
            <a:off x="6526585" y="3129239"/>
            <a:ext cx="325031" cy="3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CE90CDA-8D00-46BA-9E1F-2DCA9EFBA181}"/>
              </a:ext>
            </a:extLst>
          </p:cNvPr>
          <p:cNvSpPr txBox="1"/>
          <p:nvPr/>
        </p:nvSpPr>
        <p:spPr>
          <a:xfrm>
            <a:off x="6497818" y="3492895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4EB88963-C9E2-46BD-86BD-4E0911C9ED87}"/>
              </a:ext>
            </a:extLst>
          </p:cNvPr>
          <p:cNvSpPr txBox="1"/>
          <p:nvPr/>
        </p:nvSpPr>
        <p:spPr>
          <a:xfrm>
            <a:off x="5451181" y="66516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A1A101F-D7DF-4C88-AEBD-A9649118E236}"/>
              </a:ext>
            </a:extLst>
          </p:cNvPr>
          <p:cNvSpPr txBox="1"/>
          <p:nvPr/>
        </p:nvSpPr>
        <p:spPr>
          <a:xfrm>
            <a:off x="7250139" y="24020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7CBD98B-8C33-4719-8229-C1C7CF00DB87}"/>
              </a:ext>
            </a:extLst>
          </p:cNvPr>
          <p:cNvSpPr txBox="1"/>
          <p:nvPr/>
        </p:nvSpPr>
        <p:spPr>
          <a:xfrm>
            <a:off x="7086405" y="2838083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D094E8A-1E31-4CB7-B10B-276E9F5FBBFF}"/>
              </a:ext>
            </a:extLst>
          </p:cNvPr>
          <p:cNvSpPr txBox="1"/>
          <p:nvPr/>
        </p:nvSpPr>
        <p:spPr>
          <a:xfrm>
            <a:off x="7023589" y="3336016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F48750A3-82E4-45D7-BA10-23919C70494F}"/>
              </a:ext>
            </a:extLst>
          </p:cNvPr>
          <p:cNvSpPr txBox="1"/>
          <p:nvPr/>
        </p:nvSpPr>
        <p:spPr>
          <a:xfrm>
            <a:off x="7504623" y="3318487"/>
            <a:ext cx="25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e</a:t>
            </a:r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BDF5E5E-051D-4E02-B73F-DDFE17E272A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150105" y="3145860"/>
            <a:ext cx="255248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6684A34B-E9C4-4B50-ACB9-63CAB64501A0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7405353" y="3145860"/>
            <a:ext cx="216193" cy="26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4613D41-2621-4197-B8A2-C451C5B751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H="1">
            <a:off x="7405353" y="2709845"/>
            <a:ext cx="116656" cy="12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9DB0185-B61B-4467-A6A8-41DEFA5C6846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>
            <a:off x="7522009" y="2709845"/>
            <a:ext cx="451937" cy="13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A215EBF-E967-4D9B-B024-F559938FC698}"/>
              </a:ext>
            </a:extLst>
          </p:cNvPr>
          <p:cNvSpPr txBox="1"/>
          <p:nvPr/>
        </p:nvSpPr>
        <p:spPr>
          <a:xfrm>
            <a:off x="7620148" y="2846847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3E44D26-42FC-4827-A540-00AA43FFE697}"/>
              </a:ext>
            </a:extLst>
          </p:cNvPr>
          <p:cNvSpPr txBox="1"/>
          <p:nvPr/>
        </p:nvSpPr>
        <p:spPr>
          <a:xfrm>
            <a:off x="7218436" y="1807559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FBODY</a:t>
            </a:r>
          </a:p>
        </p:txBody>
      </p: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6F87C5E2-782B-4BF4-8A8E-092F31DDE853}"/>
              </a:ext>
            </a:extLst>
          </p:cNvPr>
          <p:cNvCxnSpPr>
            <a:cxnSpLocks/>
            <a:stCxn id="121" idx="2"/>
            <a:endCxn id="108" idx="0"/>
          </p:cNvCxnSpPr>
          <p:nvPr/>
        </p:nvCxnSpPr>
        <p:spPr>
          <a:xfrm flipH="1">
            <a:off x="7522009" y="2115336"/>
            <a:ext cx="98140" cy="28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01C681C9-7B12-4F76-AAFD-115174E02706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145310" y="1927684"/>
            <a:ext cx="155788" cy="28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D4DE6E9-1C5E-4A3D-9942-E99E3BCB079F}"/>
              </a:ext>
            </a:extLst>
          </p:cNvPr>
          <p:cNvSpPr txBox="1"/>
          <p:nvPr/>
        </p:nvSpPr>
        <p:spPr>
          <a:xfrm>
            <a:off x="6469108" y="2233688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2A5F0099-6E2F-43DB-A9A7-05DBA9704ADD}"/>
              </a:ext>
            </a:extLst>
          </p:cNvPr>
          <p:cNvCxnSpPr>
            <a:cxnSpLocks/>
            <a:stCxn id="60" idx="2"/>
            <a:endCxn id="133" idx="0"/>
          </p:cNvCxnSpPr>
          <p:nvPr/>
        </p:nvCxnSpPr>
        <p:spPr>
          <a:xfrm>
            <a:off x="6523489" y="2028251"/>
            <a:ext cx="299417" cy="2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5FF112E-163C-462C-B750-693CFE6AAB83}"/>
              </a:ext>
            </a:extLst>
          </p:cNvPr>
          <p:cNvSpPr txBox="1"/>
          <p:nvPr/>
        </p:nvSpPr>
        <p:spPr>
          <a:xfrm>
            <a:off x="6350932" y="3874561"/>
            <a:ext cx="248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#192 sum: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#216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a0,a1,a0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#224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DE2973-FE5A-4834-93C1-D5F0DDCBC3EE}"/>
              </a:ext>
            </a:extLst>
          </p:cNvPr>
          <p:cNvSpPr txBox="1"/>
          <p:nvPr/>
        </p:nvSpPr>
        <p:spPr>
          <a:xfrm>
            <a:off x="2659771" y="4196106"/>
            <a:ext cx="238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Omitindo manipulação da pilha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8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2" grpId="0"/>
      <p:bldP spid="67" grpId="0"/>
      <p:bldP spid="68" grpId="0"/>
      <p:bldP spid="105" grpId="0"/>
      <p:bldP spid="107" grpId="0"/>
      <p:bldP spid="108" grpId="0"/>
      <p:bldP spid="109" grpId="0"/>
      <p:bldP spid="110" grpId="0"/>
      <p:bldP spid="111" grpId="0"/>
      <p:bldP spid="116" grpId="0"/>
      <p:bldP spid="121" grpId="0"/>
      <p:bldP spid="133" grpId="0"/>
      <p:bldP spid="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relacionados à geração de código</a:t>
            </a:r>
            <a:endParaRPr dirty="0"/>
          </a:p>
        </p:txBody>
      </p:sp>
      <p:sp>
        <p:nvSpPr>
          <p:cNvPr id="431" name="Google Shape;431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dirty="0"/>
              <a:t>Gerar código para ambientes multiprocessados (GPU), aproveitando o máximo da arquitetura de hardware, mantendo alguma generalidade.</a:t>
            </a:r>
          </a:p>
          <a:p>
            <a:pPr lvl="1" indent="-368300">
              <a:buSzPts val="2200"/>
              <a:buChar char="●"/>
            </a:pPr>
            <a:r>
              <a:rPr lang="pt-BR" sz="2000" dirty="0"/>
              <a:t>Exemplo: Linguagem de programação </a:t>
            </a:r>
            <a:r>
              <a:rPr lang="pt-BR" sz="2000" dirty="0">
                <a:hlinkClick r:id="rId3"/>
              </a:rPr>
              <a:t>Mojo</a:t>
            </a:r>
            <a:r>
              <a:rPr lang="pt-BR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295AF-810F-49E5-AABC-0EC4BDA7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7A00B-2BF3-4A16-9534-EF0FB96D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436" y="1990050"/>
            <a:ext cx="7613864" cy="254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Introduction to Compilers and Language Design,  2</a:t>
            </a:r>
            <a:r>
              <a:rPr lang="en-US" sz="1800" baseline="30000" dirty="0"/>
              <a:t>nd</a:t>
            </a:r>
            <a:r>
              <a:rPr lang="en-US" sz="1800" dirty="0"/>
              <a:t> edition. 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Douglas Thain</a:t>
            </a:r>
            <a:r>
              <a:rPr lang="en-US" sz="1800" dirty="0"/>
              <a:t>.  Independently published, 2020.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Retargetable C Compiler, A: Design and Implementation. 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Hanson</a:t>
            </a:r>
            <a:r>
              <a:rPr lang="en-US" sz="1800" dirty="0"/>
              <a:t>, 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 Fraser</a:t>
            </a:r>
            <a:r>
              <a:rPr lang="en-US" sz="1800" dirty="0"/>
              <a:t>.</a:t>
            </a:r>
            <a:r>
              <a:rPr lang="pt-BR" sz="1800" dirty="0"/>
              <a:t>  </a:t>
            </a:r>
            <a:r>
              <a:rPr lang="en-US" sz="1800" dirty="0"/>
              <a:t>Addison-Wesley Professional, </a:t>
            </a:r>
            <a:r>
              <a:rPr lang="pt-BR" sz="1800" dirty="0"/>
              <a:t>1995.</a:t>
            </a:r>
            <a:endParaRPr lang="en-US" sz="1800" dirty="0"/>
          </a:p>
          <a:p>
            <a:endParaRPr lang="pt-BR" sz="1800" dirty="0"/>
          </a:p>
          <a:p>
            <a:r>
              <a:rPr lang="en-US" sz="1800" dirty="0"/>
              <a:t>Compiler Explorer </a:t>
            </a:r>
            <a:r>
              <a:rPr lang="pt-BR" sz="1800" dirty="0"/>
              <a:t>- https://godbolt.org/</a:t>
            </a:r>
          </a:p>
        </p:txBody>
      </p:sp>
    </p:spTree>
    <p:extLst>
      <p:ext uri="{BB962C8B-B14F-4D97-AF65-F5344CB8AC3E}">
        <p14:creationId xmlns:p14="http://schemas.microsoft.com/office/powerpoint/2010/main" val="89318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ified Diagram of the GCC Architecture">
            <a:extLst>
              <a:ext uri="{FF2B5EF4-FFF2-40B4-BE49-F238E27FC236}">
                <a16:creationId xmlns:a16="http://schemas.microsoft.com/office/drawing/2014/main" id="{75ABCC13-D7ED-428C-97C8-0107E406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1" y="1111975"/>
            <a:ext cx="4124313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implified Diagram of the LLVM Architecture">
            <a:extLst>
              <a:ext uri="{FF2B5EF4-FFF2-40B4-BE49-F238E27FC236}">
                <a16:creationId xmlns:a16="http://schemas.microsoft.com/office/drawing/2014/main" id="{30D673B4-8A14-4709-BB8B-E85BD9C7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3" y="933994"/>
            <a:ext cx="4375740" cy="30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EC3BDB-3454-4885-A849-F9171AA0D46E}"/>
              </a:ext>
            </a:extLst>
          </p:cNvPr>
          <p:cNvSpPr txBox="1"/>
          <p:nvPr/>
        </p:nvSpPr>
        <p:spPr>
          <a:xfrm>
            <a:off x="2012966" y="365760"/>
            <a:ext cx="5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GCC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2C6EC-904B-4934-94D9-D82F4CB5276F}"/>
              </a:ext>
            </a:extLst>
          </p:cNvPr>
          <p:cNvSpPr txBox="1"/>
          <p:nvPr/>
        </p:nvSpPr>
        <p:spPr>
          <a:xfrm>
            <a:off x="6348222" y="365760"/>
            <a:ext cx="72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LLVM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0E2C81-6AA6-4F41-82DF-236C8EBB10A6}"/>
              </a:ext>
            </a:extLst>
          </p:cNvPr>
          <p:cNvSpPr txBox="1"/>
          <p:nvPr/>
        </p:nvSpPr>
        <p:spPr>
          <a:xfrm>
            <a:off x="2467228" y="4777740"/>
            <a:ext cx="420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Fonte: https://blog.logrocket.com/exploring-rust-compiler-options-gcc-vs-llvm/</a:t>
            </a:r>
          </a:p>
        </p:txBody>
      </p:sp>
    </p:spTree>
    <p:extLst>
      <p:ext uri="{BB962C8B-B14F-4D97-AF65-F5344CB8AC3E}">
        <p14:creationId xmlns:p14="http://schemas.microsoft.com/office/powerpoint/2010/main" val="4811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body" idx="1"/>
          </p:nvPr>
        </p:nvSpPr>
        <p:spPr>
          <a:xfrm>
            <a:off x="702200" y="1789525"/>
            <a:ext cx="3138000" cy="2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 dirty="0"/>
              <a:t>Máquina-alvo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x86-64 (Intel, AMD)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ARM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pt-BR" sz="2400" b="1" dirty="0">
                <a:solidFill>
                  <a:srgbClr val="FF0000"/>
                </a:solidFill>
                <a:hlinkClick r:id="rId3"/>
              </a:rPr>
              <a:t>RISC-V</a:t>
            </a:r>
            <a:endParaRPr sz="2400" b="1" dirty="0">
              <a:solidFill>
                <a:srgbClr val="FF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M1 (Apple)</a:t>
            </a:r>
            <a:endParaRPr sz="1700" dirty="0"/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1"/>
          </p:nvPr>
        </p:nvSpPr>
        <p:spPr>
          <a:xfrm>
            <a:off x="5303802" y="2228975"/>
            <a:ext cx="2687100" cy="10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30" b="1" dirty="0"/>
              <a:t>Otimização: </a:t>
            </a:r>
            <a:r>
              <a:rPr lang="pt-BR" sz="1530" dirty="0"/>
              <a:t>melhoria na eficiência do código gerado levando em conta o custo das instruções..</a:t>
            </a:r>
            <a:endParaRPr sz="1530" dirty="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90" dirty="0"/>
          </a:p>
        </p:txBody>
      </p:sp>
      <p:cxnSp>
        <p:nvCxnSpPr>
          <p:cNvPr id="311" name="Google Shape;311;p15"/>
          <p:cNvCxnSpPr>
            <a:cxnSpLocks/>
            <a:endCxn id="310" idx="0"/>
          </p:cNvCxnSpPr>
          <p:nvPr/>
        </p:nvCxnSpPr>
        <p:spPr>
          <a:xfrm>
            <a:off x="6647352" y="2037325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12" name="Google Shape;3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00" y="3528250"/>
            <a:ext cx="1164050" cy="1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481013"/>
            <a:ext cx="50863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5791286" y="247956"/>
            <a:ext cx="3033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- Registradores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inteiros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ponto flutuante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318;p16">
            <a:extLst>
              <a:ext uri="{FF2B5EF4-FFF2-40B4-BE49-F238E27FC236}">
                <a16:creationId xmlns:a16="http://schemas.microsoft.com/office/drawing/2014/main" id="{BF8C3119-4DD7-42A7-AC05-36CC750EC05E}"/>
              </a:ext>
            </a:extLst>
          </p:cNvPr>
          <p:cNvSpPr/>
          <p:nvPr/>
        </p:nvSpPr>
        <p:spPr>
          <a:xfrm>
            <a:off x="6337473" y="1447947"/>
            <a:ext cx="1965300" cy="3378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19;p16">
            <a:extLst>
              <a:ext uri="{FF2B5EF4-FFF2-40B4-BE49-F238E27FC236}">
                <a16:creationId xmlns:a16="http://schemas.microsoft.com/office/drawing/2014/main" id="{7470FBA9-6869-499A-8633-E0427BD6929B}"/>
              </a:ext>
            </a:extLst>
          </p:cNvPr>
          <p:cNvSpPr/>
          <p:nvPr/>
        </p:nvSpPr>
        <p:spPr>
          <a:xfrm>
            <a:off x="6664377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Google Shape;320;p16">
            <a:extLst>
              <a:ext uri="{FF2B5EF4-FFF2-40B4-BE49-F238E27FC236}">
                <a16:creationId xmlns:a16="http://schemas.microsoft.com/office/drawing/2014/main" id="{9B126586-934C-40F5-9480-5508ABA220F9}"/>
              </a:ext>
            </a:extLst>
          </p:cNvPr>
          <p:cNvSpPr/>
          <p:nvPr/>
        </p:nvSpPr>
        <p:spPr>
          <a:xfrm>
            <a:off x="7432402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x1</a:t>
            </a:r>
            <a:endParaRPr dirty="0"/>
          </a:p>
        </p:txBody>
      </p:sp>
      <p:sp>
        <p:nvSpPr>
          <p:cNvPr id="7" name="Google Shape;321;p16">
            <a:extLst>
              <a:ext uri="{FF2B5EF4-FFF2-40B4-BE49-F238E27FC236}">
                <a16:creationId xmlns:a16="http://schemas.microsoft.com/office/drawing/2014/main" id="{E0C2D3B5-4718-43B7-A950-566394442617}"/>
              </a:ext>
            </a:extLst>
          </p:cNvPr>
          <p:cNvSpPr/>
          <p:nvPr/>
        </p:nvSpPr>
        <p:spPr>
          <a:xfrm>
            <a:off x="6664377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x2</a:t>
            </a:r>
            <a:endParaRPr dirty="0"/>
          </a:p>
        </p:txBody>
      </p:sp>
      <p:sp>
        <p:nvSpPr>
          <p:cNvPr id="8" name="Google Shape;322;p16">
            <a:extLst>
              <a:ext uri="{FF2B5EF4-FFF2-40B4-BE49-F238E27FC236}">
                <a16:creationId xmlns:a16="http://schemas.microsoft.com/office/drawing/2014/main" id="{4E662C06-1BFB-4963-A39A-D662813EB033}"/>
              </a:ext>
            </a:extLst>
          </p:cNvPr>
          <p:cNvSpPr/>
          <p:nvPr/>
        </p:nvSpPr>
        <p:spPr>
          <a:xfrm>
            <a:off x="7432402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9" name="Google Shape;323;p16">
            <a:extLst>
              <a:ext uri="{FF2B5EF4-FFF2-40B4-BE49-F238E27FC236}">
                <a16:creationId xmlns:a16="http://schemas.microsoft.com/office/drawing/2014/main" id="{3374C8E5-6E04-49A1-9E44-58313E8A692C}"/>
              </a:ext>
            </a:extLst>
          </p:cNvPr>
          <p:cNvSpPr txBox="1"/>
          <p:nvPr/>
        </p:nvSpPr>
        <p:spPr>
          <a:xfrm>
            <a:off x="6664378" y="1637202"/>
            <a:ext cx="1259424" cy="5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ULA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24;p16">
            <a:extLst>
              <a:ext uri="{FF2B5EF4-FFF2-40B4-BE49-F238E27FC236}">
                <a16:creationId xmlns:a16="http://schemas.microsoft.com/office/drawing/2014/main" id="{F5D50533-9101-4FED-B43F-B8C3878BB1B3}"/>
              </a:ext>
            </a:extLst>
          </p:cNvPr>
          <p:cNvSpPr txBox="1"/>
          <p:nvPr/>
        </p:nvSpPr>
        <p:spPr>
          <a:xfrm>
            <a:off x="6460215" y="4085627"/>
            <a:ext cx="1664400" cy="569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Controle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601D22-E632-499E-B36D-D49C02C283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292415" y="2206602"/>
            <a:ext cx="1675" cy="187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1F32D90-F43A-4C39-984A-D3A9F0D8A6B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155777" y="2720027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F3AFD3C-6C51-4840-A8EE-A4D54B0C80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55777" y="3453952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023DD-8AF2-4AEF-BE82-F64B37CB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registradores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9B575C5-9998-46A5-9A2F-321036A0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3035"/>
              </p:ext>
            </p:extLst>
          </p:nvPr>
        </p:nvGraphicFramePr>
        <p:xfrm>
          <a:off x="1227600" y="1597875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846956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64139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708659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77441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461491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860640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838922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139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regs</a:t>
                      </a:r>
                      <a:r>
                        <a:rPr lang="pt-BR" sz="18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name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inuse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6875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9A3E5C6-4C67-43F9-8B6D-922BAAABF1E7}"/>
              </a:ext>
            </a:extLst>
          </p:cNvPr>
          <p:cNvSpPr txBox="1"/>
          <p:nvPr/>
        </p:nvSpPr>
        <p:spPr>
          <a:xfrm>
            <a:off x="1177636" y="3096491"/>
            <a:ext cx="728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Rotinas principais</a:t>
            </a:r>
          </a:p>
          <a:p>
            <a:endParaRPr lang="pt-BR" dirty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reg_alloc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encontra um registrador não usado, marca como usado e retorna seus dados.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reg_free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libera um registrador e marca como disponível.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reg_name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retorna o nome do registrador.</a:t>
            </a:r>
          </a:p>
        </p:txBody>
      </p:sp>
    </p:spTree>
    <p:extLst>
      <p:ext uri="{BB962C8B-B14F-4D97-AF65-F5344CB8AC3E}">
        <p14:creationId xmlns:p14="http://schemas.microsoft.com/office/powerpoint/2010/main" val="16658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1EF88-9BE6-4509-9AE8-F7EBF358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6" y="44171"/>
            <a:ext cx="7030500" cy="999300"/>
          </a:xfrm>
        </p:spPr>
        <p:txBody>
          <a:bodyPr/>
          <a:lstStyle/>
          <a:p>
            <a:r>
              <a:rPr lang="pt-BR" dirty="0"/>
              <a:t>Endereçamento de memória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638E96-A391-4A60-9AAD-9417D947AEE0}"/>
              </a:ext>
            </a:extLst>
          </p:cNvPr>
          <p:cNvSpPr/>
          <p:nvPr/>
        </p:nvSpPr>
        <p:spPr>
          <a:xfrm>
            <a:off x="1371600" y="1597875"/>
            <a:ext cx="1385455" cy="145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58BD70-AE5A-4BF0-AC18-76C6989555D2}"/>
              </a:ext>
            </a:extLst>
          </p:cNvPr>
          <p:cNvSpPr/>
          <p:nvPr/>
        </p:nvSpPr>
        <p:spPr>
          <a:xfrm>
            <a:off x="1371599" y="3047999"/>
            <a:ext cx="1385455" cy="7135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Data</a:t>
            </a:r>
          </a:p>
          <a:p>
            <a:pPr algn="ctr"/>
            <a:r>
              <a:rPr lang="pt-BR" b="1" dirty="0">
                <a:solidFill>
                  <a:schemeClr val="bg2"/>
                </a:solidFill>
              </a:rPr>
              <a:t>(Variáveis globais)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10B1C5-04EB-4A18-84DD-3393D8119227}"/>
              </a:ext>
            </a:extLst>
          </p:cNvPr>
          <p:cNvSpPr/>
          <p:nvPr/>
        </p:nvSpPr>
        <p:spPr>
          <a:xfrm>
            <a:off x="1371599" y="3747134"/>
            <a:ext cx="1385455" cy="60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Instruções (</a:t>
            </a:r>
            <a:r>
              <a:rPr lang="pt-BR" b="1" dirty="0" err="1">
                <a:solidFill>
                  <a:schemeClr val="bg2"/>
                </a:solidFill>
              </a:rPr>
              <a:t>text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36AB-BB22-486E-99E2-1A2BF6B5BC76}"/>
              </a:ext>
            </a:extLst>
          </p:cNvPr>
          <p:cNvSpPr txBox="1"/>
          <p:nvPr/>
        </p:nvSpPr>
        <p:spPr>
          <a:xfrm>
            <a:off x="1440597" y="170738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Stack</a:t>
            </a:r>
            <a:r>
              <a:rPr lang="pt-BR" b="1" dirty="0">
                <a:solidFill>
                  <a:schemeClr val="bg2"/>
                </a:solidFill>
              </a:rPr>
              <a:t> (pilha)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B8B232-0865-480E-9CA6-EBA407BFB77E}"/>
              </a:ext>
            </a:extLst>
          </p:cNvPr>
          <p:cNvSpPr txBox="1"/>
          <p:nvPr/>
        </p:nvSpPr>
        <p:spPr>
          <a:xfrm>
            <a:off x="1753182" y="26928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Heap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AC2D7B-864F-474E-9DF7-B2EEAFAA0C3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64325" y="2015160"/>
            <a:ext cx="1" cy="29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5CABE5D-145B-452D-AF5F-40E5B73FBAD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64325" y="2417618"/>
            <a:ext cx="0" cy="27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EE1EA2-78BC-4F77-9004-AD1C9D9DD392}"/>
              </a:ext>
            </a:extLst>
          </p:cNvPr>
          <p:cNvSpPr txBox="1"/>
          <p:nvPr/>
        </p:nvSpPr>
        <p:spPr>
          <a:xfrm>
            <a:off x="1371599" y="454492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RISC-V - Linux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DADDFC-5CDD-40DE-A86C-95082DE704BF}"/>
              </a:ext>
            </a:extLst>
          </p:cNvPr>
          <p:cNvSpPr/>
          <p:nvPr/>
        </p:nvSpPr>
        <p:spPr>
          <a:xfrm>
            <a:off x="3761507" y="619527"/>
            <a:ext cx="3061855" cy="9168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</a:t>
            </a:r>
          </a:p>
          <a:p>
            <a:r>
              <a:rPr lang="pt-BR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 = 55, v[4]; </a:t>
            </a:r>
          </a:p>
          <a:p>
            <a:pPr algn="ctr"/>
            <a:endParaRPr lang="pt-BR" sz="1600" dirty="0">
              <a:solidFill>
                <a:schemeClr val="bg2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71767C0-B2CC-46B2-A090-CDD75F3C7934}"/>
              </a:ext>
            </a:extLst>
          </p:cNvPr>
          <p:cNvSpPr/>
          <p:nvPr/>
        </p:nvSpPr>
        <p:spPr>
          <a:xfrm>
            <a:off x="3408217" y="1861458"/>
            <a:ext cx="3768437" cy="30984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	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.word 55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__start</a:t>
            </a: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(instruções)</a:t>
            </a:r>
            <a:endParaRPr lang="pt-BR" sz="1600" dirty="0">
              <a:solidFill>
                <a:schemeClr val="bg2"/>
              </a:solidFill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94F4702-1075-42D5-88E2-D8069A5B834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292435" y="1536336"/>
            <a:ext cx="1" cy="325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4DA6C4-B581-4452-8E78-E8A9C9E0EDAB}"/>
              </a:ext>
            </a:extLst>
          </p:cNvPr>
          <p:cNvSpPr txBox="1"/>
          <p:nvPr/>
        </p:nvSpPr>
        <p:spPr>
          <a:xfrm>
            <a:off x="6861464" y="1338051"/>
            <a:ext cx="251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  <a:p>
            <a:r>
              <a:rPr lang="pt-BR" dirty="0"/>
              <a:t>Endereços de memória</a:t>
            </a:r>
          </a:p>
        </p:txBody>
      </p:sp>
    </p:spTree>
    <p:extLst>
      <p:ext uri="{BB962C8B-B14F-4D97-AF65-F5344CB8AC3E}">
        <p14:creationId xmlns:p14="http://schemas.microsoft.com/office/powerpoint/2010/main" val="38098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40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 txBox="1"/>
          <p:nvPr/>
        </p:nvSpPr>
        <p:spPr>
          <a:xfrm>
            <a:off x="7063525" y="91237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expressões (1)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C1BA3-F961-4F0F-A6CD-FA64ED49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1597875"/>
            <a:ext cx="7030500" cy="898623"/>
          </a:xfrm>
        </p:spPr>
        <p:txBody>
          <a:bodyPr/>
          <a:lstStyle/>
          <a:p>
            <a:r>
              <a:rPr lang="pt-BR" dirty="0"/>
              <a:t>Percurso pós-ordem de um grafo direcionado acíclico (DAG – </a:t>
            </a:r>
            <a:r>
              <a:rPr lang="en-US" i="1" dirty="0"/>
              <a:t>directed acyclic graph</a:t>
            </a:r>
            <a:r>
              <a:rPr lang="pt-BR" dirty="0"/>
              <a:t>) ou árvore sintática abstrata (AST – </a:t>
            </a:r>
            <a:r>
              <a:rPr lang="en-US" i="1" dirty="0"/>
              <a:t>abstract syntax tree</a:t>
            </a:r>
            <a:r>
              <a:rPr lang="pt-BR" dirty="0"/>
              <a:t>), emitindo uma ou mais instruções para cada nó.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3540642" y="242789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b – a + 3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1659749" y="279030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1357423" y="344150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ISUB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970639" y="401594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2395647" y="34415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1862369" y="404308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712556" y="460634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2F95E3-5728-4005-AAA2-2F9625435DA3}"/>
              </a:ext>
            </a:extLst>
          </p:cNvPr>
          <p:cNvSpPr txBox="1"/>
          <p:nvPr/>
        </p:nvSpPr>
        <p:spPr>
          <a:xfrm>
            <a:off x="1447693" y="459039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59750" y="3098077"/>
            <a:ext cx="432169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091919" y="3098077"/>
            <a:ext cx="440945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77775" y="3749279"/>
            <a:ext cx="38197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59750" y="3749279"/>
            <a:ext cx="339836" cy="29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49773" y="4323724"/>
            <a:ext cx="428002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277775" y="4323724"/>
            <a:ext cx="30713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6547163" y="3097783"/>
            <a:ext cx="195476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 t0,3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t1,0(#a)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t0,(#c)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AF396D-5243-4BEF-A8D9-67B277F20144}"/>
              </a:ext>
            </a:extLst>
          </p:cNvPr>
          <p:cNvSpPr txBox="1"/>
          <p:nvPr/>
        </p:nvSpPr>
        <p:spPr>
          <a:xfrm>
            <a:off x="3364602" y="3629881"/>
            <a:ext cx="18129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t0 = a + 3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t1 = b + 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= t1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75CD97-18A6-428C-85BF-C6B362D329D2}"/>
              </a:ext>
            </a:extLst>
          </p:cNvPr>
          <p:cNvSpPr txBox="1"/>
          <p:nvPr/>
        </p:nvSpPr>
        <p:spPr>
          <a:xfrm>
            <a:off x="3343248" y="3242145"/>
            <a:ext cx="184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intermediário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CA551C-DD35-48CB-A078-D31F6F82DA62}"/>
              </a:ext>
            </a:extLst>
          </p:cNvPr>
          <p:cNvSpPr txBox="1"/>
          <p:nvPr/>
        </p:nvSpPr>
        <p:spPr>
          <a:xfrm>
            <a:off x="3210447" y="4521976"/>
            <a:ext cx="225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1C0FB5-1E6D-4FDB-9242-C368B42DF1B3}"/>
              </a:ext>
            </a:extLst>
          </p:cNvPr>
          <p:cNvSpPr txBox="1"/>
          <p:nvPr/>
        </p:nvSpPr>
        <p:spPr>
          <a:xfrm>
            <a:off x="7123915" y="2681163"/>
            <a:ext cx="80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250905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61" grpId="0" animBg="1"/>
      <p:bldP spid="20" grpId="0" animBg="1"/>
    </p:bld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1421</Words>
  <Application>Microsoft Office PowerPoint</Application>
  <PresentationFormat>Apresentação na tela (16:9)</PresentationFormat>
  <Paragraphs>344</Paragraphs>
  <Slides>22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Courier</vt:lpstr>
      <vt:lpstr>Arial</vt:lpstr>
      <vt:lpstr>Maven Pro</vt:lpstr>
      <vt:lpstr>Courier New</vt:lpstr>
      <vt:lpstr>Nunito</vt:lpstr>
      <vt:lpstr>Momentum</vt:lpstr>
      <vt:lpstr>Geração de Código</vt:lpstr>
      <vt:lpstr>Apresentação do PowerPoint</vt:lpstr>
      <vt:lpstr>Apresentação do PowerPoint</vt:lpstr>
      <vt:lpstr>Geração de código</vt:lpstr>
      <vt:lpstr>Apresentação do PowerPoint</vt:lpstr>
      <vt:lpstr>Alocação de registradores</vt:lpstr>
      <vt:lpstr>Endereçamento de memória</vt:lpstr>
      <vt:lpstr>Apresentação do PowerPoint</vt:lpstr>
      <vt:lpstr>Geração de expressões (1)</vt:lpstr>
      <vt:lpstr>GIMPLE- GCC</vt:lpstr>
      <vt:lpstr>Apresentação do PowerPoint</vt:lpstr>
      <vt:lpstr>Desvio de fluxo (expressão condicional)</vt:lpstr>
      <vt:lpstr>Expressão condicional</vt:lpstr>
      <vt:lpstr>GIMPLE- GCC</vt:lpstr>
      <vt:lpstr>Desvio de fluxo (laço ou loop)</vt:lpstr>
      <vt:lpstr>Laço (loop)</vt:lpstr>
      <vt:lpstr>GIMPLE- GCC</vt:lpstr>
      <vt:lpstr>Função</vt:lpstr>
      <vt:lpstr>Função</vt:lpstr>
      <vt:lpstr>Geração de expressões (funções)</vt:lpstr>
      <vt:lpstr>Desafios relacionados à geração de código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de Código</dc:title>
  <dc:creator>ajh</dc:creator>
  <cp:lastModifiedBy>Adriano J. Holanda</cp:lastModifiedBy>
  <cp:revision>14</cp:revision>
  <dcterms:modified xsi:type="dcterms:W3CDTF">2024-11-04T18:32:15Z</dcterms:modified>
</cp:coreProperties>
</file>