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7DBD4-6CE1-3E44-87B5-3D4DDF2223F0}" v="4" dt="2025-09-05T19:58:20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2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CF1C35-4554-4335-9BEC-676BEC6BB2B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847D40-12D0-4CF6-8167-76CB2BB34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FA44-0A87-2C88-E79E-A71F72F5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195"/>
          </a:xfrm>
        </p:spPr>
        <p:txBody>
          <a:bodyPr>
            <a:normAutofit fontScale="90000"/>
          </a:bodyPr>
          <a:lstStyle/>
          <a:p>
            <a:r>
              <a:rPr lang="en-US" dirty="0"/>
              <a:t>Tasteful Panthers:</a:t>
            </a:r>
            <a:br>
              <a:rPr lang="en-US" dirty="0"/>
            </a:br>
            <a:r>
              <a:rPr lang="en-US" dirty="0"/>
              <a:t>PDH Food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0CFF-3F44-FAAE-A3CF-65195DCF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5558"/>
            <a:ext cx="9144000" cy="3364173"/>
          </a:xfrm>
        </p:spPr>
        <p:txBody>
          <a:bodyPr>
            <a:normAutofit/>
          </a:bodyPr>
          <a:lstStyle/>
          <a:p>
            <a:r>
              <a:rPr lang="en-US" b="1" i="1" dirty="0"/>
              <a:t>Team Members</a:t>
            </a:r>
          </a:p>
          <a:p>
            <a:r>
              <a:rPr lang="en-US" dirty="0"/>
              <a:t>Alex Laureano</a:t>
            </a:r>
          </a:p>
          <a:p>
            <a:r>
              <a:rPr lang="en-US" dirty="0"/>
              <a:t>Jiahao Shu</a:t>
            </a:r>
          </a:p>
          <a:p>
            <a:r>
              <a:rPr lang="en-US" dirty="0"/>
              <a:t>Anthony Hordesky</a:t>
            </a:r>
          </a:p>
          <a:p>
            <a:r>
              <a:rPr lang="en-US"/>
              <a:t>Lexi Franklin</a:t>
            </a:r>
          </a:p>
          <a:p>
            <a:endParaRPr lang="en-US" dirty="0"/>
          </a:p>
          <a:p>
            <a:r>
              <a:rPr lang="en-US" b="1" i="1" dirty="0"/>
              <a:t>Faculty Advisor</a:t>
            </a:r>
          </a:p>
          <a:p>
            <a:r>
              <a:rPr lang="en-US" dirty="0"/>
              <a:t>Phillip Chan</a:t>
            </a:r>
          </a:p>
        </p:txBody>
      </p:sp>
    </p:spTree>
    <p:extLst>
      <p:ext uri="{BB962C8B-B14F-4D97-AF65-F5344CB8AC3E}">
        <p14:creationId xmlns:p14="http://schemas.microsoft.com/office/powerpoint/2010/main" val="141329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ECC3-C694-B8F4-B7E3-2B1DB21C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440-CA7E-898E-1B07-399310A2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and tested foundation has been built</a:t>
            </a:r>
          </a:p>
          <a:p>
            <a:r>
              <a:rPr lang="en-US" dirty="0"/>
              <a:t>Expanding foundation to allow staff to handle issues and contests should not be a large hurdle at all</a:t>
            </a:r>
          </a:p>
          <a:p>
            <a:r>
              <a:rPr lang="en-US" dirty="0"/>
              <a:t>Greater efforts are focused on active polish and testing going forward so that our final product isn’t plagued by bugs.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6666-C2DF-F9FB-B1D8-34C12AF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 (Sep 29)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A34B-89C5-BA40-4FFD-C702CEA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video and quicker food finding functionality into reviews</a:t>
            </a:r>
          </a:p>
          <a:p>
            <a:r>
              <a:rPr lang="en-US" dirty="0"/>
              <a:t>Enable review filtering via star ratings, tags, keywords, etc.</a:t>
            </a:r>
          </a:p>
          <a:p>
            <a:r>
              <a:rPr lang="en-US" dirty="0"/>
              <a:t>Notify user when entering PDH and when halfway through meal</a:t>
            </a:r>
          </a:p>
          <a:p>
            <a:r>
              <a:rPr lang="en-US" dirty="0"/>
              <a:t>Update user profile to include favorite dishes and improve general profile display</a:t>
            </a:r>
          </a:p>
          <a:p>
            <a:r>
              <a:rPr lang="en-US" dirty="0"/>
              <a:t>Implement personalized meal recommendation via ‘Tasteful Twin’ metric</a:t>
            </a:r>
          </a:p>
        </p:txBody>
      </p:sp>
    </p:spTree>
    <p:extLst>
      <p:ext uri="{BB962C8B-B14F-4D97-AF65-F5344CB8AC3E}">
        <p14:creationId xmlns:p14="http://schemas.microsoft.com/office/powerpoint/2010/main" val="1131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19B-6DAC-FB32-E25A-D1736D56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5 (Oct 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29C6-178B-6EBF-931B-DA7A46C8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full staff view and functionality</a:t>
            </a:r>
          </a:p>
          <a:p>
            <a:r>
              <a:rPr lang="en-US" dirty="0"/>
              <a:t>Release demo app for user testing</a:t>
            </a:r>
          </a:p>
          <a:p>
            <a:r>
              <a:rPr lang="en-US" dirty="0"/>
              <a:t>Test and debug GPS function</a:t>
            </a:r>
          </a:p>
          <a:p>
            <a:r>
              <a:rPr lang="en-US" dirty="0"/>
              <a:t>Design and begin leaderboard/contest implementation</a:t>
            </a:r>
          </a:p>
          <a:p>
            <a:r>
              <a:rPr lang="en-US" dirty="0"/>
              <a:t>Demo guest dashboard with all main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91C2-ED64-B75D-0855-B5F8DE3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6 (Nov 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A06D-F8FF-25F6-DDBB-E83B280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Poster</a:t>
            </a:r>
          </a:p>
          <a:p>
            <a:r>
              <a:rPr lang="en-US" dirty="0"/>
              <a:t>Fully implement contest and leaderboard functionality</a:t>
            </a:r>
          </a:p>
          <a:p>
            <a:r>
              <a:rPr lang="en-US" dirty="0"/>
              <a:t>Test all app features and functions</a:t>
            </a:r>
          </a:p>
          <a:p>
            <a:r>
              <a:rPr lang="en-US" dirty="0"/>
              <a:t>Implement extra features/platforms</a:t>
            </a:r>
          </a:p>
        </p:txBody>
      </p:sp>
    </p:spTree>
    <p:extLst>
      <p:ext uri="{BB962C8B-B14F-4D97-AF65-F5344CB8AC3E}">
        <p14:creationId xmlns:p14="http://schemas.microsoft.com/office/powerpoint/2010/main" val="11091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9094-4B94-9940-5C6A-5034A47F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 Task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95EB18-1EB1-76DB-D8A7-58CCBE0EC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952206"/>
              </p:ext>
            </p:extLst>
          </p:nvPr>
        </p:nvGraphicFramePr>
        <p:xfrm>
          <a:off x="1155700" y="2603500"/>
          <a:ext cx="876141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83">
                  <a:extLst>
                    <a:ext uri="{9D8B030D-6E8A-4147-A177-3AD203B41FA5}">
                      <a16:colId xmlns:a16="http://schemas.microsoft.com/office/drawing/2014/main" val="1023753777"/>
                    </a:ext>
                  </a:extLst>
                </a:gridCol>
                <a:gridCol w="1752283">
                  <a:extLst>
                    <a:ext uri="{9D8B030D-6E8A-4147-A177-3AD203B41FA5}">
                      <a16:colId xmlns:a16="http://schemas.microsoft.com/office/drawing/2014/main" val="3083795961"/>
                    </a:ext>
                  </a:extLst>
                </a:gridCol>
                <a:gridCol w="1752283">
                  <a:extLst>
                    <a:ext uri="{9D8B030D-6E8A-4147-A177-3AD203B41FA5}">
                      <a16:colId xmlns:a16="http://schemas.microsoft.com/office/drawing/2014/main" val="14006510"/>
                    </a:ext>
                  </a:extLst>
                </a:gridCol>
                <a:gridCol w="1752283">
                  <a:extLst>
                    <a:ext uri="{9D8B030D-6E8A-4147-A177-3AD203B41FA5}">
                      <a16:colId xmlns:a16="http://schemas.microsoft.com/office/drawing/2014/main" val="949092933"/>
                    </a:ext>
                  </a:extLst>
                </a:gridCol>
                <a:gridCol w="1752283">
                  <a:extLst>
                    <a:ext uri="{9D8B030D-6E8A-4147-A177-3AD203B41FA5}">
                      <a16:colId xmlns:a16="http://schemas.microsoft.com/office/drawing/2014/main" val="11753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Jiahao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Lexi</a:t>
                      </a:r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392405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220285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 Reviews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381231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Reading/Searching Reviews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188393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Profile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2009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Recommendation Algorithm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  <a:p>
                      <a:endParaRPr lang="en-US" dirty="0"/>
                    </a:p>
                  </a:txBody>
                  <a:tcPr marL="76186" marR="76186"/>
                </a:tc>
                <a:extLst>
                  <a:ext uri="{0D108BD9-81ED-4DB2-BD59-A6C34878D82A}">
                    <a16:rowId xmlns:a16="http://schemas.microsoft.com/office/drawing/2014/main" val="213862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D21-48FF-011F-06C5-2B348F10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4BEE-C6E7-AB9C-9958-EFC821DA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2200"/>
            <a:ext cx="8761413" cy="238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9236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F91-C9FA-57CC-5F1B-C73FC7FE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3559-0A88-4A09-9F51-FCCBE58D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dirty="0"/>
              <a:t>Provide personalized dining recommendations for guests at Panther Dining Hall (PDH)</a:t>
            </a:r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r>
              <a:rPr lang="en-US" dirty="0"/>
              <a:t>Improve the campus dining experience by simplifying meal decisions</a:t>
            </a:r>
          </a:p>
          <a:p>
            <a:r>
              <a:rPr lang="en-US" dirty="0"/>
              <a:t>Provide a connected platform for food reviews and guest interactions</a:t>
            </a:r>
          </a:p>
          <a:p>
            <a:r>
              <a:rPr lang="en-US" dirty="0"/>
              <a:t>Allow guests to report food issues directly to PDH staff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3948-7FA2-C4A2-301F-EBBE444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A80F-4C1A-C494-EC40-1B6C07D3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Recommendations</a:t>
            </a:r>
          </a:p>
          <a:p>
            <a:r>
              <a:rPr lang="en-US" dirty="0"/>
              <a:t>Guests receive tailored meal suggestions based on:</a:t>
            </a:r>
          </a:p>
          <a:p>
            <a:pPr lvl="1"/>
            <a:r>
              <a:rPr lang="en-US" dirty="0"/>
              <a:t>Dietary restrictions/preferences</a:t>
            </a:r>
          </a:p>
          <a:p>
            <a:pPr lvl="1"/>
            <a:r>
              <a:rPr lang="en-US" dirty="0"/>
              <a:t>Past meal choices and food reviews</a:t>
            </a:r>
          </a:p>
          <a:p>
            <a:r>
              <a:rPr lang="en-US" dirty="0"/>
              <a:t>Ensures guests are immediately aware of dining options suited to them</a:t>
            </a:r>
          </a:p>
          <a:p>
            <a:r>
              <a:rPr lang="en-US" dirty="0"/>
              <a:t>Notifications sent upon arrival at PDH</a:t>
            </a:r>
          </a:p>
        </p:txBody>
      </p:sp>
    </p:spTree>
    <p:extLst>
      <p:ext uri="{BB962C8B-B14F-4D97-AF65-F5344CB8AC3E}">
        <p14:creationId xmlns:p14="http://schemas.microsoft.com/office/powerpoint/2010/main" val="154626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B209-DBC8-90F2-1385-176A20C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735-8426-8333-A142-7A63EB66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Reviews</a:t>
            </a:r>
          </a:p>
          <a:p>
            <a:r>
              <a:rPr lang="en-US" dirty="0"/>
              <a:t>Guests can leave feedback on meals:</a:t>
            </a:r>
          </a:p>
          <a:p>
            <a:pPr lvl="1"/>
            <a:r>
              <a:rPr lang="en-US" dirty="0"/>
              <a:t>Text reviews, images/videos, star ratings, and tags</a:t>
            </a:r>
          </a:p>
          <a:p>
            <a:pPr lvl="1"/>
            <a:r>
              <a:rPr lang="en-US" dirty="0"/>
              <a:t>Highlight issues or share satisfactions</a:t>
            </a:r>
          </a:p>
          <a:p>
            <a:r>
              <a:rPr lang="en-US" dirty="0"/>
              <a:t>Reviews help other guests make informed decisions</a:t>
            </a:r>
          </a:p>
          <a:p>
            <a:r>
              <a:rPr lang="en-US" dirty="0"/>
              <a:t>Notifications remind guests to review meals halfway through meal at PDH</a:t>
            </a:r>
          </a:p>
        </p:txBody>
      </p:sp>
    </p:spTree>
    <p:extLst>
      <p:ext uri="{BB962C8B-B14F-4D97-AF65-F5344CB8AC3E}">
        <p14:creationId xmlns:p14="http://schemas.microsoft.com/office/powerpoint/2010/main" val="32809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A0A-9F20-FA68-A0AD-43531C46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B4B9-6F6D-AFFA-EA28-800B59C5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Contests &amp; Leaderboards</a:t>
            </a:r>
          </a:p>
          <a:p>
            <a:r>
              <a:rPr lang="en-US" i="1" dirty="0"/>
              <a:t>Top Review of the Week</a:t>
            </a:r>
            <a:r>
              <a:rPr lang="en-US" dirty="0"/>
              <a:t>: Based on positive ratings received from other uses</a:t>
            </a:r>
          </a:p>
          <a:p>
            <a:r>
              <a:rPr lang="en-US" i="1" dirty="0"/>
              <a:t>Tomorrow’s Prediction: </a:t>
            </a:r>
            <a:r>
              <a:rPr lang="en-US" dirty="0"/>
              <a:t>Predict the highest-rated food item for the next day</a:t>
            </a:r>
          </a:p>
          <a:p>
            <a:r>
              <a:rPr lang="en-US" dirty="0"/>
              <a:t>Games boost engagement and foster a community for the app</a:t>
            </a:r>
          </a:p>
        </p:txBody>
      </p:sp>
    </p:spTree>
    <p:extLst>
      <p:ext uri="{BB962C8B-B14F-4D97-AF65-F5344CB8AC3E}">
        <p14:creationId xmlns:p14="http://schemas.microsoft.com/office/powerpoint/2010/main" val="27540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6A0A-F8E0-0E9C-DA8A-46C16FCE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49E9-91D1-B883-9451-A8536F9B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Dart (Flutter’s iOS &amp; Android language)</a:t>
            </a:r>
          </a:p>
          <a:p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Database &amp; Encryption: Google Firebase Database</a:t>
            </a:r>
          </a:p>
          <a:p>
            <a:r>
              <a:rPr lang="en-US" dirty="0"/>
              <a:t>Web Scraping: Python web scraper ran on DB machine.</a:t>
            </a:r>
          </a:p>
          <a:p>
            <a:r>
              <a:rPr lang="en-US" dirty="0"/>
              <a:t>Phone Emulation: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7302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4F10-34C3-45D3-720E-0BA231E4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Entity-Relationship Diagram</a:t>
            </a:r>
          </a:p>
        </p:txBody>
      </p:sp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ACFFEE-10B6-CDEF-91AF-90ADDAFD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243138"/>
            <a:ext cx="63912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53E9-9380-7DA2-F7F2-95ED4E61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4C5F76-0DD7-BAA5-5F9F-D92CD22CF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" b="2391"/>
          <a:stretch>
            <a:fillRect/>
          </a:stretch>
        </p:blipFill>
        <p:spPr bwMode="auto">
          <a:xfrm>
            <a:off x="3669497" y="2451100"/>
            <a:ext cx="5042703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05BF-1AA7-FF47-8AB8-3D868042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Screens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390B05-4B7C-A290-B3F7-85B6F1D2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1" y="2178050"/>
            <a:ext cx="1806050" cy="386627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4991E1-19EC-1B32-DBC4-49D4BD82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60" y="2171276"/>
            <a:ext cx="1816791" cy="386627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8409943-6382-2BC5-AFDD-A64D6E64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15" y="2178333"/>
            <a:ext cx="1860828" cy="38685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95F028-8993-0B1B-F4EF-A2A4CE3E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11" y="2171430"/>
            <a:ext cx="1813789" cy="38675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B02F2-FCF8-8007-9B16-A7C7889B94FF}"/>
              </a:ext>
            </a:extLst>
          </p:cNvPr>
          <p:cNvSpPr txBox="1"/>
          <p:nvPr/>
        </p:nvSpPr>
        <p:spPr>
          <a:xfrm>
            <a:off x="9437237" y="61214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D9CF-F2AE-E58F-D319-5BED6314F121}"/>
              </a:ext>
            </a:extLst>
          </p:cNvPr>
          <p:cNvSpPr txBox="1"/>
          <p:nvPr/>
        </p:nvSpPr>
        <p:spPr>
          <a:xfrm>
            <a:off x="3714599" y="612826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FD9A-4A1B-D48B-8BA4-718B493D7EA3}"/>
              </a:ext>
            </a:extLst>
          </p:cNvPr>
          <p:cNvSpPr txBox="1"/>
          <p:nvPr/>
        </p:nvSpPr>
        <p:spPr>
          <a:xfrm>
            <a:off x="6711496" y="61214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F1B0F-1D04-8A62-0029-F654A55A841A}"/>
              </a:ext>
            </a:extLst>
          </p:cNvPr>
          <p:cNvSpPr txBox="1"/>
          <p:nvPr/>
        </p:nvSpPr>
        <p:spPr>
          <a:xfrm>
            <a:off x="959705" y="612826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 Screen</a:t>
            </a:r>
          </a:p>
        </p:txBody>
      </p:sp>
    </p:spTree>
    <p:extLst>
      <p:ext uri="{BB962C8B-B14F-4D97-AF65-F5344CB8AC3E}">
        <p14:creationId xmlns:p14="http://schemas.microsoft.com/office/powerpoint/2010/main" val="244995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53701E7C2E844E9DE6C29604D14105" ma:contentTypeVersion="13" ma:contentTypeDescription="Create a new document." ma:contentTypeScope="" ma:versionID="c4dbbbb4dbf690178bfae0faf33772af">
  <xsd:schema xmlns:xsd="http://www.w3.org/2001/XMLSchema" xmlns:xs="http://www.w3.org/2001/XMLSchema" xmlns:p="http://schemas.microsoft.com/office/2006/metadata/properties" xmlns:ns3="d8c67f73-6813-4e9b-a4e6-1ba3c45afe0a" xmlns:ns4="47df9e92-a4bc-45dd-bc77-61b2ac771d80" targetNamespace="http://schemas.microsoft.com/office/2006/metadata/properties" ma:root="true" ma:fieldsID="2fe84967c599de1770111848efcda4c3" ns3:_="" ns4:_="">
    <xsd:import namespace="d8c67f73-6813-4e9b-a4e6-1ba3c45afe0a"/>
    <xsd:import namespace="47df9e92-a4bc-45dd-bc77-61b2ac771d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67f73-6813-4e9b-a4e6-1ba3c45af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f9e92-a4bc-45dd-bc77-61b2ac771d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c67f73-6813-4e9b-a4e6-1ba3c45afe0a" xsi:nil="true"/>
  </documentManagement>
</p:properties>
</file>

<file path=customXml/itemProps1.xml><?xml version="1.0" encoding="utf-8"?>
<ds:datastoreItem xmlns:ds="http://schemas.openxmlformats.org/officeDocument/2006/customXml" ds:itemID="{A55561B1-4800-47AB-8A28-28BF42A26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529009-44E6-456D-AFD9-D271B4FF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67f73-6813-4e9b-a4e6-1ba3c45afe0a"/>
    <ds:schemaRef ds:uri="47df9e92-a4bc-45dd-bc77-61b2ac771d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51FBCE-D439-4F73-B2DD-90C76F7C6BB1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47df9e92-a4bc-45dd-bc77-61b2ac771d8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8c67f73-6813-4e9b-a4e6-1ba3c45afe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476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Ion Boardroom</vt:lpstr>
      <vt:lpstr>Tasteful Panthers: PDH Food Recommendation</vt:lpstr>
      <vt:lpstr>Why?</vt:lpstr>
      <vt:lpstr>Approach</vt:lpstr>
      <vt:lpstr>Approach</vt:lpstr>
      <vt:lpstr>Approach</vt:lpstr>
      <vt:lpstr>Platforms &amp; Tools</vt:lpstr>
      <vt:lpstr>Database Entity-Relationship Diagram</vt:lpstr>
      <vt:lpstr>System Architecture Diagram</vt:lpstr>
      <vt:lpstr>App Screens</vt:lpstr>
      <vt:lpstr>Progress Summary</vt:lpstr>
      <vt:lpstr>Milestone 4 (Sep 29)</vt:lpstr>
      <vt:lpstr>Milestone 5 (Oct 27)</vt:lpstr>
      <vt:lpstr>Milestone 6 (Nov 24)</vt:lpstr>
      <vt:lpstr>Milestone 4 Task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Laureano</dc:creator>
  <cp:lastModifiedBy>Alex Laureano</cp:lastModifiedBy>
  <cp:revision>7</cp:revision>
  <dcterms:created xsi:type="dcterms:W3CDTF">2025-09-03T15:18:13Z</dcterms:created>
  <dcterms:modified xsi:type="dcterms:W3CDTF">2025-09-05T19:58:50Z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0x0101002C53701E7C2E844E9DE6C29604D14105</vt:lpwstr>
  </property>
</Properties>
</file>