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57" r:id="rId3"/>
    <p:sldId id="262" r:id="rId4"/>
    <p:sldId id="258" r:id="rId5"/>
    <p:sldId id="259" r:id="rId6"/>
    <p:sldId id="265" r:id="rId7"/>
    <p:sldId id="260" r:id="rId8"/>
    <p:sldId id="264" r:id="rId9"/>
    <p:sldId id="266" r:id="rId10"/>
    <p:sldId id="268" r:id="rId11"/>
    <p:sldId id="267" r:id="rId12"/>
    <p:sldId id="261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4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12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0F81-6ABC-C344-A1BA-F3E7D9F315CA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7B89-49AD-7D46-8461-24C1389E1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46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0F81-6ABC-C344-A1BA-F3E7D9F315CA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7B89-49AD-7D46-8461-24C1389E1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8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0F81-6ABC-C344-A1BA-F3E7D9F315CA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7B89-49AD-7D46-8461-24C1389E11D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4463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0F81-6ABC-C344-A1BA-F3E7D9F315CA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7B89-49AD-7D46-8461-24C1389E1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00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0F81-6ABC-C344-A1BA-F3E7D9F315CA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7B89-49AD-7D46-8461-24C1389E11D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0884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0F81-6ABC-C344-A1BA-F3E7D9F315CA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7B89-49AD-7D46-8461-24C1389E1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8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0F81-6ABC-C344-A1BA-F3E7D9F315CA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7B89-49AD-7D46-8461-24C1389E1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3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0F81-6ABC-C344-A1BA-F3E7D9F315CA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7B89-49AD-7D46-8461-24C1389E1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348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0F81-6ABC-C344-A1BA-F3E7D9F315CA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7B89-49AD-7D46-8461-24C1389E1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7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0F81-6ABC-C344-A1BA-F3E7D9F315CA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7B89-49AD-7D46-8461-24C1389E1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718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0F81-6ABC-C344-A1BA-F3E7D9F315CA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7B89-49AD-7D46-8461-24C1389E1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0F81-6ABC-C344-A1BA-F3E7D9F315CA}" type="datetimeFigureOut">
              <a:rPr lang="en-US" smtClean="0"/>
              <a:t>12/1/15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7B89-49AD-7D46-8461-24C1389E1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7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0F81-6ABC-C344-A1BA-F3E7D9F315CA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7B89-49AD-7D46-8461-24C1389E1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0F81-6ABC-C344-A1BA-F3E7D9F315CA}" type="datetimeFigureOut">
              <a:rPr lang="en-US" smtClean="0"/>
              <a:t>12/1/15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7B89-49AD-7D46-8461-24C1389E1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5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0F81-6ABC-C344-A1BA-F3E7D9F315CA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7B89-49AD-7D46-8461-24C1389E1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04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0F81-6ABC-C344-A1BA-F3E7D9F315CA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7B89-49AD-7D46-8461-24C1389E1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40F81-6ABC-C344-A1BA-F3E7D9F315CA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927B89-49AD-7D46-8461-24C1389E1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2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2015 Capstone Project – Youthful Cities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by: Andrew Howard</a:t>
            </a:r>
          </a:p>
          <a:p>
            <a:r>
              <a:rPr lang="en-US" dirty="0" smtClean="0"/>
              <a:t>CKME136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813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91" y="212463"/>
            <a:ext cx="8267299" cy="590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88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07" y="147917"/>
            <a:ext cx="8342602" cy="595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78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ownward trajectory</a:t>
            </a:r>
          </a:p>
          <a:p>
            <a:r>
              <a:rPr lang="en-US" dirty="0"/>
              <a:t>R</a:t>
            </a:r>
            <a:r>
              <a:rPr lang="en-US" dirty="0" smtClean="0"/>
              <a:t>emoving only </a:t>
            </a:r>
            <a:r>
              <a:rPr lang="en-US" dirty="0"/>
              <a:t>1</a:t>
            </a:r>
            <a:r>
              <a:rPr lang="en-US" dirty="0" smtClean="0"/>
              <a:t> feature jumps RMSE</a:t>
            </a:r>
          </a:p>
          <a:p>
            <a:r>
              <a:rPr lang="en-US" dirty="0" smtClean="0"/>
              <a:t>RMSE stays consistent for another 5 features.</a:t>
            </a:r>
          </a:p>
          <a:p>
            <a:r>
              <a:rPr lang="en-US" dirty="0"/>
              <a:t>O</a:t>
            </a:r>
            <a:r>
              <a:rPr lang="en-US" dirty="0" smtClean="0"/>
              <a:t>ptimal number would be around 15.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12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from here?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xplore the city cluster </a:t>
            </a:r>
            <a:r>
              <a:rPr lang="en-US" dirty="0" err="1" smtClean="0"/>
              <a:t>dendogram</a:t>
            </a:r>
            <a:endParaRPr lang="en-US" dirty="0" smtClean="0"/>
          </a:p>
          <a:p>
            <a:r>
              <a:rPr lang="en-US" dirty="0" smtClean="0"/>
              <a:t>Run further models to better select features</a:t>
            </a:r>
          </a:p>
          <a:p>
            <a:r>
              <a:rPr lang="en-US" dirty="0" smtClean="0"/>
              <a:t>Explore the full 100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Youthful Cities</a:t>
            </a:r>
          </a:p>
          <a:p>
            <a:r>
              <a:rPr lang="en-US" dirty="0" smtClean="0"/>
              <a:t>55 Cities</a:t>
            </a:r>
          </a:p>
          <a:p>
            <a:r>
              <a:rPr lang="en-US" dirty="0" smtClean="0"/>
              <a:t>21 Features</a:t>
            </a:r>
          </a:p>
          <a:p>
            <a:r>
              <a:rPr lang="en-US" dirty="0"/>
              <a:t>V</a:t>
            </a:r>
            <a:r>
              <a:rPr lang="en-US" dirty="0" smtClean="0"/>
              <a:t>isualizations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9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Problems/issues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Missing Data Points</a:t>
            </a:r>
          </a:p>
          <a:p>
            <a:r>
              <a:rPr lang="en-US" dirty="0" smtClean="0"/>
              <a:t>Multi-page Excel Worksheet</a:t>
            </a:r>
          </a:p>
          <a:p>
            <a:r>
              <a:rPr lang="en-US" dirty="0" smtClean="0"/>
              <a:t>2014 Data used</a:t>
            </a:r>
          </a:p>
          <a:p>
            <a:r>
              <a:rPr lang="en-US" dirty="0" smtClean="0"/>
              <a:t>100 Features normalized to 21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20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and plan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</a:p>
          <a:p>
            <a:r>
              <a:rPr lang="en-US" dirty="0" smtClean="0"/>
              <a:t>Linear Regression and 5 fold cross validation</a:t>
            </a:r>
          </a:p>
          <a:p>
            <a:r>
              <a:rPr lang="en-US" dirty="0" smtClean="0"/>
              <a:t>RMSE</a:t>
            </a:r>
          </a:p>
          <a:p>
            <a:r>
              <a:rPr lang="en-US" dirty="0" smtClean="0"/>
              <a:t>Hierarchical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4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11" y="1369731"/>
            <a:ext cx="7710407" cy="5140272"/>
          </a:xfrm>
        </p:spPr>
      </p:pic>
    </p:spTree>
    <p:extLst>
      <p:ext uri="{BB962C8B-B14F-4D97-AF65-F5344CB8AC3E}">
        <p14:creationId xmlns:p14="http://schemas.microsoft.com/office/powerpoint/2010/main" val="2712350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520700"/>
            <a:ext cx="8255000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37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 Random Feature from 7 Cluster Cut Off of </a:t>
            </a:r>
            <a:r>
              <a:rPr lang="en-US" dirty="0" err="1" smtClean="0"/>
              <a:t>Dendogram</a:t>
            </a:r>
            <a:endParaRPr lang="en-US" dirty="0" smtClean="0"/>
          </a:p>
          <a:p>
            <a:r>
              <a:rPr lang="en-US" dirty="0" smtClean="0"/>
              <a:t>3 </a:t>
            </a:r>
            <a:r>
              <a:rPr lang="en-US" dirty="0" smtClean="0"/>
              <a:t>Stepwise Linear Regression </a:t>
            </a:r>
            <a:r>
              <a:rPr lang="en-US" dirty="0" smtClean="0"/>
              <a:t>models</a:t>
            </a:r>
            <a:endParaRPr lang="en-US" dirty="0" smtClean="0"/>
          </a:p>
          <a:p>
            <a:r>
              <a:rPr lang="en-US" dirty="0" smtClean="0"/>
              <a:t>Calculated the RMSE</a:t>
            </a:r>
          </a:p>
          <a:p>
            <a:r>
              <a:rPr lang="en-US" dirty="0" smtClean="0"/>
              <a:t>Separated the models into 5 folds</a:t>
            </a:r>
          </a:p>
          <a:p>
            <a:r>
              <a:rPr lang="en-US" dirty="0"/>
              <a:t>C</a:t>
            </a:r>
            <a:r>
              <a:rPr lang="en-US" dirty="0" smtClean="0"/>
              <a:t>alculated the mean RMSE for each fold.</a:t>
            </a:r>
          </a:p>
          <a:p>
            <a:r>
              <a:rPr lang="en-US" dirty="0" smtClean="0"/>
              <a:t>Visualized the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78" y="244736"/>
            <a:ext cx="8084419" cy="5774585"/>
          </a:xfrm>
        </p:spPr>
      </p:pic>
    </p:spTree>
    <p:extLst>
      <p:ext uri="{BB962C8B-B14F-4D97-AF65-F5344CB8AC3E}">
        <p14:creationId xmlns:p14="http://schemas.microsoft.com/office/powerpoint/2010/main" val="88151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13" y="175750"/>
            <a:ext cx="8269942" cy="5907101"/>
          </a:xfrm>
        </p:spPr>
      </p:pic>
    </p:spTree>
    <p:extLst>
      <p:ext uri="{BB962C8B-B14F-4D97-AF65-F5344CB8AC3E}">
        <p14:creationId xmlns:p14="http://schemas.microsoft.com/office/powerpoint/2010/main" val="117000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432</TotalTime>
  <Words>137</Words>
  <Application>Microsoft Macintosh PowerPoint</Application>
  <PresentationFormat>On-screen Show (4:3)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Trebuchet MS</vt:lpstr>
      <vt:lpstr>Wingdings 3</vt:lpstr>
      <vt:lpstr>Arial</vt:lpstr>
      <vt:lpstr>Facet</vt:lpstr>
      <vt:lpstr>2015 Capstone Project – Youthful Cities</vt:lpstr>
      <vt:lpstr>Data Set</vt:lpstr>
      <vt:lpstr>Problems/issues</vt:lpstr>
      <vt:lpstr>Question and plan</vt:lpstr>
      <vt:lpstr>Hierarchical Clusters</vt:lpstr>
      <vt:lpstr>PowerPoint Presentation</vt:lpstr>
      <vt:lpstr>Experiments</vt:lpstr>
      <vt:lpstr>PowerPoint Presentation</vt:lpstr>
      <vt:lpstr>PowerPoint Presentation</vt:lpstr>
      <vt:lpstr>PowerPoint Presentation</vt:lpstr>
      <vt:lpstr>PowerPoint Presentation</vt:lpstr>
      <vt:lpstr>Conclusions</vt:lpstr>
      <vt:lpstr>Where to go from here?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 Capstone Project – Youthful Cities</dc:title>
  <dc:creator>Andrew Howard</dc:creator>
  <cp:lastModifiedBy>Andrew Howard</cp:lastModifiedBy>
  <cp:revision>20</cp:revision>
  <dcterms:created xsi:type="dcterms:W3CDTF">2015-11-27T19:58:06Z</dcterms:created>
  <dcterms:modified xsi:type="dcterms:W3CDTF">2015-12-01T13:45:13Z</dcterms:modified>
</cp:coreProperties>
</file>