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5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E674A-0E3B-8E4F-97C3-8CFE6554408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DE6D3-F5FD-274A-B517-72E98A3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CB35-A533-C543-8A2D-CF2505474CE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7B8D-142B-0649-981A-259DFD9C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5" y="1543053"/>
            <a:ext cx="6217282" cy="5272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89" y="185744"/>
            <a:ext cx="5552566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2537" y="465138"/>
            <a:ext cx="9144000" cy="2387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C000"/>
                </a:solidFill>
              </a:rPr>
              <a:t>Strava</a:t>
            </a:r>
            <a:r>
              <a:rPr lang="en-US" b="1" dirty="0" smtClean="0">
                <a:solidFill>
                  <a:srgbClr val="FFC000"/>
                </a:solidFill>
              </a:rPr>
              <a:t>-vis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Alex Howard &amp; Taylor </a:t>
            </a:r>
            <a:r>
              <a:rPr lang="en-US" b="1" dirty="0" err="1" smtClean="0"/>
              <a:t>Pellerin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90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2" y="300037"/>
            <a:ext cx="4439243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9" y="300037"/>
            <a:ext cx="4448174" cy="3337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289425"/>
            <a:ext cx="11558588" cy="15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Strava-vis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Strava-vis</dc:title>
  <dc:creator>Alexander Howard</dc:creator>
  <cp:lastModifiedBy>Alexander Howard</cp:lastModifiedBy>
  <cp:revision>1</cp:revision>
  <dcterms:created xsi:type="dcterms:W3CDTF">2018-04-26T16:52:25Z</dcterms:created>
  <dcterms:modified xsi:type="dcterms:W3CDTF">2018-04-26T16:59:22Z</dcterms:modified>
</cp:coreProperties>
</file>