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320" r:id="rId5"/>
    <p:sldId id="275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5" r:id="rId20"/>
    <p:sldId id="336" r:id="rId21"/>
    <p:sldId id="337" r:id="rId22"/>
    <p:sldId id="338" r:id="rId23"/>
    <p:sldId id="339" r:id="rId24"/>
    <p:sldId id="343" r:id="rId25"/>
    <p:sldId id="34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660" y="-9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xmlns="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xmlns="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xmlns="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xmlns="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xmlns="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xmlns="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xmlns="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xmlns="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xmlns="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xmlns="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xmlns="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xmlns="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xmlns="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xmlns="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xmlns="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xmlns="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xmlns="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xmlns="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xmlns="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xmlns="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xmlns="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xmlns="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xmlns="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xmlns="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xmlns="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xmlns="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xmlns="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xmlns="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xmlns="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xmlns="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xmlns="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hlinkClick r:id="rId2" action="ppaction://hlinksldjump"/>
            <a:extLst>
              <a:ext uri="{FF2B5EF4-FFF2-40B4-BE49-F238E27FC236}">
                <a16:creationId xmlns:a16="http://schemas.microsoft.com/office/drawing/2014/main" xmlns="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xmlns="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xmlns="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xmlns="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Tugas Besar Data Mining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xmlns="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48" y="5768548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id-ID" altLang="ko-KR" dirty="0" smtClean="0">
                <a:solidFill>
                  <a:schemeClr val="bg1"/>
                </a:solidFill>
              </a:rPr>
              <a:t>IF3A Karyawan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hlinkClick r:id="rId3"/>
            <a:extLst>
              <a:ext uri="{FF2B5EF4-FFF2-40B4-BE49-F238E27FC236}">
                <a16:creationId xmlns:a16="http://schemas.microsoft.com/office/drawing/2014/main" xmlns="" id="{114B6082-D421-420B-830D-817512F657CA}"/>
              </a:ext>
            </a:extLst>
          </p:cNvPr>
          <p:cNvSpPr txBox="1"/>
          <p:nvPr/>
        </p:nvSpPr>
        <p:spPr>
          <a:xfrm>
            <a:off x="6340" y="6319672"/>
            <a:ext cx="1219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2000" dirty="0" smtClean="0">
                <a:solidFill>
                  <a:schemeClr val="bg1"/>
                </a:solidFill>
                <a:cs typeface="Arial" pitchFamily="34" charset="0"/>
              </a:rPr>
              <a:t>Link : 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  <a:hlinkClick r:id="rId2" action="ppaction://hlinksldjump"/>
              </a:rPr>
              <a:t>https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  <a:hlinkClick r:id="rId2" action="ppaction://hlinksldjump"/>
              </a:rPr>
              <a:t>://github.com/aslam200/030-032-035_datamining_polibatam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Hasil Data Mining</a:t>
            </a:r>
          </a:p>
        </p:txBody>
      </p:sp>
      <p:pic>
        <p:nvPicPr>
          <p:cNvPr id="7170" name="Picture 2" descr="E:\TUGAS KULIAH POLTEK\data mining\ss tb\3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62" y="1492251"/>
            <a:ext cx="9269412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812740" y="1492251"/>
            <a:ext cx="2074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Maka akan muncul sebuah Diagram disebelah pojok kanan bawah komputer anda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702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8194" name="Picture 2" descr="E:\TUGAS KULIAH POLTEK\data mining\ss tb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62" y="2231397"/>
            <a:ext cx="7146925" cy="11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0663" y="1665027"/>
            <a:ext cx="261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Langkah Keenam</a:t>
            </a:r>
            <a:endParaRPr lang="en-US" b="1" dirty="0"/>
          </a:p>
        </p:txBody>
      </p:sp>
      <p:pic>
        <p:nvPicPr>
          <p:cNvPr id="8195" name="Picture 3" descr="E:\TUGAS KULIAH POLTEK\data mining\ss tb\4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62" y="3411940"/>
            <a:ext cx="7146925" cy="10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56896" y="2034359"/>
            <a:ext cx="3493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Disini kita membuat variabel baru menggunakan data yang telah digunakan sebelumnya.</a:t>
            </a:r>
            <a:endParaRPr lang="en-US" dirty="0"/>
          </a:p>
        </p:txBody>
      </p:sp>
      <p:pic>
        <p:nvPicPr>
          <p:cNvPr id="8197" name="Picture 5" descr="C:\Users\LENOVO\Pictures\Saved Pictures\4.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63" y="4435521"/>
            <a:ext cx="56292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20418" y="4558352"/>
            <a:ext cx="3166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Variabel yang dibuat yaitu berisi data tentang rating ramen total dari sebuah negara. 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479938" y="5158517"/>
            <a:ext cx="1640480" cy="600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33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Hasil Data Mining</a:t>
            </a:r>
            <a:endParaRPr lang="en-US" dirty="0"/>
          </a:p>
        </p:txBody>
      </p:sp>
      <p:pic>
        <p:nvPicPr>
          <p:cNvPr id="9218" name="Picture 2" descr="E:\TUGAS KULIAH POLTEK\data mining\ss tb\4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0" y="1514570"/>
            <a:ext cx="6072756" cy="4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51426" y="2406220"/>
            <a:ext cx="27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Isi Data dari StarsMeanByCountry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98543" y="2770246"/>
            <a:ext cx="3452883" cy="464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10242" name="Picture 2" descr="E:\TUGAS KULIAH POLTEK\data mining\ss tb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2" y="2170837"/>
            <a:ext cx="7055751" cy="82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5483" y="1624084"/>
            <a:ext cx="294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Langkah Ketujuh</a:t>
            </a:r>
            <a:endParaRPr lang="en-US" b="1" dirty="0"/>
          </a:p>
        </p:txBody>
      </p:sp>
      <p:pic>
        <p:nvPicPr>
          <p:cNvPr id="10243" name="Picture 3" descr="E:\TUGAS KULIAH POLTEK\data mining\ss tb\5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3" y="2994916"/>
            <a:ext cx="5882045" cy="5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E:\TUGAS KULIAH POLTEK\data mining\ss tb\5.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3" y="3562066"/>
            <a:ext cx="5697538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38030" y="1993416"/>
            <a:ext cx="3862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Disini juga sama kita membuat lagi sebuah variabel baru yaitu top10 negara, dan disini kita mengambil data dari data yang sebelumnya kita buat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8251" y="5117911"/>
            <a:ext cx="38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Dari 44 menjadi 10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6653021" y="5210244"/>
            <a:ext cx="505230" cy="923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77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07522" y="1787857"/>
            <a:ext cx="2811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Setelah kita melakukan proses sebelumnya. Kita masukkan dulu perintah disamping untuk melihat Diagaramnya Menggunakan ggplot</a:t>
            </a:r>
            <a:endParaRPr lang="en-US" dirty="0"/>
          </a:p>
        </p:txBody>
      </p:sp>
      <p:pic>
        <p:nvPicPr>
          <p:cNvPr id="11269" name="Picture 5" descr="E:\TUGAS KULIAH POLTEK\data mining\ss tb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7" y="1719618"/>
            <a:ext cx="7669306" cy="128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E:\TUGAS KULIAH POLTEK\data mining\ss tb\6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7" y="3029897"/>
            <a:ext cx="7669306" cy="102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71898" y="4421875"/>
            <a:ext cx="244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Ketika berhasil di run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6332561" y="4053385"/>
            <a:ext cx="839337" cy="553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47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Hasil Data Mining</a:t>
            </a:r>
            <a:endParaRPr lang="en-US" dirty="0"/>
          </a:p>
        </p:txBody>
      </p:sp>
      <p:pic>
        <p:nvPicPr>
          <p:cNvPr id="12290" name="Picture 2" descr="E:\TUGAS KULIAH POLTEK\data mining\ss tb\6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3" y="1548168"/>
            <a:ext cx="8212138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39284" y="1548168"/>
            <a:ext cx="292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Maka hasilnya akan akan keluar Seperti gambar di samping.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5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13314" name="Picture 2" descr="E:\TUGAS KULIAH POLTEK\data mining\ss tb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91" y="1883486"/>
            <a:ext cx="7864712" cy="156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E:\TUGAS KULIAH POLTEK\data mining\ss tb\7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3475038"/>
            <a:ext cx="7974012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57397" y="2129051"/>
            <a:ext cx="2838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Sebenarnya disini tidak terlalu berbeda jauh dengan yang tadi. Tapi supaya hidup kalian berwarna tidak ada salahnya di coba.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5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Hasil Data mining</a:t>
            </a:r>
            <a:endParaRPr lang="en-US" dirty="0"/>
          </a:p>
        </p:txBody>
      </p:sp>
      <p:pic>
        <p:nvPicPr>
          <p:cNvPr id="3" name="Picture 2" descr="E:\TUGAS KULIAH POLTEK\data mining\ss tb\7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4" y="1643370"/>
            <a:ext cx="5938909" cy="403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42495" y="1978925"/>
            <a:ext cx="312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Dan hasilnya seperti gambar disamping, indah kan?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5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15362" name="Picture 2" descr="E:\TUGAS KULIAH POLTEK\data mining\ss tb\8.1 ketuker dengan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55" y="1852254"/>
            <a:ext cx="8640621" cy="121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E:\TUGAS KULIAH POLTEK\data mining\ss tb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55" y="3070744"/>
            <a:ext cx="8640621" cy="140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3755" y="4694830"/>
            <a:ext cx="3331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Disini juga sama seperti sebelumnya kita baut variabel baru yaitu stylesofcountries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6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Hasil Data Mining</a:t>
            </a:r>
            <a:endParaRPr lang="en-US" dirty="0"/>
          </a:p>
        </p:txBody>
      </p:sp>
      <p:pic>
        <p:nvPicPr>
          <p:cNvPr id="16386" name="Picture 2" descr="E:\TUGAS KULIAH POLTEK\data mining\ss tb\8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09" y="1644767"/>
            <a:ext cx="4939969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24131" y="2409677"/>
            <a:ext cx="262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Dan ini isi datanya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6400278" y="2594343"/>
            <a:ext cx="72385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91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3570" y="1779428"/>
            <a:ext cx="5083626" cy="677416"/>
          </a:xfrm>
        </p:spPr>
        <p:txBody>
          <a:bodyPr/>
          <a:lstStyle/>
          <a:p>
            <a:r>
              <a:rPr lang="id-ID" dirty="0" smtClean="0"/>
              <a:t>Disusun Oleh :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xmlns="" id="{D45563B6-64AC-48C3-ACBF-9E645CC74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41850" y="2693773"/>
            <a:ext cx="5829803" cy="143338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id-ID" altLang="ko-KR" dirty="0" smtClean="0"/>
              <a:t>Agustinus Aruan		(3311811030)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altLang="ko-KR" dirty="0" smtClean="0"/>
              <a:t>Aslam Mubaroch</a:t>
            </a:r>
            <a:r>
              <a:rPr lang="id-ID" altLang="ko-KR" dirty="0"/>
              <a:t>	</a:t>
            </a:r>
            <a:r>
              <a:rPr lang="id-ID" altLang="ko-KR" dirty="0" smtClean="0"/>
              <a:t>	(3311811032)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altLang="ko-KR" dirty="0" smtClean="0"/>
              <a:t>Aji Pratama Agus Setiawan	(3311811035)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17410" name="Picture 2" descr="E:\TUGAS KULIAH POLTEK\data mining\ss tb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" y="1973365"/>
            <a:ext cx="6974006" cy="137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1570" y="1502096"/>
            <a:ext cx="293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Langkah Kedelapan</a:t>
            </a:r>
            <a:endParaRPr lang="en-US" b="1" dirty="0"/>
          </a:p>
        </p:txBody>
      </p:sp>
      <p:pic>
        <p:nvPicPr>
          <p:cNvPr id="17411" name="Picture 3" descr="E:\TUGAS KULIAH POLTEK\data mining\ss tb\9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69" y="3352229"/>
            <a:ext cx="5554639" cy="117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78472" y="1686762"/>
            <a:ext cx="3835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Tapi disini kita bingung apa gunanya perintah di samping ini karena ketika kita melihat isi datanya lagi sama gak ada yang berubah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93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Hasil Data mining</a:t>
            </a:r>
            <a:endParaRPr lang="en-US" dirty="0"/>
          </a:p>
        </p:txBody>
      </p:sp>
      <p:pic>
        <p:nvPicPr>
          <p:cNvPr id="18434" name="Picture 2" descr="E:\TUGAS KULIAH POLTEK\data mining\ss tb\9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096" y="1594395"/>
            <a:ext cx="3982090" cy="428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32561" y="2272774"/>
            <a:ext cx="34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Sama saja kan kayak yang tadi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7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id-ID" altLang="ko-KR" sz="3200" dirty="0" smtClean="0">
                <a:solidFill>
                  <a:schemeClr val="accent2"/>
                </a:solidFill>
              </a:rPr>
              <a:t>REFERENSI</a:t>
            </a:r>
            <a:endParaRPr lang="en-US" altLang="ko-KR" sz="3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hlinkClick r:id="" action="ppaction://hlinkshowjump?jump=nextslide"/>
          </p:cNvPr>
          <p:cNvSpPr txBox="1"/>
          <p:nvPr/>
        </p:nvSpPr>
        <p:spPr>
          <a:xfrm>
            <a:off x="2847328" y="950968"/>
            <a:ext cx="92440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://stackoverflow.com/questions/25664007/reorder-bars-in-geom-bar-ggplot2 #Discovering </a:t>
            </a:r>
            <a:r>
              <a:rPr lang="en-US" dirty="0" smtClean="0"/>
              <a:t>reorder</a:t>
            </a:r>
            <a:endParaRPr lang="id-ID" dirty="0" smtClean="0"/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://ggplot2.tidyverse.org/reference/geom_text.html </a:t>
            </a:r>
            <a:r>
              <a:rPr lang="en-US" dirty="0" smtClean="0"/>
              <a:t>Discovering </a:t>
            </a:r>
            <a:r>
              <a:rPr lang="en-US" dirty="0" err="1"/>
              <a:t>geom_text</a:t>
            </a:r>
            <a:endParaRPr lang="en-US" dirty="0"/>
          </a:p>
          <a:p>
            <a:endParaRPr lang="id-ID" dirty="0" smtClean="0"/>
          </a:p>
          <a:p>
            <a:r>
              <a:rPr lang="en-US" dirty="0" smtClean="0"/>
              <a:t>https</a:t>
            </a:r>
            <a:r>
              <a:rPr lang="en-US" dirty="0"/>
              <a:t>://rpubs.com/woobe/ggplot2_ref_part02 #Discovering some new colors for </a:t>
            </a:r>
            <a:r>
              <a:rPr lang="en-US" dirty="0" err="1"/>
              <a:t>ggplot</a:t>
            </a:r>
            <a:endParaRPr lang="en-US" dirty="0"/>
          </a:p>
          <a:p>
            <a:endParaRPr lang="id-ID" dirty="0" smtClean="0"/>
          </a:p>
          <a:p>
            <a:r>
              <a:rPr lang="en-US" dirty="0" smtClean="0"/>
              <a:t>http</a:t>
            </a:r>
            <a:r>
              <a:rPr lang="en-US" dirty="0"/>
              <a:t>://www.sthda.com/english/wiki/ggplot2-barplots-quick-start-guide-r-software-and-data-visualization #A little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8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8542" y="5439392"/>
            <a:ext cx="5759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any </a:t>
            </a:r>
            <a:r>
              <a:rPr lang="en-US" sz="5400" b="1" dirty="0" smtClean="0"/>
              <a:t>question</a:t>
            </a:r>
            <a:r>
              <a:rPr lang="id-ID" sz="5400" b="1" dirty="0" smtClean="0"/>
              <a:t> ?</a:t>
            </a:r>
            <a:endParaRPr lang="en-US" sz="5400" b="1" dirty="0"/>
          </a:p>
        </p:txBody>
      </p:sp>
      <p:sp>
        <p:nvSpPr>
          <p:cNvPr id="3" name="Freeform: Shape 23">
            <a:extLst>
              <a:ext uri="{FF2B5EF4-FFF2-40B4-BE49-F238E27FC236}">
                <a16:creationId xmlns:a16="http://schemas.microsoft.com/office/drawing/2014/main" xmlns="" id="{5C338BCF-BC7B-4307-8F4C-992BD74E0955}"/>
              </a:ext>
            </a:extLst>
          </p:cNvPr>
          <p:cNvSpPr/>
          <p:nvPr/>
        </p:nvSpPr>
        <p:spPr>
          <a:xfrm rot="10800000">
            <a:off x="3390859" y="370647"/>
            <a:ext cx="307683" cy="4339911"/>
          </a:xfrm>
          <a:custGeom>
            <a:avLst/>
            <a:gdLst>
              <a:gd name="connsiteX0" fmla="*/ 169545 w 161925"/>
              <a:gd name="connsiteY0" fmla="*/ 2023602 h 2133600"/>
              <a:gd name="connsiteX1" fmla="*/ 158115 w 161925"/>
              <a:gd name="connsiteY1" fmla="*/ 1453054 h 2133600"/>
              <a:gd name="connsiteX2" fmla="*/ 157163 w 161925"/>
              <a:gd name="connsiteY2" fmla="*/ 1453054 h 2133600"/>
              <a:gd name="connsiteX3" fmla="*/ 150495 w 161925"/>
              <a:gd name="connsiteY3" fmla="*/ 173847 h 2133600"/>
              <a:gd name="connsiteX4" fmla="*/ 138113 w 161925"/>
              <a:gd name="connsiteY4" fmla="*/ 12874 h 2133600"/>
              <a:gd name="connsiteX5" fmla="*/ 35243 w 161925"/>
              <a:gd name="connsiteY5" fmla="*/ 11922 h 2133600"/>
              <a:gd name="connsiteX6" fmla="*/ 11430 w 161925"/>
              <a:gd name="connsiteY6" fmla="*/ 1436862 h 2133600"/>
              <a:gd name="connsiteX7" fmla="*/ 50483 w 161925"/>
              <a:gd name="connsiteY7" fmla="*/ 1457817 h 2133600"/>
              <a:gd name="connsiteX8" fmla="*/ 50483 w 161925"/>
              <a:gd name="connsiteY8" fmla="*/ 1457817 h 2133600"/>
              <a:gd name="connsiteX9" fmla="*/ 52388 w 161925"/>
              <a:gd name="connsiteY9" fmla="*/ 1486392 h 2133600"/>
              <a:gd name="connsiteX10" fmla="*/ 35243 w 161925"/>
              <a:gd name="connsiteY10" fmla="*/ 1657842 h 2133600"/>
              <a:gd name="connsiteX11" fmla="*/ 30480 w 161925"/>
              <a:gd name="connsiteY11" fmla="*/ 1991217 h 2133600"/>
              <a:gd name="connsiteX12" fmla="*/ 0 w 161925"/>
              <a:gd name="connsiteY12" fmla="*/ 2055034 h 2133600"/>
              <a:gd name="connsiteX13" fmla="*/ 82868 w 161925"/>
              <a:gd name="connsiteY13" fmla="*/ 2137902 h 2133600"/>
              <a:gd name="connsiteX14" fmla="*/ 108585 w 161925"/>
              <a:gd name="connsiteY14" fmla="*/ 2134092 h 2133600"/>
              <a:gd name="connsiteX15" fmla="*/ 161925 w 161925"/>
              <a:gd name="connsiteY15" fmla="*/ 2096944 h 2133600"/>
              <a:gd name="connsiteX16" fmla="*/ 164783 w 161925"/>
              <a:gd name="connsiteY16" fmla="*/ 2093134 h 2133600"/>
              <a:gd name="connsiteX17" fmla="*/ 169545 w 161925"/>
              <a:gd name="connsiteY17" fmla="*/ 2023602 h 2133600"/>
              <a:gd name="connsiteX18" fmla="*/ 118110 w 161925"/>
              <a:gd name="connsiteY18" fmla="*/ 1976929 h 2133600"/>
              <a:gd name="connsiteX19" fmla="*/ 80963 w 161925"/>
              <a:gd name="connsiteY19" fmla="*/ 1973119 h 2133600"/>
              <a:gd name="connsiteX20" fmla="*/ 84773 w 161925"/>
              <a:gd name="connsiteY20" fmla="*/ 1935972 h 2133600"/>
              <a:gd name="connsiteX21" fmla="*/ 121920 w 161925"/>
              <a:gd name="connsiteY21" fmla="*/ 1939782 h 2133600"/>
              <a:gd name="connsiteX22" fmla="*/ 118110 w 161925"/>
              <a:gd name="connsiteY22" fmla="*/ 1976929 h 2133600"/>
              <a:gd name="connsiteX23" fmla="*/ 118110 w 161925"/>
              <a:gd name="connsiteY23" fmla="*/ 1775952 h 2133600"/>
              <a:gd name="connsiteX24" fmla="*/ 80963 w 161925"/>
              <a:gd name="connsiteY24" fmla="*/ 1772142 h 2133600"/>
              <a:gd name="connsiteX25" fmla="*/ 84773 w 161925"/>
              <a:gd name="connsiteY25" fmla="*/ 1734994 h 2133600"/>
              <a:gd name="connsiteX26" fmla="*/ 121920 w 161925"/>
              <a:gd name="connsiteY26" fmla="*/ 1738804 h 2133600"/>
              <a:gd name="connsiteX27" fmla="*/ 118110 w 161925"/>
              <a:gd name="connsiteY27" fmla="*/ 1775952 h 2133600"/>
              <a:gd name="connsiteX28" fmla="*/ 118110 w 161925"/>
              <a:gd name="connsiteY28" fmla="*/ 1575927 h 2133600"/>
              <a:gd name="connsiteX29" fmla="*/ 80963 w 161925"/>
              <a:gd name="connsiteY29" fmla="*/ 1572117 h 2133600"/>
              <a:gd name="connsiteX30" fmla="*/ 84773 w 161925"/>
              <a:gd name="connsiteY30" fmla="*/ 1534969 h 2133600"/>
              <a:gd name="connsiteX31" fmla="*/ 121920 w 161925"/>
              <a:gd name="connsiteY31" fmla="*/ 1538779 h 2133600"/>
              <a:gd name="connsiteX32" fmla="*/ 118110 w 161925"/>
              <a:gd name="connsiteY32" fmla="*/ 1575927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1925" h="2133600">
                <a:moveTo>
                  <a:pt x="169545" y="2023602"/>
                </a:moveTo>
                <a:cubicBezTo>
                  <a:pt x="165735" y="1839769"/>
                  <a:pt x="161925" y="1632124"/>
                  <a:pt x="158115" y="1453054"/>
                </a:cubicBezTo>
                <a:cubicBezTo>
                  <a:pt x="158115" y="1453054"/>
                  <a:pt x="158115" y="1453054"/>
                  <a:pt x="157163" y="1453054"/>
                </a:cubicBezTo>
                <a:cubicBezTo>
                  <a:pt x="155258" y="972042"/>
                  <a:pt x="152400" y="640572"/>
                  <a:pt x="150495" y="173847"/>
                </a:cubicBezTo>
                <a:cubicBezTo>
                  <a:pt x="150495" y="150987"/>
                  <a:pt x="154305" y="17637"/>
                  <a:pt x="138113" y="12874"/>
                </a:cubicBezTo>
                <a:cubicBezTo>
                  <a:pt x="102870" y="492"/>
                  <a:pt x="40958" y="-8081"/>
                  <a:pt x="35243" y="11922"/>
                </a:cubicBezTo>
                <a:cubicBezTo>
                  <a:pt x="20955" y="121459"/>
                  <a:pt x="6668" y="1412097"/>
                  <a:pt x="11430" y="1436862"/>
                </a:cubicBezTo>
                <a:cubicBezTo>
                  <a:pt x="14288" y="1452102"/>
                  <a:pt x="45720" y="1449244"/>
                  <a:pt x="50483" y="1457817"/>
                </a:cubicBezTo>
                <a:cubicBezTo>
                  <a:pt x="50483" y="1457817"/>
                  <a:pt x="50483" y="1457817"/>
                  <a:pt x="50483" y="1457817"/>
                </a:cubicBezTo>
                <a:cubicBezTo>
                  <a:pt x="54293" y="1469247"/>
                  <a:pt x="56198" y="1469247"/>
                  <a:pt x="52388" y="1486392"/>
                </a:cubicBezTo>
                <a:cubicBezTo>
                  <a:pt x="43815" y="1534017"/>
                  <a:pt x="40958" y="1610217"/>
                  <a:pt x="35243" y="1657842"/>
                </a:cubicBezTo>
                <a:cubicBezTo>
                  <a:pt x="19050" y="1775952"/>
                  <a:pt x="36195" y="1874059"/>
                  <a:pt x="30480" y="1991217"/>
                </a:cubicBezTo>
                <a:cubicBezTo>
                  <a:pt x="12383" y="2006457"/>
                  <a:pt x="0" y="2029317"/>
                  <a:pt x="0" y="2055034"/>
                </a:cubicBezTo>
                <a:cubicBezTo>
                  <a:pt x="0" y="2100754"/>
                  <a:pt x="37148" y="2137902"/>
                  <a:pt x="82868" y="2137902"/>
                </a:cubicBezTo>
                <a:cubicBezTo>
                  <a:pt x="92393" y="2137902"/>
                  <a:pt x="100965" y="2135997"/>
                  <a:pt x="108585" y="2134092"/>
                </a:cubicBezTo>
                <a:cubicBezTo>
                  <a:pt x="128588" y="2128377"/>
                  <a:pt x="146685" y="2115994"/>
                  <a:pt x="161925" y="2096944"/>
                </a:cubicBezTo>
                <a:cubicBezTo>
                  <a:pt x="162878" y="2095992"/>
                  <a:pt x="163830" y="2094087"/>
                  <a:pt x="164783" y="2093134"/>
                </a:cubicBezTo>
                <a:cubicBezTo>
                  <a:pt x="174308" y="2070274"/>
                  <a:pt x="170498" y="2046462"/>
                  <a:pt x="169545" y="2023602"/>
                </a:cubicBezTo>
                <a:close/>
                <a:moveTo>
                  <a:pt x="118110" y="1976929"/>
                </a:moveTo>
                <a:cubicBezTo>
                  <a:pt x="106680" y="1986454"/>
                  <a:pt x="89535" y="1984549"/>
                  <a:pt x="80963" y="1973119"/>
                </a:cubicBezTo>
                <a:cubicBezTo>
                  <a:pt x="71438" y="1961689"/>
                  <a:pt x="73343" y="1944544"/>
                  <a:pt x="84773" y="1935972"/>
                </a:cubicBezTo>
                <a:cubicBezTo>
                  <a:pt x="96203" y="1926447"/>
                  <a:pt x="113348" y="1928352"/>
                  <a:pt x="121920" y="1939782"/>
                </a:cubicBezTo>
                <a:cubicBezTo>
                  <a:pt x="131445" y="1950259"/>
                  <a:pt x="129540" y="1967404"/>
                  <a:pt x="118110" y="1976929"/>
                </a:cubicBezTo>
                <a:close/>
                <a:moveTo>
                  <a:pt x="118110" y="1775952"/>
                </a:moveTo>
                <a:cubicBezTo>
                  <a:pt x="106680" y="1785477"/>
                  <a:pt x="89535" y="1783572"/>
                  <a:pt x="80963" y="1772142"/>
                </a:cubicBezTo>
                <a:cubicBezTo>
                  <a:pt x="71438" y="1760712"/>
                  <a:pt x="73343" y="1743567"/>
                  <a:pt x="84773" y="1734994"/>
                </a:cubicBezTo>
                <a:cubicBezTo>
                  <a:pt x="96203" y="1725469"/>
                  <a:pt x="113348" y="1727374"/>
                  <a:pt x="121920" y="1738804"/>
                </a:cubicBezTo>
                <a:cubicBezTo>
                  <a:pt x="131445" y="1750234"/>
                  <a:pt x="129540" y="1766427"/>
                  <a:pt x="118110" y="1775952"/>
                </a:cubicBezTo>
                <a:close/>
                <a:moveTo>
                  <a:pt x="118110" y="1575927"/>
                </a:moveTo>
                <a:cubicBezTo>
                  <a:pt x="106680" y="1585452"/>
                  <a:pt x="89535" y="1583547"/>
                  <a:pt x="80963" y="1572117"/>
                </a:cubicBezTo>
                <a:cubicBezTo>
                  <a:pt x="71438" y="1560687"/>
                  <a:pt x="73343" y="1543542"/>
                  <a:pt x="84773" y="1534969"/>
                </a:cubicBezTo>
                <a:cubicBezTo>
                  <a:pt x="96203" y="1525444"/>
                  <a:pt x="113348" y="1527349"/>
                  <a:pt x="121920" y="1538779"/>
                </a:cubicBezTo>
                <a:cubicBezTo>
                  <a:pt x="131445" y="1549257"/>
                  <a:pt x="129540" y="1566402"/>
                  <a:pt x="118110" y="157592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22">
            <a:extLst>
              <a:ext uri="{FF2B5EF4-FFF2-40B4-BE49-F238E27FC236}">
                <a16:creationId xmlns:a16="http://schemas.microsoft.com/office/drawing/2014/main" xmlns="" id="{D1002F80-CDAA-4AC2-8808-F3C685C3B6D7}"/>
              </a:ext>
            </a:extLst>
          </p:cNvPr>
          <p:cNvSpPr/>
          <p:nvPr/>
        </p:nvSpPr>
        <p:spPr>
          <a:xfrm rot="10800000">
            <a:off x="4210690" y="370646"/>
            <a:ext cx="477526" cy="4339911"/>
          </a:xfrm>
          <a:custGeom>
            <a:avLst/>
            <a:gdLst>
              <a:gd name="connsiteX0" fmla="*/ 227120 w 219075"/>
              <a:gd name="connsiteY0" fmla="*/ 420053 h 1609725"/>
              <a:gd name="connsiteX1" fmla="*/ 189020 w 219075"/>
              <a:gd name="connsiteY1" fmla="*/ 0 h 1609725"/>
              <a:gd name="connsiteX2" fmla="*/ 92817 w 219075"/>
              <a:gd name="connsiteY2" fmla="*/ 216217 h 1609725"/>
              <a:gd name="connsiteX3" fmla="*/ 425 w 219075"/>
              <a:gd name="connsiteY3" fmla="*/ 960120 h 1609725"/>
              <a:gd name="connsiteX4" fmla="*/ 38525 w 219075"/>
              <a:gd name="connsiteY4" fmla="*/ 1005840 h 1609725"/>
              <a:gd name="connsiteX5" fmla="*/ 116630 w 219075"/>
              <a:gd name="connsiteY5" fmla="*/ 1044893 h 1609725"/>
              <a:gd name="connsiteX6" fmla="*/ 121392 w 219075"/>
              <a:gd name="connsiteY6" fmla="*/ 1044893 h 1609725"/>
              <a:gd name="connsiteX7" fmla="*/ 120440 w 219075"/>
              <a:gd name="connsiteY7" fmla="*/ 1071563 h 1609725"/>
              <a:gd name="connsiteX8" fmla="*/ 105200 w 219075"/>
              <a:gd name="connsiteY8" fmla="*/ 1196340 h 1609725"/>
              <a:gd name="connsiteX9" fmla="*/ 101390 w 219075"/>
              <a:gd name="connsiteY9" fmla="*/ 1486853 h 1609725"/>
              <a:gd name="connsiteX10" fmla="*/ 74720 w 219075"/>
              <a:gd name="connsiteY10" fmla="*/ 1542098 h 1609725"/>
              <a:gd name="connsiteX11" fmla="*/ 146157 w 219075"/>
              <a:gd name="connsiteY11" fmla="*/ 1613535 h 1609725"/>
              <a:gd name="connsiteX12" fmla="*/ 169017 w 219075"/>
              <a:gd name="connsiteY12" fmla="*/ 1609725 h 1609725"/>
              <a:gd name="connsiteX13" fmla="*/ 214737 w 219075"/>
              <a:gd name="connsiteY13" fmla="*/ 1577340 h 1609725"/>
              <a:gd name="connsiteX14" fmla="*/ 216642 w 219075"/>
              <a:gd name="connsiteY14" fmla="*/ 1573530 h 1609725"/>
              <a:gd name="connsiteX15" fmla="*/ 222357 w 219075"/>
              <a:gd name="connsiteY15" fmla="*/ 1513523 h 1609725"/>
              <a:gd name="connsiteX16" fmla="*/ 211880 w 219075"/>
              <a:gd name="connsiteY16" fmla="*/ 1043940 h 1609725"/>
              <a:gd name="connsiteX17" fmla="*/ 212832 w 219075"/>
              <a:gd name="connsiteY17" fmla="*/ 1043940 h 1609725"/>
              <a:gd name="connsiteX18" fmla="*/ 227120 w 219075"/>
              <a:gd name="connsiteY18" fmla="*/ 420053 h 1609725"/>
              <a:gd name="connsiteX19" fmla="*/ 178542 w 219075"/>
              <a:gd name="connsiteY19" fmla="*/ 1473518 h 1609725"/>
              <a:gd name="connsiteX20" fmla="*/ 146157 w 219075"/>
              <a:gd name="connsiteY20" fmla="*/ 1470660 h 1609725"/>
              <a:gd name="connsiteX21" fmla="*/ 149015 w 219075"/>
              <a:gd name="connsiteY21" fmla="*/ 1438275 h 1609725"/>
              <a:gd name="connsiteX22" fmla="*/ 181400 w 219075"/>
              <a:gd name="connsiteY22" fmla="*/ 1441133 h 1609725"/>
              <a:gd name="connsiteX23" fmla="*/ 178542 w 219075"/>
              <a:gd name="connsiteY23" fmla="*/ 1473518 h 1609725"/>
              <a:gd name="connsiteX24" fmla="*/ 178542 w 219075"/>
              <a:gd name="connsiteY24" fmla="*/ 1298258 h 1609725"/>
              <a:gd name="connsiteX25" fmla="*/ 146157 w 219075"/>
              <a:gd name="connsiteY25" fmla="*/ 1295400 h 1609725"/>
              <a:gd name="connsiteX26" fmla="*/ 149015 w 219075"/>
              <a:gd name="connsiteY26" fmla="*/ 1263015 h 1609725"/>
              <a:gd name="connsiteX27" fmla="*/ 181400 w 219075"/>
              <a:gd name="connsiteY27" fmla="*/ 1265873 h 1609725"/>
              <a:gd name="connsiteX28" fmla="*/ 178542 w 219075"/>
              <a:gd name="connsiteY28" fmla="*/ 1298258 h 1609725"/>
              <a:gd name="connsiteX29" fmla="*/ 178542 w 219075"/>
              <a:gd name="connsiteY29" fmla="*/ 1123950 h 1609725"/>
              <a:gd name="connsiteX30" fmla="*/ 146157 w 219075"/>
              <a:gd name="connsiteY30" fmla="*/ 1121093 h 1609725"/>
              <a:gd name="connsiteX31" fmla="*/ 149015 w 219075"/>
              <a:gd name="connsiteY31" fmla="*/ 1088708 h 1609725"/>
              <a:gd name="connsiteX32" fmla="*/ 181400 w 219075"/>
              <a:gd name="connsiteY32" fmla="*/ 1091565 h 1609725"/>
              <a:gd name="connsiteX33" fmla="*/ 178542 w 219075"/>
              <a:gd name="connsiteY33" fmla="*/ 1123950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19075" h="1609725">
                <a:moveTo>
                  <a:pt x="227120" y="420053"/>
                </a:moveTo>
                <a:cubicBezTo>
                  <a:pt x="230930" y="278130"/>
                  <a:pt x="217595" y="139065"/>
                  <a:pt x="189020" y="0"/>
                </a:cubicBezTo>
                <a:cubicBezTo>
                  <a:pt x="138537" y="65723"/>
                  <a:pt x="112820" y="140017"/>
                  <a:pt x="92817" y="216217"/>
                </a:cubicBezTo>
                <a:cubicBezTo>
                  <a:pt x="29000" y="464820"/>
                  <a:pt x="22332" y="705802"/>
                  <a:pt x="425" y="960120"/>
                </a:cubicBezTo>
                <a:cubicBezTo>
                  <a:pt x="-2433" y="990600"/>
                  <a:pt x="8997" y="1002030"/>
                  <a:pt x="38525" y="1005840"/>
                </a:cubicBezTo>
                <a:cubicBezTo>
                  <a:pt x="89960" y="1012508"/>
                  <a:pt x="111867" y="1014413"/>
                  <a:pt x="116630" y="1044893"/>
                </a:cubicBezTo>
                <a:lnTo>
                  <a:pt x="121392" y="1044893"/>
                </a:lnTo>
                <a:cubicBezTo>
                  <a:pt x="122345" y="1052513"/>
                  <a:pt x="122345" y="1061085"/>
                  <a:pt x="120440" y="1071563"/>
                </a:cubicBezTo>
                <a:cubicBezTo>
                  <a:pt x="112820" y="1112520"/>
                  <a:pt x="109962" y="1154430"/>
                  <a:pt x="105200" y="1196340"/>
                </a:cubicBezTo>
                <a:cubicBezTo>
                  <a:pt x="90912" y="1299210"/>
                  <a:pt x="106152" y="1384935"/>
                  <a:pt x="101390" y="1486853"/>
                </a:cubicBezTo>
                <a:cubicBezTo>
                  <a:pt x="85197" y="1500188"/>
                  <a:pt x="74720" y="1520190"/>
                  <a:pt x="74720" y="1542098"/>
                </a:cubicBezTo>
                <a:cubicBezTo>
                  <a:pt x="74720" y="1582103"/>
                  <a:pt x="107105" y="1613535"/>
                  <a:pt x="146157" y="1613535"/>
                </a:cubicBezTo>
                <a:cubicBezTo>
                  <a:pt x="153777" y="1613535"/>
                  <a:pt x="161397" y="1612583"/>
                  <a:pt x="169017" y="1609725"/>
                </a:cubicBezTo>
                <a:cubicBezTo>
                  <a:pt x="186162" y="1604963"/>
                  <a:pt x="202355" y="1594485"/>
                  <a:pt x="214737" y="1577340"/>
                </a:cubicBezTo>
                <a:cubicBezTo>
                  <a:pt x="215690" y="1576388"/>
                  <a:pt x="216642" y="1575435"/>
                  <a:pt x="216642" y="1573530"/>
                </a:cubicBezTo>
                <a:cubicBezTo>
                  <a:pt x="226167" y="1554480"/>
                  <a:pt x="222357" y="1533525"/>
                  <a:pt x="222357" y="1513523"/>
                </a:cubicBezTo>
                <a:cubicBezTo>
                  <a:pt x="219500" y="1353503"/>
                  <a:pt x="215690" y="1199198"/>
                  <a:pt x="211880" y="1043940"/>
                </a:cubicBezTo>
                <a:lnTo>
                  <a:pt x="212832" y="1043940"/>
                </a:lnTo>
                <a:cubicBezTo>
                  <a:pt x="218547" y="828675"/>
                  <a:pt x="222357" y="635318"/>
                  <a:pt x="227120" y="420053"/>
                </a:cubicBezTo>
                <a:close/>
                <a:moveTo>
                  <a:pt x="178542" y="1473518"/>
                </a:moveTo>
                <a:cubicBezTo>
                  <a:pt x="169017" y="1482090"/>
                  <a:pt x="153777" y="1480185"/>
                  <a:pt x="146157" y="1470660"/>
                </a:cubicBezTo>
                <a:cubicBezTo>
                  <a:pt x="137585" y="1461135"/>
                  <a:pt x="139490" y="1445895"/>
                  <a:pt x="149015" y="1438275"/>
                </a:cubicBezTo>
                <a:cubicBezTo>
                  <a:pt x="158540" y="1429703"/>
                  <a:pt x="173780" y="1431608"/>
                  <a:pt x="181400" y="1441133"/>
                </a:cubicBezTo>
                <a:cubicBezTo>
                  <a:pt x="189972" y="1450658"/>
                  <a:pt x="188067" y="1464945"/>
                  <a:pt x="178542" y="1473518"/>
                </a:cubicBezTo>
                <a:close/>
                <a:moveTo>
                  <a:pt x="178542" y="1298258"/>
                </a:moveTo>
                <a:cubicBezTo>
                  <a:pt x="169017" y="1306830"/>
                  <a:pt x="153777" y="1304925"/>
                  <a:pt x="146157" y="1295400"/>
                </a:cubicBezTo>
                <a:cubicBezTo>
                  <a:pt x="137585" y="1285875"/>
                  <a:pt x="139490" y="1270635"/>
                  <a:pt x="149015" y="1263015"/>
                </a:cubicBezTo>
                <a:cubicBezTo>
                  <a:pt x="158540" y="1254443"/>
                  <a:pt x="173780" y="1256348"/>
                  <a:pt x="181400" y="1265873"/>
                </a:cubicBezTo>
                <a:cubicBezTo>
                  <a:pt x="189972" y="1275398"/>
                  <a:pt x="188067" y="1290638"/>
                  <a:pt x="178542" y="1298258"/>
                </a:cubicBezTo>
                <a:close/>
                <a:moveTo>
                  <a:pt x="178542" y="1123950"/>
                </a:moveTo>
                <a:cubicBezTo>
                  <a:pt x="169017" y="1132523"/>
                  <a:pt x="153777" y="1130618"/>
                  <a:pt x="146157" y="1121093"/>
                </a:cubicBezTo>
                <a:cubicBezTo>
                  <a:pt x="137585" y="1111568"/>
                  <a:pt x="139490" y="1096328"/>
                  <a:pt x="149015" y="1088708"/>
                </a:cubicBezTo>
                <a:cubicBezTo>
                  <a:pt x="158540" y="1080135"/>
                  <a:pt x="173780" y="1082040"/>
                  <a:pt x="181400" y="1091565"/>
                </a:cubicBezTo>
                <a:cubicBezTo>
                  <a:pt x="189972" y="1101090"/>
                  <a:pt x="188067" y="1115378"/>
                  <a:pt x="178542" y="11239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21">
            <a:extLst>
              <a:ext uri="{FF2B5EF4-FFF2-40B4-BE49-F238E27FC236}">
                <a16:creationId xmlns:a16="http://schemas.microsoft.com/office/drawing/2014/main" xmlns="" id="{14807812-B118-4BD8-B863-70D7D04B6869}"/>
              </a:ext>
            </a:extLst>
          </p:cNvPr>
          <p:cNvSpPr/>
          <p:nvPr/>
        </p:nvSpPr>
        <p:spPr>
          <a:xfrm rot="10800000">
            <a:off x="5189117" y="370644"/>
            <a:ext cx="461056" cy="4339912"/>
          </a:xfrm>
          <a:custGeom>
            <a:avLst/>
            <a:gdLst>
              <a:gd name="connsiteX0" fmla="*/ 247650 w 247650"/>
              <a:gd name="connsiteY0" fmla="*/ 1469035 h 1552575"/>
              <a:gd name="connsiteX1" fmla="*/ 230505 w 247650"/>
              <a:gd name="connsiteY1" fmla="*/ 614642 h 1552575"/>
              <a:gd name="connsiteX2" fmla="*/ 219075 w 247650"/>
              <a:gd name="connsiteY2" fmla="*/ 285077 h 1552575"/>
              <a:gd name="connsiteX3" fmla="*/ 104775 w 247650"/>
              <a:gd name="connsiteY3" fmla="*/ 31712 h 1552575"/>
              <a:gd name="connsiteX4" fmla="*/ 67627 w 247650"/>
              <a:gd name="connsiteY4" fmla="*/ 4090 h 1552575"/>
              <a:gd name="connsiteX5" fmla="*/ 0 w 247650"/>
              <a:gd name="connsiteY5" fmla="*/ 867055 h 1552575"/>
              <a:gd name="connsiteX6" fmla="*/ 89535 w 247650"/>
              <a:gd name="connsiteY6" fmla="*/ 982307 h 1552575"/>
              <a:gd name="connsiteX7" fmla="*/ 151448 w 247650"/>
              <a:gd name="connsiteY7" fmla="*/ 1058507 h 1552575"/>
              <a:gd name="connsiteX8" fmla="*/ 137160 w 247650"/>
              <a:gd name="connsiteY8" fmla="*/ 1173760 h 1552575"/>
              <a:gd name="connsiteX9" fmla="*/ 133350 w 247650"/>
              <a:gd name="connsiteY9" fmla="*/ 1442365 h 1552575"/>
              <a:gd name="connsiteX10" fmla="*/ 108585 w 247650"/>
              <a:gd name="connsiteY10" fmla="*/ 1493800 h 1552575"/>
              <a:gd name="connsiteX11" fmla="*/ 175260 w 247650"/>
              <a:gd name="connsiteY11" fmla="*/ 1560475 h 1552575"/>
              <a:gd name="connsiteX12" fmla="*/ 196215 w 247650"/>
              <a:gd name="connsiteY12" fmla="*/ 1556665 h 1552575"/>
              <a:gd name="connsiteX13" fmla="*/ 239077 w 247650"/>
              <a:gd name="connsiteY13" fmla="*/ 1527137 h 1552575"/>
              <a:gd name="connsiteX14" fmla="*/ 240983 w 247650"/>
              <a:gd name="connsiteY14" fmla="*/ 1524280 h 1552575"/>
              <a:gd name="connsiteX15" fmla="*/ 247650 w 247650"/>
              <a:gd name="connsiteY15" fmla="*/ 1469035 h 1552575"/>
              <a:gd name="connsiteX16" fmla="*/ 205740 w 247650"/>
              <a:gd name="connsiteY16" fmla="*/ 1431887 h 1552575"/>
              <a:gd name="connsiteX17" fmla="*/ 175260 w 247650"/>
              <a:gd name="connsiteY17" fmla="*/ 1429030 h 1552575"/>
              <a:gd name="connsiteX18" fmla="*/ 178117 w 247650"/>
              <a:gd name="connsiteY18" fmla="*/ 1398550 h 1552575"/>
              <a:gd name="connsiteX19" fmla="*/ 208598 w 247650"/>
              <a:gd name="connsiteY19" fmla="*/ 1401407 h 1552575"/>
              <a:gd name="connsiteX20" fmla="*/ 205740 w 247650"/>
              <a:gd name="connsiteY20" fmla="*/ 1431887 h 1552575"/>
              <a:gd name="connsiteX21" fmla="*/ 205740 w 247650"/>
              <a:gd name="connsiteY21" fmla="*/ 1269962 h 1552575"/>
              <a:gd name="connsiteX22" fmla="*/ 175260 w 247650"/>
              <a:gd name="connsiteY22" fmla="*/ 1267105 h 1552575"/>
              <a:gd name="connsiteX23" fmla="*/ 178117 w 247650"/>
              <a:gd name="connsiteY23" fmla="*/ 1236625 h 1552575"/>
              <a:gd name="connsiteX24" fmla="*/ 208598 w 247650"/>
              <a:gd name="connsiteY24" fmla="*/ 1239482 h 1552575"/>
              <a:gd name="connsiteX25" fmla="*/ 205740 w 247650"/>
              <a:gd name="connsiteY25" fmla="*/ 1269962 h 1552575"/>
              <a:gd name="connsiteX26" fmla="*/ 205740 w 247650"/>
              <a:gd name="connsiteY26" fmla="*/ 1108037 h 1552575"/>
              <a:gd name="connsiteX27" fmla="*/ 175260 w 247650"/>
              <a:gd name="connsiteY27" fmla="*/ 1105180 h 1552575"/>
              <a:gd name="connsiteX28" fmla="*/ 178117 w 247650"/>
              <a:gd name="connsiteY28" fmla="*/ 1074700 h 1552575"/>
              <a:gd name="connsiteX29" fmla="*/ 208598 w 247650"/>
              <a:gd name="connsiteY29" fmla="*/ 1077557 h 1552575"/>
              <a:gd name="connsiteX30" fmla="*/ 205740 w 247650"/>
              <a:gd name="connsiteY30" fmla="*/ 1108037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7650" h="1552575">
                <a:moveTo>
                  <a:pt x="247650" y="1469035"/>
                </a:moveTo>
                <a:cubicBezTo>
                  <a:pt x="241935" y="1179475"/>
                  <a:pt x="234315" y="905155"/>
                  <a:pt x="230505" y="614642"/>
                </a:cubicBezTo>
                <a:cubicBezTo>
                  <a:pt x="228600" y="504152"/>
                  <a:pt x="231458" y="394615"/>
                  <a:pt x="219075" y="285077"/>
                </a:cubicBezTo>
                <a:cubicBezTo>
                  <a:pt x="215265" y="186970"/>
                  <a:pt x="170498" y="103150"/>
                  <a:pt x="104775" y="31712"/>
                </a:cubicBezTo>
                <a:cubicBezTo>
                  <a:pt x="94298" y="20282"/>
                  <a:pt x="72390" y="-11150"/>
                  <a:pt x="67627" y="4090"/>
                </a:cubicBezTo>
                <a:cubicBezTo>
                  <a:pt x="36195" y="104102"/>
                  <a:pt x="0" y="592735"/>
                  <a:pt x="0" y="867055"/>
                </a:cubicBezTo>
                <a:cubicBezTo>
                  <a:pt x="0" y="959447"/>
                  <a:pt x="0" y="961352"/>
                  <a:pt x="89535" y="982307"/>
                </a:cubicBezTo>
                <a:cubicBezTo>
                  <a:pt x="133350" y="992785"/>
                  <a:pt x="160020" y="1014692"/>
                  <a:pt x="151448" y="1058507"/>
                </a:cubicBezTo>
                <a:cubicBezTo>
                  <a:pt x="144780" y="1096607"/>
                  <a:pt x="141923" y="1135660"/>
                  <a:pt x="137160" y="1173760"/>
                </a:cubicBezTo>
                <a:cubicBezTo>
                  <a:pt x="124777" y="1269010"/>
                  <a:pt x="138113" y="1348067"/>
                  <a:pt x="133350" y="1442365"/>
                </a:cubicBezTo>
                <a:cubicBezTo>
                  <a:pt x="118110" y="1454747"/>
                  <a:pt x="108585" y="1472845"/>
                  <a:pt x="108585" y="1493800"/>
                </a:cubicBezTo>
                <a:cubicBezTo>
                  <a:pt x="108585" y="1530947"/>
                  <a:pt x="138113" y="1560475"/>
                  <a:pt x="175260" y="1560475"/>
                </a:cubicBezTo>
                <a:cubicBezTo>
                  <a:pt x="182880" y="1560475"/>
                  <a:pt x="189548" y="1559522"/>
                  <a:pt x="196215" y="1556665"/>
                </a:cubicBezTo>
                <a:cubicBezTo>
                  <a:pt x="212408" y="1551902"/>
                  <a:pt x="227648" y="1542377"/>
                  <a:pt x="239077" y="1527137"/>
                </a:cubicBezTo>
                <a:cubicBezTo>
                  <a:pt x="240030" y="1526185"/>
                  <a:pt x="240983" y="1525232"/>
                  <a:pt x="240983" y="1524280"/>
                </a:cubicBezTo>
                <a:cubicBezTo>
                  <a:pt x="251460" y="1507135"/>
                  <a:pt x="247650" y="1488085"/>
                  <a:pt x="247650" y="1469035"/>
                </a:cubicBezTo>
                <a:close/>
                <a:moveTo>
                  <a:pt x="205740" y="1431887"/>
                </a:moveTo>
                <a:cubicBezTo>
                  <a:pt x="196215" y="1439507"/>
                  <a:pt x="182880" y="1438555"/>
                  <a:pt x="175260" y="1429030"/>
                </a:cubicBezTo>
                <a:cubicBezTo>
                  <a:pt x="167640" y="1419505"/>
                  <a:pt x="168592" y="1406170"/>
                  <a:pt x="178117" y="1398550"/>
                </a:cubicBezTo>
                <a:cubicBezTo>
                  <a:pt x="187642" y="1390930"/>
                  <a:pt x="200977" y="1391882"/>
                  <a:pt x="208598" y="1401407"/>
                </a:cubicBezTo>
                <a:cubicBezTo>
                  <a:pt x="216217" y="1409980"/>
                  <a:pt x="215265" y="1424267"/>
                  <a:pt x="205740" y="1431887"/>
                </a:cubicBezTo>
                <a:close/>
                <a:moveTo>
                  <a:pt x="205740" y="1269962"/>
                </a:moveTo>
                <a:cubicBezTo>
                  <a:pt x="196215" y="1277582"/>
                  <a:pt x="182880" y="1276630"/>
                  <a:pt x="175260" y="1267105"/>
                </a:cubicBezTo>
                <a:cubicBezTo>
                  <a:pt x="167640" y="1257580"/>
                  <a:pt x="168592" y="1244245"/>
                  <a:pt x="178117" y="1236625"/>
                </a:cubicBezTo>
                <a:cubicBezTo>
                  <a:pt x="187642" y="1229005"/>
                  <a:pt x="200977" y="1229957"/>
                  <a:pt x="208598" y="1239482"/>
                </a:cubicBezTo>
                <a:cubicBezTo>
                  <a:pt x="216217" y="1248055"/>
                  <a:pt x="215265" y="1262342"/>
                  <a:pt x="205740" y="1269962"/>
                </a:cubicBezTo>
                <a:close/>
                <a:moveTo>
                  <a:pt x="205740" y="1108037"/>
                </a:moveTo>
                <a:cubicBezTo>
                  <a:pt x="196215" y="1115657"/>
                  <a:pt x="182880" y="1114705"/>
                  <a:pt x="175260" y="1105180"/>
                </a:cubicBezTo>
                <a:cubicBezTo>
                  <a:pt x="167640" y="1095655"/>
                  <a:pt x="168592" y="1082320"/>
                  <a:pt x="178117" y="1074700"/>
                </a:cubicBezTo>
                <a:cubicBezTo>
                  <a:pt x="187642" y="1067080"/>
                  <a:pt x="200977" y="1068032"/>
                  <a:pt x="208598" y="1077557"/>
                </a:cubicBezTo>
                <a:cubicBezTo>
                  <a:pt x="216217" y="1086130"/>
                  <a:pt x="215265" y="1100417"/>
                  <a:pt x="205740" y="110803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20">
            <a:extLst>
              <a:ext uri="{FF2B5EF4-FFF2-40B4-BE49-F238E27FC236}">
                <a16:creationId xmlns:a16="http://schemas.microsoft.com/office/drawing/2014/main" xmlns="" id="{0C1A6635-1FEC-433C-A013-214907096AFA}"/>
              </a:ext>
            </a:extLst>
          </p:cNvPr>
          <p:cNvSpPr/>
          <p:nvPr/>
        </p:nvSpPr>
        <p:spPr>
          <a:xfrm rot="10800000">
            <a:off x="6121019" y="370643"/>
            <a:ext cx="812043" cy="4339912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그룹 24">
            <a:extLst>
              <a:ext uri="{FF2B5EF4-FFF2-40B4-BE49-F238E27FC236}">
                <a16:creationId xmlns:a16="http://schemas.microsoft.com/office/drawing/2014/main" xmlns="" id="{47FBC84E-C565-4E31-AA44-8A4864B843CB}"/>
              </a:ext>
            </a:extLst>
          </p:cNvPr>
          <p:cNvGrpSpPr/>
          <p:nvPr/>
        </p:nvGrpSpPr>
        <p:grpSpPr>
          <a:xfrm rot="10800000">
            <a:off x="7358976" y="370644"/>
            <a:ext cx="624963" cy="4339912"/>
            <a:chOff x="10476289" y="295274"/>
            <a:chExt cx="567208" cy="6132431"/>
          </a:xfrm>
          <a:solidFill>
            <a:schemeClr val="accent4"/>
          </a:solidFill>
          <a:effectLst/>
        </p:grpSpPr>
        <p:grpSp>
          <p:nvGrpSpPr>
            <p:cNvPr id="9" name="그룹 25">
              <a:extLst>
                <a:ext uri="{FF2B5EF4-FFF2-40B4-BE49-F238E27FC236}">
                  <a16:creationId xmlns:a16="http://schemas.microsoft.com/office/drawing/2014/main" xmlns="" id="{BABE9F73-8979-41B2-B3B9-C1D970B4F9E6}"/>
                </a:ext>
              </a:extLst>
            </p:cNvPr>
            <p:cNvGrpSpPr/>
            <p:nvPr/>
          </p:nvGrpSpPr>
          <p:grpSpPr>
            <a:xfrm>
              <a:off x="10690849" y="3203663"/>
              <a:ext cx="352648" cy="3224042"/>
              <a:chOff x="3737748" y="3214934"/>
              <a:chExt cx="352648" cy="3224042"/>
            </a:xfrm>
            <a:grpFill/>
          </p:grpSpPr>
          <p:sp>
            <p:nvSpPr>
              <p:cNvPr id="11" name="사다리꼴 27">
                <a:extLst>
                  <a:ext uri="{FF2B5EF4-FFF2-40B4-BE49-F238E27FC236}">
                    <a16:creationId xmlns:a16="http://schemas.microsoft.com/office/drawing/2014/main" xmlns="" id="{45353DBF-DF1A-4CA1-B8DE-EADFBC1DA7F1}"/>
                  </a:ext>
                </a:extLst>
              </p:cNvPr>
              <p:cNvSpPr/>
              <p:nvPr/>
            </p:nvSpPr>
            <p:spPr>
              <a:xfrm>
                <a:off x="3737748" y="3214934"/>
                <a:ext cx="352648" cy="3044392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28">
                <a:extLst>
                  <a:ext uri="{FF2B5EF4-FFF2-40B4-BE49-F238E27FC236}">
                    <a16:creationId xmlns:a16="http://schemas.microsoft.com/office/drawing/2014/main" xmlns="" id="{9A397198-C2A6-45F6-ADF3-228522D5A7BC}"/>
                  </a:ext>
                </a:extLst>
              </p:cNvPr>
              <p:cNvSpPr/>
              <p:nvPr/>
            </p:nvSpPr>
            <p:spPr>
              <a:xfrm>
                <a:off x="3737748" y="6086328"/>
                <a:ext cx="352648" cy="3526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자유형: 도형 26">
              <a:extLst>
                <a:ext uri="{FF2B5EF4-FFF2-40B4-BE49-F238E27FC236}">
                  <a16:creationId xmlns:a16="http://schemas.microsoft.com/office/drawing/2014/main" xmlns="" id="{8FFC1F96-2EA3-49D3-9C0B-B509BF9E0C96}"/>
                </a:ext>
              </a:extLst>
            </p:cNvPr>
            <p:cNvSpPr/>
            <p:nvPr/>
          </p:nvSpPr>
          <p:spPr>
            <a:xfrm>
              <a:off x="10476289" y="295274"/>
              <a:ext cx="533238" cy="2908390"/>
            </a:xfrm>
            <a:custGeom>
              <a:avLst/>
              <a:gdLst>
                <a:gd name="connsiteX0" fmla="*/ 400050 w 428625"/>
                <a:gd name="connsiteY0" fmla="*/ 3267075 h 3267075"/>
                <a:gd name="connsiteX1" fmla="*/ 0 w 428625"/>
                <a:gd name="connsiteY1" fmla="*/ 3219450 h 3267075"/>
                <a:gd name="connsiteX2" fmla="*/ 428625 w 428625"/>
                <a:gd name="connsiteY2" fmla="*/ 0 h 3267075"/>
                <a:gd name="connsiteX3" fmla="*/ 400050 w 428625"/>
                <a:gd name="connsiteY3" fmla="*/ 3267075 h 3267075"/>
                <a:gd name="connsiteX0" fmla="*/ 400050 w 428625"/>
                <a:gd name="connsiteY0" fmla="*/ 3267940 h 3267940"/>
                <a:gd name="connsiteX1" fmla="*/ 0 w 428625"/>
                <a:gd name="connsiteY1" fmla="*/ 3220315 h 3267940"/>
                <a:gd name="connsiteX2" fmla="*/ 428625 w 428625"/>
                <a:gd name="connsiteY2" fmla="*/ 865 h 3267940"/>
                <a:gd name="connsiteX3" fmla="*/ 400050 w 428625"/>
                <a:gd name="connsiteY3" fmla="*/ 3267940 h 3267940"/>
                <a:gd name="connsiteX0" fmla="*/ 409575 w 438150"/>
                <a:gd name="connsiteY0" fmla="*/ 3267920 h 3277445"/>
                <a:gd name="connsiteX1" fmla="*/ 0 w 438150"/>
                <a:gd name="connsiteY1" fmla="*/ 3277445 h 3277445"/>
                <a:gd name="connsiteX2" fmla="*/ 438150 w 438150"/>
                <a:gd name="connsiteY2" fmla="*/ 845 h 3277445"/>
                <a:gd name="connsiteX3" fmla="*/ 409575 w 438150"/>
                <a:gd name="connsiteY3" fmla="*/ 3267920 h 3277445"/>
                <a:gd name="connsiteX0" fmla="*/ 420864 w 449439"/>
                <a:gd name="connsiteY0" fmla="*/ 3267824 h 3277349"/>
                <a:gd name="connsiteX1" fmla="*/ 11289 w 449439"/>
                <a:gd name="connsiteY1" fmla="*/ 3277349 h 3277349"/>
                <a:gd name="connsiteX2" fmla="*/ 449439 w 449439"/>
                <a:gd name="connsiteY2" fmla="*/ 749 h 3277349"/>
                <a:gd name="connsiteX3" fmla="*/ 420864 w 449439"/>
                <a:gd name="connsiteY3" fmla="*/ 3267824 h 3277349"/>
                <a:gd name="connsiteX0" fmla="*/ 426865 w 455440"/>
                <a:gd name="connsiteY0" fmla="*/ 3268012 h 3277537"/>
                <a:gd name="connsiteX1" fmla="*/ 17290 w 455440"/>
                <a:gd name="connsiteY1" fmla="*/ 3277537 h 3277537"/>
                <a:gd name="connsiteX2" fmla="*/ 455440 w 455440"/>
                <a:gd name="connsiteY2" fmla="*/ 937 h 3277537"/>
                <a:gd name="connsiteX3" fmla="*/ 426865 w 455440"/>
                <a:gd name="connsiteY3" fmla="*/ 3268012 h 3277537"/>
                <a:gd name="connsiteX0" fmla="*/ 420865 w 449440"/>
                <a:gd name="connsiteY0" fmla="*/ 3268029 h 3277554"/>
                <a:gd name="connsiteX1" fmla="*/ 11290 w 449440"/>
                <a:gd name="connsiteY1" fmla="*/ 3277554 h 3277554"/>
                <a:gd name="connsiteX2" fmla="*/ 449440 w 449440"/>
                <a:gd name="connsiteY2" fmla="*/ 954 h 3277554"/>
                <a:gd name="connsiteX3" fmla="*/ 420865 w 449440"/>
                <a:gd name="connsiteY3" fmla="*/ 3268029 h 3277554"/>
                <a:gd name="connsiteX0" fmla="*/ 458965 w 458965"/>
                <a:gd name="connsiteY0" fmla="*/ 3258504 h 3277554"/>
                <a:gd name="connsiteX1" fmla="*/ 11290 w 458965"/>
                <a:gd name="connsiteY1" fmla="*/ 3277554 h 3277554"/>
                <a:gd name="connsiteX2" fmla="*/ 449440 w 458965"/>
                <a:gd name="connsiteY2" fmla="*/ 954 h 3277554"/>
                <a:gd name="connsiteX3" fmla="*/ 458965 w 458965"/>
                <a:gd name="connsiteY3" fmla="*/ 3258504 h 3277554"/>
                <a:gd name="connsiteX0" fmla="*/ 458965 w 468741"/>
                <a:gd name="connsiteY0" fmla="*/ 3258504 h 3277554"/>
                <a:gd name="connsiteX1" fmla="*/ 11290 w 468741"/>
                <a:gd name="connsiteY1" fmla="*/ 3277554 h 3277554"/>
                <a:gd name="connsiteX2" fmla="*/ 449440 w 468741"/>
                <a:gd name="connsiteY2" fmla="*/ 954 h 3277554"/>
                <a:gd name="connsiteX3" fmla="*/ 458965 w 468741"/>
                <a:gd name="connsiteY3" fmla="*/ 3258504 h 3277554"/>
                <a:gd name="connsiteX0" fmla="*/ 458965 w 475898"/>
                <a:gd name="connsiteY0" fmla="*/ 3258504 h 3277554"/>
                <a:gd name="connsiteX1" fmla="*/ 11290 w 475898"/>
                <a:gd name="connsiteY1" fmla="*/ 3277554 h 3277554"/>
                <a:gd name="connsiteX2" fmla="*/ 449440 w 475898"/>
                <a:gd name="connsiteY2" fmla="*/ 954 h 3277554"/>
                <a:gd name="connsiteX3" fmla="*/ 458965 w 475898"/>
                <a:gd name="connsiteY3" fmla="*/ 3258504 h 3277554"/>
                <a:gd name="connsiteX0" fmla="*/ 460407 w 477340"/>
                <a:gd name="connsiteY0" fmla="*/ 3258186 h 3277236"/>
                <a:gd name="connsiteX1" fmla="*/ 12732 w 477340"/>
                <a:gd name="connsiteY1" fmla="*/ 3277236 h 3277236"/>
                <a:gd name="connsiteX2" fmla="*/ 450882 w 477340"/>
                <a:gd name="connsiteY2" fmla="*/ 636 h 3277236"/>
                <a:gd name="connsiteX3" fmla="*/ 460407 w 477340"/>
                <a:gd name="connsiteY3" fmla="*/ 3258186 h 3277236"/>
                <a:gd name="connsiteX0" fmla="*/ 487474 w 504407"/>
                <a:gd name="connsiteY0" fmla="*/ 3258194 h 3258194"/>
                <a:gd name="connsiteX1" fmla="*/ 11224 w 504407"/>
                <a:gd name="connsiteY1" fmla="*/ 3248669 h 3258194"/>
                <a:gd name="connsiteX2" fmla="*/ 477949 w 504407"/>
                <a:gd name="connsiteY2" fmla="*/ 644 h 3258194"/>
                <a:gd name="connsiteX3" fmla="*/ 487474 w 504407"/>
                <a:gd name="connsiteY3" fmla="*/ 3258194 h 3258194"/>
                <a:gd name="connsiteX0" fmla="*/ 487474 w 504407"/>
                <a:gd name="connsiteY0" fmla="*/ 3258194 h 3285812"/>
                <a:gd name="connsiteX1" fmla="*/ 11224 w 504407"/>
                <a:gd name="connsiteY1" fmla="*/ 3248669 h 3285812"/>
                <a:gd name="connsiteX2" fmla="*/ 477949 w 504407"/>
                <a:gd name="connsiteY2" fmla="*/ 644 h 3285812"/>
                <a:gd name="connsiteX3" fmla="*/ 487474 w 504407"/>
                <a:gd name="connsiteY3" fmla="*/ 3258194 h 3285812"/>
                <a:gd name="connsiteX0" fmla="*/ 487474 w 504407"/>
                <a:gd name="connsiteY0" fmla="*/ 3258194 h 3277380"/>
                <a:gd name="connsiteX1" fmla="*/ 11224 w 504407"/>
                <a:gd name="connsiteY1" fmla="*/ 3248669 h 3277380"/>
                <a:gd name="connsiteX2" fmla="*/ 477949 w 504407"/>
                <a:gd name="connsiteY2" fmla="*/ 644 h 3277380"/>
                <a:gd name="connsiteX3" fmla="*/ 487474 w 504407"/>
                <a:gd name="connsiteY3" fmla="*/ 3258194 h 3277380"/>
                <a:gd name="connsiteX0" fmla="*/ 477949 w 499445"/>
                <a:gd name="connsiteY0" fmla="*/ 3315344 h 3315344"/>
                <a:gd name="connsiteX1" fmla="*/ 11224 w 499445"/>
                <a:gd name="connsiteY1" fmla="*/ 3248669 h 3315344"/>
                <a:gd name="connsiteX2" fmla="*/ 477949 w 499445"/>
                <a:gd name="connsiteY2" fmla="*/ 644 h 3315344"/>
                <a:gd name="connsiteX3" fmla="*/ 477949 w 499445"/>
                <a:gd name="connsiteY3" fmla="*/ 3315344 h 3315344"/>
                <a:gd name="connsiteX0" fmla="*/ 514484 w 535980"/>
                <a:gd name="connsiteY0" fmla="*/ 3315342 h 3315342"/>
                <a:gd name="connsiteX1" fmla="*/ 9659 w 535980"/>
                <a:gd name="connsiteY1" fmla="*/ 3258192 h 3315342"/>
                <a:gd name="connsiteX2" fmla="*/ 514484 w 535980"/>
                <a:gd name="connsiteY2" fmla="*/ 642 h 3315342"/>
                <a:gd name="connsiteX3" fmla="*/ 514484 w 535980"/>
                <a:gd name="connsiteY3" fmla="*/ 3315342 h 3315342"/>
                <a:gd name="connsiteX0" fmla="*/ 514484 w 535980"/>
                <a:gd name="connsiteY0" fmla="*/ 3315342 h 3315342"/>
                <a:gd name="connsiteX1" fmla="*/ 9659 w 535980"/>
                <a:gd name="connsiteY1" fmla="*/ 3258192 h 3315342"/>
                <a:gd name="connsiteX2" fmla="*/ 514484 w 535980"/>
                <a:gd name="connsiteY2" fmla="*/ 642 h 3315342"/>
                <a:gd name="connsiteX3" fmla="*/ 514484 w 535980"/>
                <a:gd name="connsiteY3" fmla="*/ 3315342 h 3315342"/>
                <a:gd name="connsiteX0" fmla="*/ 504959 w 532163"/>
                <a:gd name="connsiteY0" fmla="*/ 3267717 h 3278507"/>
                <a:gd name="connsiteX1" fmla="*/ 9659 w 532163"/>
                <a:gd name="connsiteY1" fmla="*/ 3258192 h 3278507"/>
                <a:gd name="connsiteX2" fmla="*/ 514484 w 532163"/>
                <a:gd name="connsiteY2" fmla="*/ 642 h 3278507"/>
                <a:gd name="connsiteX3" fmla="*/ 504959 w 532163"/>
                <a:gd name="connsiteY3" fmla="*/ 3267717 h 3278507"/>
                <a:gd name="connsiteX0" fmla="*/ 504322 w 545560"/>
                <a:gd name="connsiteY0" fmla="*/ 3067764 h 3078554"/>
                <a:gd name="connsiteX1" fmla="*/ 9022 w 545560"/>
                <a:gd name="connsiteY1" fmla="*/ 3058239 h 3078554"/>
                <a:gd name="connsiteX2" fmla="*/ 532897 w 545560"/>
                <a:gd name="connsiteY2" fmla="*/ 714 h 3078554"/>
                <a:gd name="connsiteX3" fmla="*/ 504322 w 545560"/>
                <a:gd name="connsiteY3" fmla="*/ 3067764 h 3078554"/>
                <a:gd name="connsiteX0" fmla="*/ 504959 w 532163"/>
                <a:gd name="connsiteY0" fmla="*/ 3086805 h 3097595"/>
                <a:gd name="connsiteX1" fmla="*/ 9659 w 532163"/>
                <a:gd name="connsiteY1" fmla="*/ 3077280 h 3097595"/>
                <a:gd name="connsiteX2" fmla="*/ 514484 w 532163"/>
                <a:gd name="connsiteY2" fmla="*/ 705 h 3097595"/>
                <a:gd name="connsiteX3" fmla="*/ 504959 w 532163"/>
                <a:gd name="connsiteY3" fmla="*/ 3086805 h 3097595"/>
                <a:gd name="connsiteX0" fmla="*/ 506034 w 533238"/>
                <a:gd name="connsiteY0" fmla="*/ 3086100 h 3096890"/>
                <a:gd name="connsiteX1" fmla="*/ 10734 w 533238"/>
                <a:gd name="connsiteY1" fmla="*/ 3076575 h 3096890"/>
                <a:gd name="connsiteX2" fmla="*/ 515559 w 533238"/>
                <a:gd name="connsiteY2" fmla="*/ 0 h 3096890"/>
                <a:gd name="connsiteX3" fmla="*/ 506034 w 533238"/>
                <a:gd name="connsiteY3" fmla="*/ 3086100 h 3096890"/>
                <a:gd name="connsiteX0" fmla="*/ 506034 w 533238"/>
                <a:gd name="connsiteY0" fmla="*/ 3086100 h 3088655"/>
                <a:gd name="connsiteX1" fmla="*/ 10734 w 533238"/>
                <a:gd name="connsiteY1" fmla="*/ 3076575 h 3088655"/>
                <a:gd name="connsiteX2" fmla="*/ 515559 w 533238"/>
                <a:gd name="connsiteY2" fmla="*/ 0 h 3088655"/>
                <a:gd name="connsiteX3" fmla="*/ 506034 w 533238"/>
                <a:gd name="connsiteY3" fmla="*/ 3086100 h 308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38" h="3088655">
                  <a:moveTo>
                    <a:pt x="506034" y="3086100"/>
                  </a:moveTo>
                  <a:cubicBezTo>
                    <a:pt x="347284" y="3082925"/>
                    <a:pt x="159959" y="3098800"/>
                    <a:pt x="10734" y="3076575"/>
                  </a:cubicBezTo>
                  <a:cubicBezTo>
                    <a:pt x="-46416" y="1736725"/>
                    <a:pt x="125034" y="15875"/>
                    <a:pt x="515559" y="0"/>
                  </a:cubicBezTo>
                  <a:cubicBezTo>
                    <a:pt x="547309" y="9525"/>
                    <a:pt x="531434" y="1943100"/>
                    <a:pt x="506034" y="30861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2DF2890-6DC0-4AE2-91FD-F216FB090572}"/>
              </a:ext>
            </a:extLst>
          </p:cNvPr>
          <p:cNvGrpSpPr/>
          <p:nvPr/>
        </p:nvGrpSpPr>
        <p:grpSpPr>
          <a:xfrm rot="10800000">
            <a:off x="8520263" y="430502"/>
            <a:ext cx="1883391" cy="3686814"/>
            <a:chOff x="2755505" y="1879063"/>
            <a:chExt cx="552450" cy="9620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: Shape 155">
              <a:extLst>
                <a:ext uri="{FF2B5EF4-FFF2-40B4-BE49-F238E27FC236}">
                  <a16:creationId xmlns:a16="http://schemas.microsoft.com/office/drawing/2014/main" xmlns="" id="{436EBD7D-EE6A-4388-AC53-79091539ECE0}"/>
                </a:ext>
              </a:extLst>
            </p:cNvPr>
            <p:cNvSpPr/>
            <p:nvPr/>
          </p:nvSpPr>
          <p:spPr>
            <a:xfrm>
              <a:off x="2755505" y="1879063"/>
              <a:ext cx="552450" cy="962025"/>
            </a:xfrm>
            <a:custGeom>
              <a:avLst/>
              <a:gdLst>
                <a:gd name="connsiteX0" fmla="*/ 407432 w 552450"/>
                <a:gd name="connsiteY0" fmla="*/ 33338 h 962025"/>
                <a:gd name="connsiteX1" fmla="*/ 281702 w 552450"/>
                <a:gd name="connsiteY1" fmla="*/ 0 h 962025"/>
                <a:gd name="connsiteX2" fmla="*/ 266462 w 552450"/>
                <a:gd name="connsiteY2" fmla="*/ 0 h 962025"/>
                <a:gd name="connsiteX3" fmla="*/ 246459 w 552450"/>
                <a:gd name="connsiteY3" fmla="*/ 1905 h 962025"/>
                <a:gd name="connsiteX4" fmla="*/ 714 w 552450"/>
                <a:gd name="connsiteY4" fmla="*/ 260985 h 962025"/>
                <a:gd name="connsiteX5" fmla="*/ 714 w 552450"/>
                <a:gd name="connsiteY5" fmla="*/ 294322 h 962025"/>
                <a:gd name="connsiteX6" fmla="*/ 28337 w 552450"/>
                <a:gd name="connsiteY6" fmla="*/ 401003 h 962025"/>
                <a:gd name="connsiteX7" fmla="*/ 114062 w 552450"/>
                <a:gd name="connsiteY7" fmla="*/ 502920 h 962025"/>
                <a:gd name="connsiteX8" fmla="*/ 233124 w 552450"/>
                <a:gd name="connsiteY8" fmla="*/ 552450 h 962025"/>
                <a:gd name="connsiteX9" fmla="*/ 234077 w 552450"/>
                <a:gd name="connsiteY9" fmla="*/ 553403 h 962025"/>
                <a:gd name="connsiteX10" fmla="*/ 238839 w 552450"/>
                <a:gd name="connsiteY10" fmla="*/ 553403 h 962025"/>
                <a:gd name="connsiteX11" fmla="*/ 241697 w 552450"/>
                <a:gd name="connsiteY11" fmla="*/ 556260 h 962025"/>
                <a:gd name="connsiteX12" fmla="*/ 237887 w 552450"/>
                <a:gd name="connsiteY12" fmla="*/ 581025 h 962025"/>
                <a:gd name="connsiteX13" fmla="*/ 233124 w 552450"/>
                <a:gd name="connsiteY13" fmla="*/ 622935 h 962025"/>
                <a:gd name="connsiteX14" fmla="*/ 255032 w 552450"/>
                <a:gd name="connsiteY14" fmla="*/ 700087 h 962025"/>
                <a:gd name="connsiteX15" fmla="*/ 241697 w 552450"/>
                <a:gd name="connsiteY15" fmla="*/ 794385 h 962025"/>
                <a:gd name="connsiteX16" fmla="*/ 242649 w 552450"/>
                <a:gd name="connsiteY16" fmla="*/ 933450 h 962025"/>
                <a:gd name="connsiteX17" fmla="*/ 257889 w 552450"/>
                <a:gd name="connsiteY17" fmla="*/ 962025 h 962025"/>
                <a:gd name="connsiteX18" fmla="*/ 279797 w 552450"/>
                <a:gd name="connsiteY18" fmla="*/ 967740 h 962025"/>
                <a:gd name="connsiteX19" fmla="*/ 301704 w 552450"/>
                <a:gd name="connsiteY19" fmla="*/ 962025 h 962025"/>
                <a:gd name="connsiteX20" fmla="*/ 316944 w 552450"/>
                <a:gd name="connsiteY20" fmla="*/ 933450 h 962025"/>
                <a:gd name="connsiteX21" fmla="*/ 317897 w 552450"/>
                <a:gd name="connsiteY21" fmla="*/ 794385 h 962025"/>
                <a:gd name="connsiteX22" fmla="*/ 304562 w 552450"/>
                <a:gd name="connsiteY22" fmla="*/ 700087 h 962025"/>
                <a:gd name="connsiteX23" fmla="*/ 326469 w 552450"/>
                <a:gd name="connsiteY23" fmla="*/ 622935 h 962025"/>
                <a:gd name="connsiteX24" fmla="*/ 321707 w 552450"/>
                <a:gd name="connsiteY24" fmla="*/ 581025 h 962025"/>
                <a:gd name="connsiteX25" fmla="*/ 317897 w 552450"/>
                <a:gd name="connsiteY25" fmla="*/ 556260 h 962025"/>
                <a:gd name="connsiteX26" fmla="*/ 320754 w 552450"/>
                <a:gd name="connsiteY26" fmla="*/ 553403 h 962025"/>
                <a:gd name="connsiteX27" fmla="*/ 322659 w 552450"/>
                <a:gd name="connsiteY27" fmla="*/ 553403 h 962025"/>
                <a:gd name="connsiteX28" fmla="*/ 333137 w 552450"/>
                <a:gd name="connsiteY28" fmla="*/ 550545 h 962025"/>
                <a:gd name="connsiteX29" fmla="*/ 556022 w 552450"/>
                <a:gd name="connsiteY29" fmla="*/ 316230 h 962025"/>
                <a:gd name="connsiteX30" fmla="*/ 407432 w 552450"/>
                <a:gd name="connsiteY30" fmla="*/ 33338 h 962025"/>
                <a:gd name="connsiteX31" fmla="*/ 277892 w 552450"/>
                <a:gd name="connsiteY31" fmla="*/ 939165 h 962025"/>
                <a:gd name="connsiteX32" fmla="*/ 263604 w 552450"/>
                <a:gd name="connsiteY32" fmla="*/ 924878 h 962025"/>
                <a:gd name="connsiteX33" fmla="*/ 277892 w 552450"/>
                <a:gd name="connsiteY33" fmla="*/ 910590 h 962025"/>
                <a:gd name="connsiteX34" fmla="*/ 292179 w 552450"/>
                <a:gd name="connsiteY34" fmla="*/ 924878 h 962025"/>
                <a:gd name="connsiteX35" fmla="*/ 277892 w 552450"/>
                <a:gd name="connsiteY35" fmla="*/ 939165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52450" h="962025">
                  <a:moveTo>
                    <a:pt x="407432" y="33338"/>
                  </a:moveTo>
                  <a:cubicBezTo>
                    <a:pt x="368379" y="12382"/>
                    <a:pt x="325517" y="2857"/>
                    <a:pt x="281702" y="0"/>
                  </a:cubicBezTo>
                  <a:cubicBezTo>
                    <a:pt x="276939" y="0"/>
                    <a:pt x="271224" y="0"/>
                    <a:pt x="266462" y="0"/>
                  </a:cubicBezTo>
                  <a:cubicBezTo>
                    <a:pt x="259794" y="2857"/>
                    <a:pt x="253127" y="0"/>
                    <a:pt x="246459" y="1905"/>
                  </a:cubicBezTo>
                  <a:cubicBezTo>
                    <a:pt x="110252" y="18097"/>
                    <a:pt x="9287" y="124778"/>
                    <a:pt x="714" y="260985"/>
                  </a:cubicBezTo>
                  <a:cubicBezTo>
                    <a:pt x="-238" y="271462"/>
                    <a:pt x="-238" y="282893"/>
                    <a:pt x="714" y="294322"/>
                  </a:cubicBezTo>
                  <a:cubicBezTo>
                    <a:pt x="714" y="332422"/>
                    <a:pt x="12144" y="367665"/>
                    <a:pt x="28337" y="401003"/>
                  </a:cubicBezTo>
                  <a:cubicBezTo>
                    <a:pt x="47387" y="441960"/>
                    <a:pt x="77867" y="475297"/>
                    <a:pt x="114062" y="502920"/>
                  </a:cubicBezTo>
                  <a:cubicBezTo>
                    <a:pt x="149304" y="529590"/>
                    <a:pt x="189309" y="544830"/>
                    <a:pt x="233124" y="552450"/>
                  </a:cubicBezTo>
                  <a:cubicBezTo>
                    <a:pt x="233124" y="552450"/>
                    <a:pt x="234077" y="553403"/>
                    <a:pt x="234077" y="553403"/>
                  </a:cubicBezTo>
                  <a:lnTo>
                    <a:pt x="238839" y="553403"/>
                  </a:lnTo>
                  <a:cubicBezTo>
                    <a:pt x="239792" y="554355"/>
                    <a:pt x="240744" y="555308"/>
                    <a:pt x="241697" y="556260"/>
                  </a:cubicBezTo>
                  <a:cubicBezTo>
                    <a:pt x="240744" y="566737"/>
                    <a:pt x="247412" y="575310"/>
                    <a:pt x="237887" y="581025"/>
                  </a:cubicBezTo>
                  <a:cubicBezTo>
                    <a:pt x="223599" y="590550"/>
                    <a:pt x="229314" y="612458"/>
                    <a:pt x="233124" y="622935"/>
                  </a:cubicBezTo>
                  <a:cubicBezTo>
                    <a:pt x="245507" y="652462"/>
                    <a:pt x="255984" y="666750"/>
                    <a:pt x="255032" y="700087"/>
                  </a:cubicBezTo>
                  <a:cubicBezTo>
                    <a:pt x="254079" y="721995"/>
                    <a:pt x="240744" y="772478"/>
                    <a:pt x="241697" y="794385"/>
                  </a:cubicBezTo>
                  <a:cubicBezTo>
                    <a:pt x="241697" y="841058"/>
                    <a:pt x="242649" y="886778"/>
                    <a:pt x="242649" y="933450"/>
                  </a:cubicBezTo>
                  <a:cubicBezTo>
                    <a:pt x="242649" y="945833"/>
                    <a:pt x="246459" y="956310"/>
                    <a:pt x="257889" y="962025"/>
                  </a:cubicBezTo>
                  <a:cubicBezTo>
                    <a:pt x="265509" y="965835"/>
                    <a:pt x="273129" y="967740"/>
                    <a:pt x="279797" y="967740"/>
                  </a:cubicBezTo>
                  <a:cubicBezTo>
                    <a:pt x="286464" y="967740"/>
                    <a:pt x="294084" y="965835"/>
                    <a:pt x="301704" y="962025"/>
                  </a:cubicBezTo>
                  <a:cubicBezTo>
                    <a:pt x="313134" y="956310"/>
                    <a:pt x="316944" y="945833"/>
                    <a:pt x="316944" y="933450"/>
                  </a:cubicBezTo>
                  <a:cubicBezTo>
                    <a:pt x="316944" y="886778"/>
                    <a:pt x="316944" y="841058"/>
                    <a:pt x="317897" y="794385"/>
                  </a:cubicBezTo>
                  <a:cubicBezTo>
                    <a:pt x="317897" y="772478"/>
                    <a:pt x="305514" y="721995"/>
                    <a:pt x="304562" y="700087"/>
                  </a:cubicBezTo>
                  <a:cubicBezTo>
                    <a:pt x="303609" y="666750"/>
                    <a:pt x="314087" y="653415"/>
                    <a:pt x="326469" y="622935"/>
                  </a:cubicBezTo>
                  <a:cubicBezTo>
                    <a:pt x="331232" y="612458"/>
                    <a:pt x="335994" y="590550"/>
                    <a:pt x="321707" y="581025"/>
                  </a:cubicBezTo>
                  <a:cubicBezTo>
                    <a:pt x="312182" y="574358"/>
                    <a:pt x="318849" y="565785"/>
                    <a:pt x="317897" y="556260"/>
                  </a:cubicBezTo>
                  <a:cubicBezTo>
                    <a:pt x="318849" y="555308"/>
                    <a:pt x="319802" y="554355"/>
                    <a:pt x="320754" y="553403"/>
                  </a:cubicBezTo>
                  <a:lnTo>
                    <a:pt x="322659" y="553403"/>
                  </a:lnTo>
                  <a:cubicBezTo>
                    <a:pt x="325517" y="551498"/>
                    <a:pt x="328374" y="550545"/>
                    <a:pt x="333137" y="550545"/>
                  </a:cubicBezTo>
                  <a:cubicBezTo>
                    <a:pt x="451247" y="527685"/>
                    <a:pt x="537924" y="435293"/>
                    <a:pt x="556022" y="316230"/>
                  </a:cubicBezTo>
                  <a:cubicBezTo>
                    <a:pt x="569357" y="202883"/>
                    <a:pt x="511254" y="89535"/>
                    <a:pt x="407432" y="33338"/>
                  </a:cubicBezTo>
                  <a:close/>
                  <a:moveTo>
                    <a:pt x="277892" y="939165"/>
                  </a:moveTo>
                  <a:cubicBezTo>
                    <a:pt x="269319" y="939165"/>
                    <a:pt x="263604" y="932498"/>
                    <a:pt x="263604" y="924878"/>
                  </a:cubicBezTo>
                  <a:cubicBezTo>
                    <a:pt x="263604" y="916305"/>
                    <a:pt x="270272" y="910590"/>
                    <a:pt x="277892" y="910590"/>
                  </a:cubicBezTo>
                  <a:cubicBezTo>
                    <a:pt x="286464" y="910590"/>
                    <a:pt x="292179" y="917258"/>
                    <a:pt x="292179" y="924878"/>
                  </a:cubicBezTo>
                  <a:cubicBezTo>
                    <a:pt x="292179" y="932498"/>
                    <a:pt x="285512" y="939165"/>
                    <a:pt x="277892" y="93916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56">
              <a:extLst>
                <a:ext uri="{FF2B5EF4-FFF2-40B4-BE49-F238E27FC236}">
                  <a16:creationId xmlns:a16="http://schemas.microsoft.com/office/drawing/2014/main" xmlns="" id="{FE262570-E9BB-40E9-BAA5-C43D7A6331D1}"/>
                </a:ext>
              </a:extLst>
            </p:cNvPr>
            <p:cNvSpPr/>
            <p:nvPr/>
          </p:nvSpPr>
          <p:spPr>
            <a:xfrm>
              <a:off x="2801939" y="1928593"/>
              <a:ext cx="457200" cy="457200"/>
            </a:xfrm>
            <a:custGeom>
              <a:avLst/>
              <a:gdLst>
                <a:gd name="connsiteX0" fmla="*/ 230505 w 457200"/>
                <a:gd name="connsiteY0" fmla="*/ 0 h 457200"/>
                <a:gd name="connsiteX1" fmla="*/ 0 w 457200"/>
                <a:gd name="connsiteY1" fmla="*/ 225742 h 457200"/>
                <a:gd name="connsiteX2" fmla="*/ 229552 w 457200"/>
                <a:gd name="connsiteY2" fmla="*/ 459105 h 457200"/>
                <a:gd name="connsiteX3" fmla="*/ 459105 w 457200"/>
                <a:gd name="connsiteY3" fmla="*/ 229552 h 457200"/>
                <a:gd name="connsiteX4" fmla="*/ 230505 w 457200"/>
                <a:gd name="connsiteY4" fmla="*/ 0 h 457200"/>
                <a:gd name="connsiteX5" fmla="*/ 230505 w 457200"/>
                <a:gd name="connsiteY5" fmla="*/ 442913 h 457200"/>
                <a:gd name="connsiteX6" fmla="*/ 16192 w 457200"/>
                <a:gd name="connsiteY6" fmla="*/ 225742 h 457200"/>
                <a:gd name="connsiteX7" fmla="*/ 230505 w 457200"/>
                <a:gd name="connsiteY7" fmla="*/ 16192 h 457200"/>
                <a:gd name="connsiteX8" fmla="*/ 443865 w 457200"/>
                <a:gd name="connsiteY8" fmla="*/ 229552 h 457200"/>
                <a:gd name="connsiteX9" fmla="*/ 230505 w 457200"/>
                <a:gd name="connsiteY9" fmla="*/ 44291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230505" y="0"/>
                  </a:moveTo>
                  <a:cubicBezTo>
                    <a:pt x="103822" y="0"/>
                    <a:pt x="0" y="100965"/>
                    <a:pt x="0" y="225742"/>
                  </a:cubicBezTo>
                  <a:cubicBezTo>
                    <a:pt x="0" y="356235"/>
                    <a:pt x="100965" y="459105"/>
                    <a:pt x="229552" y="459105"/>
                  </a:cubicBezTo>
                  <a:cubicBezTo>
                    <a:pt x="356235" y="459105"/>
                    <a:pt x="459105" y="356235"/>
                    <a:pt x="459105" y="229552"/>
                  </a:cubicBezTo>
                  <a:cubicBezTo>
                    <a:pt x="459105" y="102870"/>
                    <a:pt x="357188" y="0"/>
                    <a:pt x="230505" y="0"/>
                  </a:cubicBezTo>
                  <a:close/>
                  <a:moveTo>
                    <a:pt x="230505" y="442913"/>
                  </a:moveTo>
                  <a:cubicBezTo>
                    <a:pt x="110490" y="442913"/>
                    <a:pt x="16192" y="346710"/>
                    <a:pt x="16192" y="225742"/>
                  </a:cubicBezTo>
                  <a:cubicBezTo>
                    <a:pt x="16192" y="110490"/>
                    <a:pt x="113347" y="15240"/>
                    <a:pt x="230505" y="16192"/>
                  </a:cubicBezTo>
                  <a:cubicBezTo>
                    <a:pt x="347663" y="16192"/>
                    <a:pt x="442913" y="111442"/>
                    <a:pt x="443865" y="229552"/>
                  </a:cubicBezTo>
                  <a:cubicBezTo>
                    <a:pt x="444817" y="345757"/>
                    <a:pt x="347663" y="442913"/>
                    <a:pt x="230505" y="44291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AB476B8-BCE5-45B2-961F-EA85F8EFC465}"/>
              </a:ext>
            </a:extLst>
          </p:cNvPr>
          <p:cNvCxnSpPr>
            <a:cxnSpLocks/>
          </p:cNvCxnSpPr>
          <p:nvPr/>
        </p:nvCxnSpPr>
        <p:spPr>
          <a:xfrm flipV="1">
            <a:off x="2797791" y="492895"/>
            <a:ext cx="9394209" cy="1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375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xmlns="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9938" y="5036524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A8D1AAF6-CE25-4081-9A69-D1C95715CF55}"/>
              </a:ext>
            </a:extLst>
          </p:cNvPr>
          <p:cNvSpPr txBox="1">
            <a:spLocks/>
          </p:cNvSpPr>
          <p:nvPr/>
        </p:nvSpPr>
        <p:spPr>
          <a:xfrm>
            <a:off x="4517334" y="5968157"/>
            <a:ext cx="3157332" cy="301523"/>
          </a:xfrm>
          <a:prstGeom prst="roundRect">
            <a:avLst>
              <a:gd name="adj" fmla="val 29852"/>
            </a:avLst>
          </a:prstGeom>
          <a:solidFill>
            <a:schemeClr val="accent2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altLang="ko-KR" sz="1800" dirty="0" smtClean="0">
                <a:solidFill>
                  <a:schemeClr val="bg1"/>
                </a:solidFill>
              </a:rPr>
              <a:t>Bye-bye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B00C34F-E34C-4FDC-9A3C-F33B42C0E94A}"/>
              </a:ext>
            </a:extLst>
          </p:cNvPr>
          <p:cNvSpPr/>
          <p:nvPr/>
        </p:nvSpPr>
        <p:spPr>
          <a:xfrm>
            <a:off x="5117434" y="1862439"/>
            <a:ext cx="1937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 smtClean="0">
                <a:solidFill>
                  <a:schemeClr val="accent2"/>
                </a:solidFill>
              </a:rPr>
              <a:t>RAMEN RATING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xmlns="" id="{6CD3990C-28F3-42EE-A4F2-C93A6360A97B}"/>
              </a:ext>
            </a:extLst>
          </p:cNvPr>
          <p:cNvSpPr txBox="1">
            <a:spLocks/>
          </p:cNvSpPr>
          <p:nvPr/>
        </p:nvSpPr>
        <p:spPr>
          <a:xfrm>
            <a:off x="2822330" y="213650"/>
            <a:ext cx="9369669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39196C3-A5CD-42E2-8A94-11FF83027740}"/>
              </a:ext>
            </a:extLst>
          </p:cNvPr>
          <p:cNvGrpSpPr/>
          <p:nvPr/>
        </p:nvGrpSpPr>
        <p:grpSpPr>
          <a:xfrm>
            <a:off x="3758306" y="1952368"/>
            <a:ext cx="7497715" cy="3076831"/>
            <a:chOff x="4153981" y="1938915"/>
            <a:chExt cx="7497715" cy="58372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xmlns="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id-ID" altLang="ko-KR" dirty="0" smtClean="0">
                <a:solidFill>
                  <a:schemeClr val="accent2"/>
                </a:solidFill>
              </a:rPr>
              <a:t>DATASET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8740B3A-F0B6-42AD-B4CA-DAD81E2FB5A0}"/>
              </a:ext>
            </a:extLst>
          </p:cNvPr>
          <p:cNvSpPr txBox="1"/>
          <p:nvPr/>
        </p:nvSpPr>
        <p:spPr bwMode="auto">
          <a:xfrm>
            <a:off x="5007243" y="2917907"/>
            <a:ext cx="4999837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5400" dirty="0" smtClean="0">
                <a:latin typeface="Arial" pitchFamily="34" charset="0"/>
                <a:cs typeface="Arial" pitchFamily="34" charset="0"/>
              </a:rPr>
              <a:t>Ramen Rating</a:t>
            </a:r>
            <a:endParaRPr lang="ko-KR" altLang="en-US" sz="5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1027" name="Picture 3" descr="E:\TUGAS KULIAH POLTEK\data mining\ss tb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59" y="1887063"/>
            <a:ext cx="6945312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159" y="1372286"/>
            <a:ext cx="60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Langkah pertama</a:t>
            </a:r>
            <a:endParaRPr lang="en-US" b="1" dirty="0"/>
          </a:p>
        </p:txBody>
      </p:sp>
      <p:pic>
        <p:nvPicPr>
          <p:cNvPr id="1026" name="Picture 2" descr="E:\TUGAS KULIAH POLTEK\data mining\ss tb\1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59" y="2879124"/>
            <a:ext cx="6945312" cy="35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29600" y="1887063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Lakukan perintah untuk memanggil dataset  yang ada di github/gitlab/gitbucket dengan cara memasukkan link </a:t>
            </a:r>
            <a:r>
              <a:rPr lang="id-ID" dirty="0"/>
              <a:t>github/gitlab/gitbucket </a:t>
            </a:r>
            <a:r>
              <a:rPr lang="id-ID" dirty="0" smtClean="0"/>
              <a:t> yang telah teman-teman buat.</a:t>
            </a:r>
          </a:p>
        </p:txBody>
      </p:sp>
    </p:spTree>
    <p:extLst>
      <p:ext uri="{BB962C8B-B14F-4D97-AF65-F5344CB8AC3E}">
        <p14:creationId xmlns:p14="http://schemas.microsoft.com/office/powerpoint/2010/main" val="186699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2050" name="Picture 2" descr="E:\TUGAS KULIAH POLTEK\data mining\ss tb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32" y="2037494"/>
            <a:ext cx="6945313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9333" y="1483496"/>
            <a:ext cx="360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Langkah Kedua 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22172" y="2754699"/>
            <a:ext cx="14580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E:\TUGAS KULIAH POLTEK\data mining\ss tb\1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31" y="3037403"/>
            <a:ext cx="6945313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57751" y="2037494"/>
            <a:ext cx="3064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Lakukan perintah </a:t>
            </a:r>
            <a:r>
              <a:rPr lang="id-ID" dirty="0"/>
              <a:t>library(tidyverse</a:t>
            </a:r>
            <a:r>
              <a:rPr lang="id-ID" dirty="0" smtClean="0"/>
              <a:t>).</a:t>
            </a:r>
          </a:p>
          <a:p>
            <a:endParaRPr lang="id-ID" dirty="0" smtClean="0"/>
          </a:p>
          <a:p>
            <a:r>
              <a:rPr lang="id-ID" dirty="0" smtClean="0"/>
              <a:t>Sebelum teman-teman melakukan perintah library(tidyverse) alangkah baiknya teman-teman install dulu packagesnya. Jika belum di install maka teman-teman tidak akan bisa melakukan perintah tersebut.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3074" name="Picture 2" descr="E:\TUGAS KULIAH POLTEK\data mining\ss tb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64" y="1975710"/>
            <a:ext cx="6945313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24465" y="1508210"/>
            <a:ext cx="216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Langkah Ketiga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68162" y="2683650"/>
            <a:ext cx="32374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8162" y="2683650"/>
            <a:ext cx="0" cy="5908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8162" y="3274541"/>
            <a:ext cx="32374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905632" y="2683650"/>
            <a:ext cx="0" cy="590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92530" y="1975710"/>
            <a:ext cx="2792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Lakukan perintah View untuk mengecek dataset kita.</a:t>
            </a:r>
            <a:endParaRPr lang="en-US" dirty="0"/>
          </a:p>
        </p:txBody>
      </p:sp>
      <p:pic>
        <p:nvPicPr>
          <p:cNvPr id="3075" name="Picture 3" descr="E:\TUGAS KULIAH POLTEK\data mining\ss tb\1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64" y="3614010"/>
            <a:ext cx="6716713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 flipV="1">
            <a:off x="1124465" y="5013026"/>
            <a:ext cx="397887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24465" y="6188508"/>
            <a:ext cx="39788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24465" y="5050611"/>
            <a:ext cx="0" cy="1137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03342" y="5013027"/>
            <a:ext cx="0" cy="1175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78" idx="1"/>
          </p:cNvCxnSpPr>
          <p:nvPr/>
        </p:nvCxnSpPr>
        <p:spPr>
          <a:xfrm flipH="1">
            <a:off x="5103343" y="5235277"/>
            <a:ext cx="1285099" cy="923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/>
          <p:cNvCxnSpPr>
            <a:stCxn id="17" idx="1"/>
          </p:cNvCxnSpPr>
          <p:nvPr/>
        </p:nvCxnSpPr>
        <p:spPr>
          <a:xfrm flipH="1">
            <a:off x="4905632" y="2437375"/>
            <a:ext cx="3286898" cy="541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TextBox 3077"/>
          <p:cNvSpPr txBox="1"/>
          <p:nvPr/>
        </p:nvSpPr>
        <p:spPr>
          <a:xfrm>
            <a:off x="6388442" y="5050611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ketika di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7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Hasil Data Mining</a:t>
            </a:r>
            <a:endParaRPr lang="en-US" dirty="0"/>
          </a:p>
        </p:txBody>
      </p:sp>
      <p:pic>
        <p:nvPicPr>
          <p:cNvPr id="4098" name="Picture 2" descr="E:\TUGAS KULIAH POLTEK\data mining\ss tb\1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51" y="1749297"/>
            <a:ext cx="7002463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29600" y="1749297"/>
            <a:ext cx="2520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Setelah melakukan perintah tadi maka akan muncul slide baru di sebelah slide asli kita. Nah dari sini kita bisa melihat isi dari dataset kita. </a:t>
            </a:r>
          </a:p>
          <a:p>
            <a:endParaRPr lang="id-ID" dirty="0"/>
          </a:p>
          <a:p>
            <a:r>
              <a:rPr lang="id-ID" b="1" dirty="0" smtClean="0"/>
              <a:t>Note : Ingat Jangan diclose..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889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5122" name="Picture 2" descr="E:\TUGAS KULIAH POLTEK\data mining\ss tb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" y="2363620"/>
            <a:ext cx="4352096" cy="66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9462" y="1815152"/>
            <a:ext cx="223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Langkah Keempat</a:t>
            </a:r>
            <a:endParaRPr lang="en-US" b="1" dirty="0"/>
          </a:p>
        </p:txBody>
      </p:sp>
      <p:pic>
        <p:nvPicPr>
          <p:cNvPr id="5123" name="Picture 3" descr="E:\TUGAS KULIAH POLTEK\data mining\ss tb\2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" y="3140384"/>
            <a:ext cx="4352096" cy="84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32561" y="2184484"/>
            <a:ext cx="4258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Lakukan Perintah Clean.</a:t>
            </a:r>
          </a:p>
          <a:p>
            <a:r>
              <a:rPr lang="id-ID" dirty="0" smtClean="0"/>
              <a:t>Sepertinya perintah clean ini untuk merapikan dataset kita.</a:t>
            </a:r>
            <a:endParaRPr lang="en-US" dirty="0"/>
          </a:p>
        </p:txBody>
      </p:sp>
      <p:pic>
        <p:nvPicPr>
          <p:cNvPr id="5124" name="Picture 4" descr="E:\TUGAS KULIAH POLTEK\data mining\ss tb\2.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" y="3985146"/>
            <a:ext cx="5945187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74256" y="3985146"/>
            <a:ext cx="3070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Maka setelah kita melakukan perintah tersebut akan ada data baru seperti gambar disamping.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724649" y="4585311"/>
            <a:ext cx="549607" cy="3824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9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en-US" dirty="0"/>
          </a:p>
        </p:txBody>
      </p:sp>
      <p:pic>
        <p:nvPicPr>
          <p:cNvPr id="6146" name="Picture 2" descr="E:\TUGAS KULIAH POLTEK\data mining\ss tb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28" y="2044203"/>
            <a:ext cx="6781661" cy="155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2029" y="1473958"/>
            <a:ext cx="203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Langkah Kelima</a:t>
            </a:r>
            <a:endParaRPr lang="en-US" b="1" dirty="0"/>
          </a:p>
        </p:txBody>
      </p:sp>
      <p:pic>
        <p:nvPicPr>
          <p:cNvPr id="6147" name="Picture 3" descr="E:\TUGAS KULIAH POLTEK\data mining\ss tb\3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27" y="3603008"/>
            <a:ext cx="6781661" cy="152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83689" y="2044203"/>
            <a:ext cx="3548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Lakukan Perintah disamping untuk menampilkan rating seluruh negara yang ada dalam dataset kita.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1301" y="5254388"/>
            <a:ext cx="30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Ketika di run dan berhasill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6100549" y="5131557"/>
            <a:ext cx="900752" cy="3074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3712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436</Words>
  <Application>Microsoft Office PowerPoint</Application>
  <PresentationFormat>Custom</PresentationFormat>
  <Paragraphs>77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Cover and End Slide Master</vt:lpstr>
      <vt:lpstr>Contents Slide Master</vt:lpstr>
      <vt:lpstr>Section Break Slide Master</vt:lpstr>
      <vt:lpstr>Tugas Besar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User</cp:lastModifiedBy>
  <cp:revision>155</cp:revision>
  <dcterms:created xsi:type="dcterms:W3CDTF">2019-01-14T06:35:35Z</dcterms:created>
  <dcterms:modified xsi:type="dcterms:W3CDTF">2019-12-03T08:27:06Z</dcterms:modified>
</cp:coreProperties>
</file>