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5A11"/>
    <a:srgbClr val="E9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/>
    <p:restoredTop sz="94681"/>
  </p:normalViewPr>
  <p:slideViewPr>
    <p:cSldViewPr snapToGrid="0" snapToObjects="1">
      <p:cViewPr>
        <p:scale>
          <a:sx n="68" d="100"/>
          <a:sy n="68" d="100"/>
        </p:scale>
        <p:origin x="53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7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B563F-FA7B-1841-9CB2-CC1F5CFE9B27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28421-15CC-A248-9A63-0B73020DB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4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3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11BE-F58F-D047-8661-03EFB683B8C3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D3F6D-7EDF-C443-A886-A2C4C0B0C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3.xml"/><Relationship Id="rId5" Type="http://schemas.openxmlformats.org/officeDocument/2006/relationships/slide" Target="slide8.xml"/><Relationship Id="rId6" Type="http://schemas.openxmlformats.org/officeDocument/2006/relationships/slide" Target="slide5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1457" y="333906"/>
            <a:ext cx="4057403" cy="1039895"/>
          </a:xfrm>
        </p:spPr>
        <p:txBody>
          <a:bodyPr/>
          <a:lstStyle/>
          <a:p>
            <a:r>
              <a:rPr lang="en-US" smtClean="0"/>
              <a:t>Login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933" y="1596178"/>
            <a:ext cx="1290452" cy="578076"/>
          </a:xfrm>
        </p:spPr>
        <p:txBody>
          <a:bodyPr/>
          <a:lstStyle/>
          <a:p>
            <a:r>
              <a:rPr lang="en-US" dirty="0" err="1" smtClean="0"/>
              <a:t>UserID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84933" y="3307319"/>
            <a:ext cx="1290452" cy="578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4932" y="2174254"/>
            <a:ext cx="12904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16681" y="3885395"/>
            <a:ext cx="34269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Rounded Rectangle 8">
            <a:hlinkClick r:id="rId2" action="ppaction://hlinksldjump"/>
          </p:cNvPr>
          <p:cNvSpPr/>
          <p:nvPr/>
        </p:nvSpPr>
        <p:spPr>
          <a:xfrm>
            <a:off x="4394928" y="4697433"/>
            <a:ext cx="1480457" cy="5297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533" y="0"/>
            <a:ext cx="13804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 User</a:t>
            </a:r>
            <a:endParaRPr lang="en-US" dirty="0"/>
          </a:p>
        </p:txBody>
      </p:sp>
      <p:sp>
        <p:nvSpPr>
          <p:cNvPr id="12" name="Rounded Rectangle 11">
            <a:hlinkClick r:id="rId2" action="ppaction://hlinksldjump"/>
          </p:cNvPr>
          <p:cNvSpPr/>
          <p:nvPr/>
        </p:nvSpPr>
        <p:spPr>
          <a:xfrm>
            <a:off x="2772229" y="3868056"/>
            <a:ext cx="2047419" cy="8853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Diagnosis and </a:t>
            </a:r>
            <a:r>
              <a:rPr lang="en-US" smtClean="0"/>
              <a:t>Repair Booking</a:t>
            </a:r>
            <a:endParaRPr lang="en-US" dirty="0"/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6808104" y="3868056"/>
            <a:ext cx="2047419" cy="8853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Vehicle </a:t>
            </a:r>
          </a:p>
          <a:p>
            <a:pPr algn="ctr"/>
            <a:r>
              <a:rPr lang="en-US" dirty="0" smtClean="0"/>
              <a:t>Parts</a:t>
            </a:r>
            <a:endParaRPr lang="en-US" dirty="0"/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2772229" y="1959429"/>
            <a:ext cx="2047419" cy="8853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Accounts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6808105" y="1959429"/>
            <a:ext cx="2047419" cy="8853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Vehicle record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0" y="6226629"/>
            <a:ext cx="1480457" cy="5297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Users</a:t>
            </a:r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795938" y="185797"/>
            <a:ext cx="4057403" cy="103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9" name="Rounded Rectangle 8">
            <a:hlinkClick r:id="rId7" action="ppaction://hlinksldjump"/>
          </p:cNvPr>
          <p:cNvSpPr/>
          <p:nvPr/>
        </p:nvSpPr>
        <p:spPr>
          <a:xfrm>
            <a:off x="11234963" y="105577"/>
            <a:ext cx="840924" cy="4495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533" y="408563"/>
            <a:ext cx="13804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Timestamp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77029" y="928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999" y="0"/>
            <a:ext cx="5315858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Customer Accounts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10634" y="870441"/>
            <a:ext cx="4681366" cy="58891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" y="871606"/>
            <a:ext cx="7293396" cy="58879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91737" y="1225605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Customer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1633" y="1188780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Customer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624082" y="1544474"/>
            <a:ext cx="4426857" cy="35645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91850" y="1855046"/>
            <a:ext cx="107361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791848" y="2764400"/>
            <a:ext cx="107361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Postcode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791849" y="2308583"/>
            <a:ext cx="107361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91848" y="3220217"/>
            <a:ext cx="107361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91848" y="3676633"/>
            <a:ext cx="107361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Email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186989" y="1855046"/>
            <a:ext cx="26973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of </a:t>
            </a:r>
            <a:r>
              <a:rPr lang="en-US" dirty="0" err="1" smtClean="0"/>
              <a:t>Cus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91848" y="4134502"/>
            <a:ext cx="107361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186988" y="3220217"/>
            <a:ext cx="269739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Phone of </a:t>
            </a:r>
            <a:r>
              <a:rPr lang="en-US" dirty="0" err="1" smtClean="0"/>
              <a:t>Cus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185085" y="2330809"/>
            <a:ext cx="26993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 of </a:t>
            </a:r>
            <a:r>
              <a:rPr lang="en-US" dirty="0" err="1" smtClean="0"/>
              <a:t>Cus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85084" y="2777792"/>
            <a:ext cx="26993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Postcode of </a:t>
            </a:r>
            <a:r>
              <a:rPr lang="en-US" dirty="0" err="1" smtClean="0"/>
              <a:t>Cus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185084" y="3676633"/>
            <a:ext cx="26993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of </a:t>
            </a:r>
            <a:r>
              <a:rPr lang="en-US" dirty="0" err="1" smtClean="0"/>
              <a:t>Cus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185083" y="4139963"/>
            <a:ext cx="269930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of </a:t>
            </a:r>
            <a:r>
              <a:rPr lang="en-US" dirty="0" err="1" smtClean="0"/>
              <a:t>Cus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0561" y="1991676"/>
            <a:ext cx="6854687" cy="2747674"/>
            <a:chOff x="191397" y="1169782"/>
            <a:chExt cx="6881139" cy="2747674"/>
          </a:xfrm>
        </p:grpSpPr>
        <p:sp>
          <p:nvSpPr>
            <p:cNvPr id="10" name="TextBox 9"/>
            <p:cNvSpPr txBox="1"/>
            <p:nvPr/>
          </p:nvSpPr>
          <p:spPr>
            <a:xfrm>
              <a:off x="742943" y="1175142"/>
              <a:ext cx="87630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4898" y="1169782"/>
              <a:ext cx="87630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Type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94775" y="1175142"/>
              <a:ext cx="87630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Phone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1397" y="1544474"/>
              <a:ext cx="6881139" cy="237298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07" y="1855046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56659" y="1857011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Type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43919" y="1862371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Phone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700" y="2369518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706" y="2898641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06" y="3427696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56657" y="2391142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Type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56658" y="2920326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Type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56658" y="3442210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Type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38479" y="3461091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Phone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3918" y="2396505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Phone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43918" y="2927672"/>
              <a:ext cx="167277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Phone of </a:t>
              </a:r>
              <a:r>
                <a:rPr lang="en-US" dirty="0" err="1" smtClean="0"/>
                <a:t>Cus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829334" y="1964470"/>
              <a:ext cx="50437" cy="172215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70795" y="1169782"/>
              <a:ext cx="87630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96669" y="1855046"/>
              <a:ext cx="75168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96662" y="2369518"/>
              <a:ext cx="75168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96668" y="2898641"/>
              <a:ext cx="75168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96668" y="3427696"/>
              <a:ext cx="75168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58534" y="4979723"/>
            <a:ext cx="988377" cy="3044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5150869" y="1211497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Customer</a:t>
            </a:r>
            <a:endParaRPr lang="en-US" dirty="0"/>
          </a:p>
        </p:txBody>
      </p:sp>
      <p:sp>
        <p:nvSpPr>
          <p:cNvPr id="47" name="Rounded Rectangle 46">
            <a:hlinkClick r:id="rId2" action="ppaction://hlinksldjump"/>
          </p:cNvPr>
          <p:cNvSpPr/>
          <p:nvPr/>
        </p:nvSpPr>
        <p:spPr>
          <a:xfrm>
            <a:off x="11234963" y="105577"/>
            <a:ext cx="840924" cy="4495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9097281" y="5238364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4497" y="4944932"/>
            <a:ext cx="1341515" cy="37407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Search Box</a:t>
            </a:r>
            <a:endParaRPr lang="en-US" dirty="0"/>
          </a:p>
        </p:txBody>
      </p:sp>
      <p:sp>
        <p:nvSpPr>
          <p:cNvPr id="63" name="Trapezoid 62">
            <a:hlinkClick r:id="rId3" action="ppaction://hlinksldjump"/>
          </p:cNvPr>
          <p:cNvSpPr/>
          <p:nvPr/>
        </p:nvSpPr>
        <p:spPr>
          <a:xfrm>
            <a:off x="968488" y="558412"/>
            <a:ext cx="1279412" cy="312030"/>
          </a:xfrm>
          <a:prstGeom prst="trapezoid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8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Bookings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441" y="2024507"/>
            <a:ext cx="11883118" cy="35645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865792" y="2897242"/>
            <a:ext cx="50437" cy="172215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4198" y="2160710"/>
            <a:ext cx="37419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for that customer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7969" y="1610134"/>
            <a:ext cx="21744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Booking information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42388" y="1606712"/>
            <a:ext cx="74521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Paid?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38552" y="2190061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4197" y="2892531"/>
            <a:ext cx="374197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for that customer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38552" y="2921882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4197" y="3624352"/>
            <a:ext cx="374197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for that customer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38552" y="3653703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4197" y="4356173"/>
            <a:ext cx="374197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Information for that customer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38552" y="4385524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46172" y="1577361"/>
            <a:ext cx="21744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Details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20989" y="2160710"/>
            <a:ext cx="224746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Details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14921" y="2892531"/>
            <a:ext cx="224746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Details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14921" y="3624352"/>
            <a:ext cx="224746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Details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14921" y="4356173"/>
            <a:ext cx="224746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Details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06335" y="5912760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433778" y="5903089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261221" y="5903088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3274" y="1606712"/>
            <a:ext cx="217443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Booking Date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149342" y="2160871"/>
            <a:ext cx="224746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Booking Details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43274" y="2892692"/>
            <a:ext cx="224746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Booking Details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43274" y="3624513"/>
            <a:ext cx="224746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Booking Details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43274" y="4356334"/>
            <a:ext cx="224746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Booking Details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40376" y="1577361"/>
            <a:ext cx="135746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Amount due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672120" y="2190061"/>
            <a:ext cx="118505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72120" y="2921882"/>
            <a:ext cx="118505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672120" y="3653703"/>
            <a:ext cx="118505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72120" y="4385524"/>
            <a:ext cx="118505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Rounded Rectangle 35">
            <a:hlinkClick r:id="rId2" action="ppaction://hlinksldjump"/>
          </p:cNvPr>
          <p:cNvSpPr/>
          <p:nvPr/>
        </p:nvSpPr>
        <p:spPr>
          <a:xfrm>
            <a:off x="11234963" y="105577"/>
            <a:ext cx="840924" cy="4495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Active Users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441" y="2009775"/>
            <a:ext cx="11883118" cy="356455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865792" y="2897242"/>
            <a:ext cx="50437" cy="172215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4198" y="2160710"/>
            <a:ext cx="2108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3915" y="1544237"/>
            <a:ext cx="75837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33392" y="2149379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4198" y="2892531"/>
            <a:ext cx="2108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33392" y="2881200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4198" y="3624352"/>
            <a:ext cx="2108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33392" y="3613021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4198" y="4356173"/>
            <a:ext cx="2108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33392" y="4344842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06335" y="5912760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User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433778" y="5903089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User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261221" y="5903088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User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31551" y="1532906"/>
            <a:ext cx="8381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37405" y="2157289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27720" y="2809691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37405" y="3573654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37405" y="4337617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64510" y="1544237"/>
            <a:ext cx="159147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Hourly Rate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5919" y="2157289"/>
            <a:ext cx="2108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Hourly Rate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37223" y="1532906"/>
            <a:ext cx="83819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05919" y="2800332"/>
            <a:ext cx="2108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Hourly Rate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11354" y="3527422"/>
            <a:ext cx="2108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Hourly Rate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05919" y="4341761"/>
            <a:ext cx="21086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Hourly Rate</a:t>
            </a:r>
            <a:endParaRPr lang="en-US" dirty="0"/>
          </a:p>
        </p:txBody>
      </p:sp>
      <p:sp>
        <p:nvSpPr>
          <p:cNvPr id="31" name="Rounded Rectangle 30">
            <a:hlinkClick r:id="rId2" action="ppaction://hlinksldjump"/>
          </p:cNvPr>
          <p:cNvSpPr/>
          <p:nvPr/>
        </p:nvSpPr>
        <p:spPr>
          <a:xfrm>
            <a:off x="11234963" y="105577"/>
            <a:ext cx="840924" cy="4495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hlinkClick r:id="rId2" action="ppaction://hlinksldjump"/>
          </p:cNvPr>
          <p:cNvSpPr/>
          <p:nvPr/>
        </p:nvSpPr>
        <p:spPr>
          <a:xfrm>
            <a:off x="968488" y="1206112"/>
            <a:ext cx="1279412" cy="312030"/>
          </a:xfrm>
          <a:prstGeom prst="trapezoid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Bookings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4227" y="113547"/>
            <a:ext cx="7059617" cy="5515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Diagnosis and Repair Booking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1397" y="1510229"/>
            <a:ext cx="11855460" cy="5209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8676" y="3510902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7036" y="3510902"/>
            <a:ext cx="234032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Diagonosis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036" y="4130258"/>
            <a:ext cx="234032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Repair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8676" y="4130258"/>
            <a:ext cx="4458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078" y="1694895"/>
            <a:ext cx="233828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8791" y="1694895"/>
            <a:ext cx="89149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078" y="2272190"/>
            <a:ext cx="233828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Estimated Repair 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08791" y="2272190"/>
            <a:ext cx="12543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Taken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9078" y="2891546"/>
            <a:ext cx="233828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Mileage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01534" y="2891546"/>
            <a:ext cx="125435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Mileage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501"/>
              </p:ext>
            </p:extLst>
          </p:nvPr>
        </p:nvGraphicFramePr>
        <p:xfrm>
          <a:off x="5635170" y="1694895"/>
          <a:ext cx="5773061" cy="294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23"/>
                <a:gridCol w="824723"/>
                <a:gridCol w="824723"/>
                <a:gridCol w="824723"/>
                <a:gridCol w="824723"/>
                <a:gridCol w="824723"/>
                <a:gridCol w="824723"/>
              </a:tblGrid>
              <a:tr h="421382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January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2017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</a:tr>
              <a:tr h="421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Sun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Tues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Thurs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Fri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Sat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6"/>
                    </a:solidFill>
                  </a:tcPr>
                </a:tc>
              </a:tr>
              <a:tr h="42138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21382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421382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421382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421382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7781471" y="4829235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22" name="Rounded Rectangle 21">
            <a:hlinkClick r:id="rId3" action="ppaction://hlinksldjump"/>
          </p:cNvPr>
          <p:cNvSpPr/>
          <p:nvPr/>
        </p:nvSpPr>
        <p:spPr>
          <a:xfrm>
            <a:off x="11234963" y="105577"/>
            <a:ext cx="840924" cy="4495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6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4440" y="1449136"/>
            <a:ext cx="11883118" cy="52374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hlinkClick r:id="rId2" action="ppaction://hlinksldjump"/>
          </p:cNvPr>
          <p:cNvSpPr/>
          <p:nvPr/>
        </p:nvSpPr>
        <p:spPr>
          <a:xfrm>
            <a:off x="968488" y="1129912"/>
            <a:ext cx="1279412" cy="312030"/>
          </a:xfrm>
          <a:prstGeom prst="trapezoid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Bookings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956" y="263525"/>
            <a:ext cx="351608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Vehicle </a:t>
            </a:r>
            <a:r>
              <a:rPr lang="en-US" dirty="0" smtClean="0"/>
              <a:t>Parts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067" y="1788688"/>
            <a:ext cx="119358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8523" y="1788688"/>
            <a:ext cx="17099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</a:t>
            </a:r>
            <a:r>
              <a:rPr lang="en-US" smtClean="0"/>
              <a:t>of Part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8067" y="2413732"/>
            <a:ext cx="119358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 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9283" y="2413732"/>
            <a:ext cx="110377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 of Part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8066" y="3039507"/>
            <a:ext cx="3190431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Description of Part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606335" y="5912760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smtClean="0"/>
              <a:t>Part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433778" y="5903089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</a:t>
            </a:r>
            <a:r>
              <a:rPr lang="en-US" dirty="0" smtClean="0"/>
              <a:t>Part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261221" y="5903088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</a:t>
            </a:r>
            <a:r>
              <a:rPr lang="en-US" dirty="0" smtClean="0"/>
              <a:t>Part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4798403" y="1788688"/>
            <a:ext cx="6854687" cy="2737277"/>
            <a:chOff x="4475684" y="1896794"/>
            <a:chExt cx="6854687" cy="2737277"/>
          </a:xfrm>
        </p:grpSpPr>
        <p:sp>
          <p:nvSpPr>
            <p:cNvPr id="18" name="TextBox 17"/>
            <p:cNvSpPr txBox="1"/>
            <p:nvPr/>
          </p:nvSpPr>
          <p:spPr>
            <a:xfrm>
              <a:off x="9298048" y="1901859"/>
              <a:ext cx="1479287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Change Stock 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35538" y="1901859"/>
              <a:ext cx="1269637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Part Name</a:t>
              </a:r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475684" y="2261089"/>
              <a:ext cx="6854687" cy="237298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26255" y="1896794"/>
              <a:ext cx="872937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Stock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28405" y="2486808"/>
              <a:ext cx="166634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 of </a:t>
              </a:r>
              <a:r>
                <a:rPr lang="en-US" dirty="0" smtClean="0"/>
                <a:t>Part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29547" y="2488773"/>
              <a:ext cx="166634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Stock of Part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28398" y="3001280"/>
              <a:ext cx="166634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 of </a:t>
              </a:r>
              <a:r>
                <a:rPr lang="en-US" dirty="0"/>
                <a:t>Part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8404" y="3530403"/>
              <a:ext cx="166634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 of </a:t>
              </a:r>
              <a:r>
                <a:rPr lang="en-US" dirty="0"/>
                <a:t>Part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28404" y="4059458"/>
              <a:ext cx="166634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Name of </a:t>
              </a:r>
              <a:r>
                <a:rPr lang="en-US" dirty="0"/>
                <a:t>Part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9545" y="3022904"/>
              <a:ext cx="166634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Stock of Part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29546" y="3552088"/>
              <a:ext cx="166634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Stock of Part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29546" y="4073972"/>
              <a:ext cx="166634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Stock of Part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088104" y="2596232"/>
              <a:ext cx="50243" cy="172215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47473" y="1896794"/>
              <a:ext cx="872937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3247" y="2486808"/>
              <a:ext cx="74879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3240" y="3001280"/>
              <a:ext cx="74879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3246" y="3530403"/>
              <a:ext cx="74879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73246" y="4059458"/>
              <a:ext cx="74879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ID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295453" y="2530014"/>
              <a:ext cx="610547" cy="3261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+</a:t>
              </a:r>
              <a:endParaRPr lang="en-US" sz="25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0166788" y="2530014"/>
              <a:ext cx="610547" cy="3261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-</a:t>
              </a:r>
              <a:endParaRPr lang="en-US" sz="25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9295453" y="3001280"/>
              <a:ext cx="610547" cy="3261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+</a:t>
              </a:r>
              <a:endParaRPr lang="en-US" sz="25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0166788" y="3001280"/>
              <a:ext cx="610547" cy="3261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-</a:t>
              </a:r>
              <a:endParaRPr lang="en-US" sz="2500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9295453" y="3574556"/>
              <a:ext cx="610547" cy="3261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+</a:t>
              </a:r>
              <a:endParaRPr lang="en-US" sz="25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0166788" y="3574556"/>
              <a:ext cx="610547" cy="3261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-</a:t>
              </a:r>
              <a:endParaRPr lang="en-US" sz="25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9295453" y="4073972"/>
              <a:ext cx="610547" cy="3261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+</a:t>
              </a:r>
              <a:endParaRPr lang="en-US" sz="250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0166788" y="4073972"/>
              <a:ext cx="610547" cy="32612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-</a:t>
              </a:r>
              <a:endParaRPr lang="en-US" sz="25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8764250" y="3162300"/>
            <a:ext cx="184731" cy="369332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9" name="Rounded Rectangle 78">
            <a:hlinkClick r:id="rId3" action="ppaction://hlinksldjump"/>
          </p:cNvPr>
          <p:cNvSpPr/>
          <p:nvPr/>
        </p:nvSpPr>
        <p:spPr>
          <a:xfrm>
            <a:off x="11234963" y="105577"/>
            <a:ext cx="840924" cy="4495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rapezoid 43">
            <a:hlinkClick r:id="rId2" action="ppaction://hlinksldjump"/>
          </p:cNvPr>
          <p:cNvSpPr/>
          <p:nvPr/>
        </p:nvSpPr>
        <p:spPr>
          <a:xfrm>
            <a:off x="1013235" y="940819"/>
            <a:ext cx="1279412" cy="312030"/>
          </a:xfrm>
          <a:prstGeom prst="trapezoid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350" y="0"/>
            <a:ext cx="3543300" cy="1325563"/>
          </a:xfrm>
        </p:spPr>
        <p:txBody>
          <a:bodyPr/>
          <a:lstStyle/>
          <a:p>
            <a:pPr algn="ctr"/>
            <a:r>
              <a:rPr lang="en-US" smtClean="0"/>
              <a:t>Vehicle Record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4441" y="1234356"/>
            <a:ext cx="11883118" cy="5531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754193" y="1234356"/>
            <a:ext cx="5279337" cy="211406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54440" y="1234356"/>
            <a:ext cx="5279337" cy="553157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1928" y="1508126"/>
            <a:ext cx="204203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Type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20457" y="1508122"/>
            <a:ext cx="163502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of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202" y="1983948"/>
            <a:ext cx="202676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Under Warranty?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26075" y="1984120"/>
            <a:ext cx="89149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Yes/No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66624" y="1513490"/>
            <a:ext cx="4854473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Only Fill Out Form If Vehicle Under Warranty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478176" y="2119358"/>
            <a:ext cx="194821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83489" y="2111458"/>
            <a:ext cx="194821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of Company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78174" y="2610531"/>
            <a:ext cx="194821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Company Address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583489" y="2610531"/>
            <a:ext cx="194821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 of Company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553772" y="5241907"/>
            <a:ext cx="1480457" cy="5696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Submit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202" y="2439565"/>
            <a:ext cx="204043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45276" y="2435028"/>
            <a:ext cx="214206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Registration Number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7201" y="2881362"/>
            <a:ext cx="204043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Manufacturer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38673" y="2883634"/>
            <a:ext cx="250417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Manufacturer of </a:t>
            </a:r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202" y="3348421"/>
            <a:ext cx="204043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50167" y="3353891"/>
            <a:ext cx="194821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of Vehicle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1919" y="3815479"/>
            <a:ext cx="205571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50166" y="3817994"/>
            <a:ext cx="194821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Size </a:t>
            </a:r>
            <a:r>
              <a:rPr lang="en-US" smtClean="0"/>
              <a:t>of Engine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1919" y="4264185"/>
            <a:ext cx="205571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39496" y="4270444"/>
            <a:ext cx="194821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Type of Fuel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1919" y="4711637"/>
            <a:ext cx="205571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Colour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50164" y="4704228"/>
            <a:ext cx="194821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Colour</a:t>
            </a:r>
            <a:r>
              <a:rPr lang="en-US" dirty="0" smtClean="0"/>
              <a:t> of Vehicle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1919" y="5157417"/>
            <a:ext cx="205571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 Expiry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44785" y="5169688"/>
            <a:ext cx="194821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 Expiry Date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1918" y="5609789"/>
            <a:ext cx="205571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 of Last Service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1918" y="6083725"/>
            <a:ext cx="204204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Mileage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70888" y="5609789"/>
            <a:ext cx="194821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61786" y="6056199"/>
            <a:ext cx="194821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Current Mileage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9159227" y="1711861"/>
            <a:ext cx="215349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Next Booking</a:t>
            </a:r>
          </a:p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79146" y="1714811"/>
            <a:ext cx="215349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Manufacturer</a:t>
            </a:r>
          </a:p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71808" y="1708588"/>
            <a:ext cx="86079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08" y="39944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Vehicles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7705" y="1718458"/>
            <a:ext cx="1445895" cy="6009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89861" y="1708588"/>
            <a:ext cx="144589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0702" y="1712233"/>
            <a:ext cx="215349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Registration Number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9099" y="2300348"/>
            <a:ext cx="11353801" cy="386107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7704" y="2784112"/>
            <a:ext cx="144589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of </a:t>
            </a:r>
            <a:r>
              <a:rPr lang="en-US" dirty="0" err="1" smtClean="0"/>
              <a:t>Cus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89861" y="2779913"/>
            <a:ext cx="162503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Details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108" y="2779913"/>
            <a:ext cx="198109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Reg</a:t>
            </a:r>
            <a:r>
              <a:rPr lang="en-US" dirty="0" smtClean="0"/>
              <a:t> of Vehicle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3367936"/>
            <a:ext cx="149539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of </a:t>
            </a:r>
            <a:r>
              <a:rPr lang="en-US" dirty="0" err="1" smtClean="0"/>
              <a:t>Cus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7704" y="3964458"/>
            <a:ext cx="144589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of </a:t>
            </a:r>
            <a:r>
              <a:rPr lang="en-US" dirty="0" err="1" smtClean="0"/>
              <a:t>Cus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198" y="4505553"/>
            <a:ext cx="149539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Name of </a:t>
            </a:r>
            <a:r>
              <a:rPr lang="en-US" dirty="0" err="1" smtClean="0"/>
              <a:t>Cus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507569" y="2987190"/>
            <a:ext cx="83220" cy="280211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71679" y="2779913"/>
            <a:ext cx="8609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71679" y="3964458"/>
            <a:ext cx="8609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71679" y="4519942"/>
            <a:ext cx="8609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71679" y="3367936"/>
            <a:ext cx="86092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89861" y="3367936"/>
            <a:ext cx="162503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Details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9861" y="3964458"/>
            <a:ext cx="162503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Details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9861" y="4523902"/>
            <a:ext cx="162503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Details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53108" y="3956966"/>
            <a:ext cx="1981092" cy="376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Reg</a:t>
            </a:r>
            <a:r>
              <a:rPr lang="en-US" dirty="0" smtClean="0"/>
              <a:t> of Vehicle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53108" y="4511548"/>
            <a:ext cx="198109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Reg</a:t>
            </a:r>
            <a:r>
              <a:rPr lang="en-US" dirty="0" smtClean="0"/>
              <a:t> of Vehicle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53108" y="3367936"/>
            <a:ext cx="198109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Reg</a:t>
            </a:r>
            <a:r>
              <a:rPr lang="en-US" dirty="0" smtClean="0"/>
              <a:t> of Vehicle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79146" y="2789915"/>
            <a:ext cx="21534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Manufac</a:t>
            </a:r>
            <a:r>
              <a:rPr lang="en-US" dirty="0" smtClean="0"/>
              <a:t> of Vehicle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80361" y="3967400"/>
            <a:ext cx="21534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Manufac</a:t>
            </a:r>
            <a:r>
              <a:rPr lang="en-US" dirty="0" smtClean="0"/>
              <a:t> of Vehicle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80361" y="4513767"/>
            <a:ext cx="21534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Manufac</a:t>
            </a:r>
            <a:r>
              <a:rPr lang="en-US" dirty="0" smtClean="0"/>
              <a:t> of Vehicle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80361" y="3377238"/>
            <a:ext cx="21534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Manufac</a:t>
            </a:r>
            <a:r>
              <a:rPr lang="en-US" dirty="0" smtClean="0"/>
              <a:t> of Vehicle</a:t>
            </a:r>
            <a:endParaRPr lang="en-US" dirty="0"/>
          </a:p>
        </p:txBody>
      </p:sp>
      <p:sp>
        <p:nvSpPr>
          <p:cNvPr id="46" name="Rounded Rectangle 45">
            <a:hlinkClick r:id="rId2" action="ppaction://hlinksldjump"/>
          </p:cNvPr>
          <p:cNvSpPr/>
          <p:nvPr/>
        </p:nvSpPr>
        <p:spPr>
          <a:xfrm>
            <a:off x="11234963" y="105577"/>
            <a:ext cx="840924" cy="44955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171960" y="2780006"/>
            <a:ext cx="21534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 of Booking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185810" y="3960711"/>
            <a:ext cx="21534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 of Booking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185810" y="4513767"/>
            <a:ext cx="21534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 of Booking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185810" y="3367936"/>
            <a:ext cx="215349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Date of Booking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448</Words>
  <Application>Microsoft Macintosh PowerPoint</Application>
  <PresentationFormat>Widescreen</PresentationFormat>
  <Paragraphs>251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Login</vt:lpstr>
      <vt:lpstr>PowerPoint Presentation</vt:lpstr>
      <vt:lpstr>Customer Accounts</vt:lpstr>
      <vt:lpstr>Bookings</vt:lpstr>
      <vt:lpstr>Active Users</vt:lpstr>
      <vt:lpstr>Diagnosis and Repair Booking</vt:lpstr>
      <vt:lpstr> Vehicle Parts </vt:lpstr>
      <vt:lpstr>Vehicle Record</vt:lpstr>
      <vt:lpstr>Vehicles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Nabhan Lashkor</dc:creator>
  <cp:lastModifiedBy>Nabhan Lashkor</cp:lastModifiedBy>
  <cp:revision>44</cp:revision>
  <dcterms:created xsi:type="dcterms:W3CDTF">2017-01-29T15:25:41Z</dcterms:created>
  <dcterms:modified xsi:type="dcterms:W3CDTF">2017-02-07T02:51:55Z</dcterms:modified>
</cp:coreProperties>
</file>