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>
        <p:scale>
          <a:sx n="66" d="100"/>
          <a:sy n="66" d="100"/>
        </p:scale>
        <p:origin x="547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C9DA-42AD-4333-9D4B-06549CE96D2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9F0B-8F0B-40C3-B632-32BF3060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C9DA-42AD-4333-9D4B-06549CE96D2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9F0B-8F0B-40C3-B632-32BF3060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C9DA-42AD-4333-9D4B-06549CE96D2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9F0B-8F0B-40C3-B632-32BF3060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C9DA-42AD-4333-9D4B-06549CE96D2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9F0B-8F0B-40C3-B632-32BF3060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0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C9DA-42AD-4333-9D4B-06549CE96D2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9F0B-8F0B-40C3-B632-32BF3060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C9DA-42AD-4333-9D4B-06549CE96D2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9F0B-8F0B-40C3-B632-32BF3060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C9DA-42AD-4333-9D4B-06549CE96D2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9F0B-8F0B-40C3-B632-32BF3060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C9DA-42AD-4333-9D4B-06549CE96D2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9F0B-8F0B-40C3-B632-32BF3060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4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C9DA-42AD-4333-9D4B-06549CE96D2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9F0B-8F0B-40C3-B632-32BF3060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2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C9DA-42AD-4333-9D4B-06549CE96D2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9F0B-8F0B-40C3-B632-32BF3060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0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C9DA-42AD-4333-9D4B-06549CE96D2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9F0B-8F0B-40C3-B632-32BF3060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C9DA-42AD-4333-9D4B-06549CE96D2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9F0B-8F0B-40C3-B632-32BF3060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02630" y="5887059"/>
            <a:ext cx="1555366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View bookings button meeting requirement 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41919" y="640722"/>
            <a:ext cx="816077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Home </a:t>
            </a:r>
          </a:p>
          <a:p>
            <a:r>
              <a:rPr lang="en-US" sz="1400" dirty="0"/>
              <a:t>button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053" y="335860"/>
            <a:ext cx="1640283" cy="37548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Tab navigation bar:</a:t>
            </a:r>
          </a:p>
          <a:p>
            <a:r>
              <a:rPr lang="en-US" sz="1400" dirty="0"/>
              <a:t>Parts main: views installed parts,</a:t>
            </a:r>
          </a:p>
          <a:p>
            <a:r>
              <a:rPr lang="en-US" sz="1400" dirty="0"/>
              <a:t>Manage parts booking: adds existing parts to vehicle</a:t>
            </a:r>
          </a:p>
          <a:p>
            <a:endParaRPr lang="en-US" sz="1400" dirty="0"/>
          </a:p>
          <a:p>
            <a:r>
              <a:rPr lang="en-US" sz="1400" dirty="0"/>
              <a:t>Parts inventory track monitors part additions and withdrawals </a:t>
            </a:r>
          </a:p>
          <a:p>
            <a:endParaRPr lang="en-US" sz="1400" dirty="0"/>
          </a:p>
          <a:p>
            <a:r>
              <a:rPr lang="en-US" sz="1400" dirty="0"/>
              <a:t>Installed parts shows how much of each part on a vehicle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23186" y="6334780"/>
            <a:ext cx="1764891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Uninstall button for installed parts</a:t>
            </a:r>
          </a:p>
        </p:txBody>
      </p:sp>
      <p:cxnSp>
        <p:nvCxnSpPr>
          <p:cNvPr id="21" name="Straight Arrow Connector 20"/>
          <p:cNvCxnSpPr>
            <a:cxnSpLocks/>
            <a:stCxn id="20" idx="0"/>
          </p:cNvCxnSpPr>
          <p:nvPr/>
        </p:nvCxnSpPr>
        <p:spPr>
          <a:xfrm flipV="1">
            <a:off x="4505632" y="6025019"/>
            <a:ext cx="194187" cy="3097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6231" y="5734615"/>
            <a:ext cx="1769717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Installed part table displaying all relevant information </a:t>
            </a:r>
          </a:p>
        </p:txBody>
      </p:sp>
      <p:cxnSp>
        <p:nvCxnSpPr>
          <p:cNvPr id="36" name="Straight Arrow Connector 35"/>
          <p:cNvCxnSpPr>
            <a:cxnSpLocks/>
            <a:stCxn id="27" idx="0"/>
            <a:endCxn id="58" idx="1"/>
          </p:cNvCxnSpPr>
          <p:nvPr/>
        </p:nvCxnSpPr>
        <p:spPr>
          <a:xfrm flipV="1">
            <a:off x="1111090" y="3344412"/>
            <a:ext cx="1028245" cy="23902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402630" y="2259917"/>
            <a:ext cx="1632154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Add/Edit Panel – linking to parts inventory table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96778" y="134733"/>
            <a:ext cx="2958281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Radio button search functionality 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35" y="584877"/>
            <a:ext cx="7901296" cy="5519070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cxnSpLocks/>
          </p:cNvCxnSpPr>
          <p:nvPr/>
        </p:nvCxnSpPr>
        <p:spPr>
          <a:xfrm flipH="1">
            <a:off x="5926238" y="442510"/>
            <a:ext cx="3597396" cy="12120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10" idx="1"/>
          </p:cNvCxnSpPr>
          <p:nvPr/>
        </p:nvCxnSpPr>
        <p:spPr>
          <a:xfrm flipH="1">
            <a:off x="10040631" y="902332"/>
            <a:ext cx="1101288" cy="1854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stCxn id="7" idx="0"/>
          </p:cNvCxnSpPr>
          <p:nvPr/>
        </p:nvCxnSpPr>
        <p:spPr>
          <a:xfrm flipH="1" flipV="1">
            <a:off x="9040044" y="5081286"/>
            <a:ext cx="2140269" cy="8057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46" idx="1"/>
          </p:cNvCxnSpPr>
          <p:nvPr/>
        </p:nvCxnSpPr>
        <p:spPr>
          <a:xfrm flipH="1">
            <a:off x="10040631" y="2629249"/>
            <a:ext cx="36199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19" idx="3"/>
          </p:cNvCxnSpPr>
          <p:nvPr/>
        </p:nvCxnSpPr>
        <p:spPr>
          <a:xfrm flipV="1">
            <a:off x="1777336" y="1354238"/>
            <a:ext cx="361999" cy="8590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6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757237"/>
            <a:ext cx="6600825" cy="534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195" y="972273"/>
            <a:ext cx="20950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Dropdown 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45489" y="1319514"/>
            <a:ext cx="1817225" cy="752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5195" y="2802054"/>
            <a:ext cx="20950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Part Dropdown list</a:t>
            </a:r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>
            <a:off x="2280213" y="2986720"/>
            <a:ext cx="2083443" cy="71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2882" y="5031537"/>
            <a:ext cx="20950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Submit Installed Part button</a:t>
            </a:r>
          </a:p>
        </p:txBody>
      </p:sp>
      <p:cxnSp>
        <p:nvCxnSpPr>
          <p:cNvPr id="13" name="Straight Arrow Connector 12"/>
          <p:cNvCxnSpPr>
            <a:cxnSpLocks/>
            <a:stCxn id="12" idx="3"/>
          </p:cNvCxnSpPr>
          <p:nvPr/>
        </p:nvCxnSpPr>
        <p:spPr>
          <a:xfrm flipV="1">
            <a:off x="2537900" y="5216203"/>
            <a:ext cx="1698434" cy="138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11786" y="2049490"/>
            <a:ext cx="209501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Un-editable fields filled out after selecting booking ID</a:t>
            </a:r>
          </a:p>
        </p:txBody>
      </p:sp>
      <p:cxnSp>
        <p:nvCxnSpPr>
          <p:cNvPr id="17" name="Straight Arrow Connector 16"/>
          <p:cNvCxnSpPr>
            <a:cxnSpLocks/>
            <a:stCxn id="16" idx="1"/>
          </p:cNvCxnSpPr>
          <p:nvPr/>
        </p:nvCxnSpPr>
        <p:spPr>
          <a:xfrm flipH="1">
            <a:off x="4913756" y="2511155"/>
            <a:ext cx="499803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2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47" y="568222"/>
            <a:ext cx="7721950" cy="5414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067" y="1180618"/>
            <a:ext cx="202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part button: displays selected part information on click</a:t>
            </a:r>
          </a:p>
          <a:p>
            <a:endParaRPr lang="en-US" dirty="0"/>
          </a:p>
          <a:p>
            <a:r>
              <a:rPr lang="en-US" dirty="0"/>
              <a:t>Delete part button: Deletes part from Part Inventory table</a:t>
            </a:r>
          </a:p>
        </p:txBody>
      </p:sp>
      <p:cxnSp>
        <p:nvCxnSpPr>
          <p:cNvPr id="7" name="Straight Arrow Connector 6"/>
          <p:cNvCxnSpPr>
            <a:cxnSpLocks/>
            <a:stCxn id="5" idx="3"/>
            <a:endCxn id="4" idx="1"/>
          </p:cNvCxnSpPr>
          <p:nvPr/>
        </p:nvCxnSpPr>
        <p:spPr>
          <a:xfrm>
            <a:off x="2268638" y="2334780"/>
            <a:ext cx="544009" cy="9408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4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360" y="333474"/>
            <a:ext cx="5883767" cy="60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110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Ajiri Owuasu</dc:creator>
  <cp:lastModifiedBy>Ajiri Owuasu</cp:lastModifiedBy>
  <cp:revision>9</cp:revision>
  <dcterms:created xsi:type="dcterms:W3CDTF">2017-03-31T08:12:49Z</dcterms:created>
  <dcterms:modified xsi:type="dcterms:W3CDTF">2017-03-31T17:50:56Z</dcterms:modified>
</cp:coreProperties>
</file>