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7" r:id="rId10"/>
    <p:sldId id="266"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B13158-F4C9-4378-9782-EA02A88BFB4B}" type="datetimeFigureOut">
              <a:rPr lang="en-US" smtClean="0"/>
              <a:t>10/27/2014</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A77BBA8-936C-4AA6-8CD5-046505BECEC6}" type="slidenum">
              <a:rPr lang="en-US" smtClean="0"/>
              <a:t>‹#›</a:t>
            </a:fld>
            <a:endParaRPr lang="en-US"/>
          </a:p>
        </p:txBody>
      </p:sp>
    </p:spTree>
    <p:extLst>
      <p:ext uri="{BB962C8B-B14F-4D97-AF65-F5344CB8AC3E}">
        <p14:creationId xmlns:p14="http://schemas.microsoft.com/office/powerpoint/2010/main" val="12757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B13158-F4C9-4378-9782-EA02A88BFB4B}" type="datetimeFigureOut">
              <a:rPr lang="en-US" smtClean="0"/>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7BBA8-936C-4AA6-8CD5-046505BECEC6}" type="slidenum">
              <a:rPr lang="en-US" smtClean="0"/>
              <a:t>‹#›</a:t>
            </a:fld>
            <a:endParaRPr lang="en-US"/>
          </a:p>
        </p:txBody>
      </p:sp>
    </p:spTree>
    <p:extLst>
      <p:ext uri="{BB962C8B-B14F-4D97-AF65-F5344CB8AC3E}">
        <p14:creationId xmlns:p14="http://schemas.microsoft.com/office/powerpoint/2010/main" val="151548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B13158-F4C9-4378-9782-EA02A88BFB4B}" type="datetimeFigureOut">
              <a:rPr lang="en-US" smtClean="0"/>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7BBA8-936C-4AA6-8CD5-046505BECEC6}" type="slidenum">
              <a:rPr lang="en-US" smtClean="0"/>
              <a:t>‹#›</a:t>
            </a:fld>
            <a:endParaRPr lang="en-US"/>
          </a:p>
        </p:txBody>
      </p:sp>
    </p:spTree>
    <p:extLst>
      <p:ext uri="{BB962C8B-B14F-4D97-AF65-F5344CB8AC3E}">
        <p14:creationId xmlns:p14="http://schemas.microsoft.com/office/powerpoint/2010/main" val="80161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B13158-F4C9-4378-9782-EA02A88BFB4B}" type="datetimeFigureOut">
              <a:rPr lang="en-US" smtClean="0"/>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7BBA8-936C-4AA6-8CD5-046505BECEC6}" type="slidenum">
              <a:rPr lang="en-US" smtClean="0"/>
              <a:t>‹#›</a:t>
            </a:fld>
            <a:endParaRPr lang="en-US"/>
          </a:p>
        </p:txBody>
      </p:sp>
    </p:spTree>
    <p:extLst>
      <p:ext uri="{BB962C8B-B14F-4D97-AF65-F5344CB8AC3E}">
        <p14:creationId xmlns:p14="http://schemas.microsoft.com/office/powerpoint/2010/main" val="293887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1B13158-F4C9-4378-9782-EA02A88BFB4B}" type="datetimeFigureOut">
              <a:rPr lang="en-US" smtClean="0"/>
              <a:t>10/27/2014</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A77BBA8-936C-4AA6-8CD5-046505BECEC6}" type="slidenum">
              <a:rPr lang="en-US" smtClean="0"/>
              <a:t>‹#›</a:t>
            </a:fld>
            <a:endParaRPr lang="en-US"/>
          </a:p>
        </p:txBody>
      </p:sp>
    </p:spTree>
    <p:extLst>
      <p:ext uri="{BB962C8B-B14F-4D97-AF65-F5344CB8AC3E}">
        <p14:creationId xmlns:p14="http://schemas.microsoft.com/office/powerpoint/2010/main" val="372992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B13158-F4C9-4378-9782-EA02A88BFB4B}"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7BBA8-936C-4AA6-8CD5-046505BECEC6}" type="slidenum">
              <a:rPr lang="en-US" smtClean="0"/>
              <a:t>‹#›</a:t>
            </a:fld>
            <a:endParaRPr lang="en-US"/>
          </a:p>
        </p:txBody>
      </p:sp>
    </p:spTree>
    <p:extLst>
      <p:ext uri="{BB962C8B-B14F-4D97-AF65-F5344CB8AC3E}">
        <p14:creationId xmlns:p14="http://schemas.microsoft.com/office/powerpoint/2010/main" val="46265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B13158-F4C9-4378-9782-EA02A88BFB4B}" type="datetimeFigureOut">
              <a:rPr lang="en-US" smtClean="0"/>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7BBA8-936C-4AA6-8CD5-046505BECEC6}" type="slidenum">
              <a:rPr lang="en-US" smtClean="0"/>
              <a:t>‹#›</a:t>
            </a:fld>
            <a:endParaRPr lang="en-US"/>
          </a:p>
        </p:txBody>
      </p:sp>
    </p:spTree>
    <p:extLst>
      <p:ext uri="{BB962C8B-B14F-4D97-AF65-F5344CB8AC3E}">
        <p14:creationId xmlns:p14="http://schemas.microsoft.com/office/powerpoint/2010/main" val="305578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1B13158-F4C9-4378-9782-EA02A88BFB4B}" type="datetimeFigureOut">
              <a:rPr lang="en-US" smtClean="0"/>
              <a:t>10/27/2014</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4A77BBA8-936C-4AA6-8CD5-046505BECEC6}" type="slidenum">
              <a:rPr lang="en-US" smtClean="0"/>
              <a:t>‹#›</a:t>
            </a:fld>
            <a:endParaRPr lang="en-US"/>
          </a:p>
        </p:txBody>
      </p:sp>
    </p:spTree>
    <p:extLst>
      <p:ext uri="{BB962C8B-B14F-4D97-AF65-F5344CB8AC3E}">
        <p14:creationId xmlns:p14="http://schemas.microsoft.com/office/powerpoint/2010/main" val="65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13158-F4C9-4378-9782-EA02A88BFB4B}" type="datetimeFigureOut">
              <a:rPr lang="en-US" smtClean="0"/>
              <a:t>10/27/2014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7BBA8-936C-4AA6-8CD5-046505BECEC6}" type="slidenum">
              <a:rPr lang="en-US" smtClean="0"/>
              <a:t>‹#›</a:t>
            </a:fld>
            <a:endParaRPr lang="en-US"/>
          </a:p>
        </p:txBody>
      </p:sp>
    </p:spTree>
    <p:extLst>
      <p:ext uri="{BB962C8B-B14F-4D97-AF65-F5344CB8AC3E}">
        <p14:creationId xmlns:p14="http://schemas.microsoft.com/office/powerpoint/2010/main" val="271296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1B13158-F4C9-4378-9782-EA02A88BFB4B}" type="datetimeFigureOut">
              <a:rPr lang="en-US" smtClean="0"/>
              <a:t>10/27/2014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4A77BBA8-936C-4AA6-8CD5-046505BECEC6}" type="slidenum">
              <a:rPr lang="en-US" smtClean="0"/>
              <a:t>‹#›</a:t>
            </a:fld>
            <a:endParaRPr lang="en-US"/>
          </a:p>
        </p:txBody>
      </p:sp>
    </p:spTree>
    <p:extLst>
      <p:ext uri="{BB962C8B-B14F-4D97-AF65-F5344CB8AC3E}">
        <p14:creationId xmlns:p14="http://schemas.microsoft.com/office/powerpoint/2010/main" val="60179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1B13158-F4C9-4378-9782-EA02A88BFB4B}" type="datetimeFigureOut">
              <a:rPr lang="en-US" smtClean="0"/>
              <a:t>10/27/2014</a:t>
            </a:fld>
            <a:endParaRPr lang="en-US"/>
          </a:p>
        </p:txBody>
      </p:sp>
      <p:sp>
        <p:nvSpPr>
          <p:cNvPr id="10" name="Slide Number Placeholder 9"/>
          <p:cNvSpPr>
            <a:spLocks noGrp="1"/>
          </p:cNvSpPr>
          <p:nvPr>
            <p:ph type="sldNum" sz="quarter" idx="12"/>
          </p:nvPr>
        </p:nvSpPr>
        <p:spPr/>
        <p:txBody>
          <a:bodyPr/>
          <a:lstStyle/>
          <a:p>
            <a:fld id="{4A77BBA8-936C-4AA6-8CD5-046505BECEC6}" type="slidenum">
              <a:rPr lang="en-US" smtClean="0"/>
              <a:t>‹#›</a:t>
            </a:fld>
            <a:endParaRPr lang="en-US"/>
          </a:p>
        </p:txBody>
      </p:sp>
    </p:spTree>
    <p:extLst>
      <p:ext uri="{BB962C8B-B14F-4D97-AF65-F5344CB8AC3E}">
        <p14:creationId xmlns:p14="http://schemas.microsoft.com/office/powerpoint/2010/main" val="408778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1B13158-F4C9-4378-9782-EA02A88BFB4B}" type="datetimeFigureOut">
              <a:rPr lang="en-US" smtClean="0"/>
              <a:t>10/27/2014</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A77BBA8-936C-4AA6-8CD5-046505BECEC6}" type="slidenum">
              <a:rPr lang="en-US" smtClean="0"/>
              <a:t>‹#›</a:t>
            </a:fld>
            <a:endParaRPr lang="en-US"/>
          </a:p>
        </p:txBody>
      </p:sp>
    </p:spTree>
    <p:extLst>
      <p:ext uri="{BB962C8B-B14F-4D97-AF65-F5344CB8AC3E}">
        <p14:creationId xmlns:p14="http://schemas.microsoft.com/office/powerpoint/2010/main" val="2158767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MENGUASAI MIPA</a:t>
            </a:r>
            <a:br>
              <a:rPr lang="en-US" dirty="0" smtClean="0"/>
            </a:br>
            <a:r>
              <a:rPr lang="en-US" dirty="0" smtClean="0"/>
              <a:t>SISTEM KEBUT SEMALAM</a:t>
            </a:r>
            <a:endParaRPr lang="en-US" dirty="0"/>
          </a:p>
        </p:txBody>
      </p:sp>
      <p:sp>
        <p:nvSpPr>
          <p:cNvPr id="3" name="Subtitle 2"/>
          <p:cNvSpPr>
            <a:spLocks noGrp="1"/>
          </p:cNvSpPr>
          <p:nvPr>
            <p:ph type="subTitle" idx="1"/>
          </p:nvPr>
        </p:nvSpPr>
        <p:spPr>
          <a:xfrm>
            <a:off x="4724400" y="5791200"/>
            <a:ext cx="4191000" cy="762000"/>
          </a:xfrm>
        </p:spPr>
        <p:txBody>
          <a:bodyPr>
            <a:normAutofit/>
          </a:bodyPr>
          <a:lstStyle/>
          <a:p>
            <a:r>
              <a:rPr lang="en-US" sz="1800" dirty="0" err="1" smtClean="0">
                <a:solidFill>
                  <a:schemeClr val="tx1"/>
                </a:solidFill>
              </a:rPr>
              <a:t>Aji</a:t>
            </a:r>
            <a:r>
              <a:rPr lang="en-US" sz="1800" dirty="0" smtClean="0">
                <a:solidFill>
                  <a:schemeClr val="tx1"/>
                </a:solidFill>
              </a:rPr>
              <a:t> </a:t>
            </a:r>
            <a:r>
              <a:rPr lang="en-US" sz="1800" dirty="0" err="1" smtClean="0">
                <a:solidFill>
                  <a:schemeClr val="tx1"/>
                </a:solidFill>
              </a:rPr>
              <a:t>Arwanda</a:t>
            </a:r>
            <a:r>
              <a:rPr lang="en-US" sz="1800" dirty="0" smtClean="0">
                <a:solidFill>
                  <a:schemeClr val="tx1"/>
                </a:solidFill>
              </a:rPr>
              <a:t> P	1127050006</a:t>
            </a:r>
          </a:p>
          <a:p>
            <a:r>
              <a:rPr lang="en-US" sz="1800" dirty="0" err="1" smtClean="0">
                <a:solidFill>
                  <a:schemeClr val="tx1"/>
                </a:solidFill>
              </a:rPr>
              <a:t>Desi</a:t>
            </a:r>
            <a:r>
              <a:rPr lang="en-US" sz="1800" dirty="0" smtClean="0">
                <a:solidFill>
                  <a:schemeClr val="tx1"/>
                </a:solidFill>
              </a:rPr>
              <a:t> </a:t>
            </a:r>
            <a:r>
              <a:rPr lang="en-US" sz="1800" dirty="0" err="1" smtClean="0">
                <a:solidFill>
                  <a:schemeClr val="tx1"/>
                </a:solidFill>
              </a:rPr>
              <a:t>Haryani</a:t>
            </a:r>
            <a:r>
              <a:rPr lang="en-US" sz="1800" dirty="0" smtClean="0">
                <a:solidFill>
                  <a:schemeClr val="tx1"/>
                </a:solidFill>
              </a:rPr>
              <a:t>	1127050033</a:t>
            </a:r>
            <a:endParaRPr lang="en-US" sz="1800" dirty="0">
              <a:solidFill>
                <a:schemeClr val="tx1"/>
              </a:solidFill>
            </a:endParaRPr>
          </a:p>
        </p:txBody>
      </p:sp>
    </p:spTree>
  </p:cSld>
  <p:clrMapOvr>
    <a:masterClrMapping/>
  </p:clrMapOvr>
  <p:transition spd="slow">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Picture 3"/>
          <p:cNvPicPr/>
          <p:nvPr/>
        </p:nvPicPr>
        <p:blipFill>
          <a:blip r:embed="rId2"/>
          <a:srcRect l="20992" t="20106" r="14711" b="20635"/>
          <a:stretch>
            <a:fillRect/>
          </a:stretch>
        </p:blipFill>
        <p:spPr bwMode="auto">
          <a:xfrm>
            <a:off x="1371600" y="1828800"/>
            <a:ext cx="6324600" cy="3886200"/>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743200"/>
            <a:ext cx="6135975" cy="707886"/>
          </a:xfrm>
          <a:prstGeom prst="rect">
            <a:avLst/>
          </a:prstGeom>
          <a:noFill/>
        </p:spPr>
        <p:txBody>
          <a:bodyPr wrap="none" rtlCol="0">
            <a:spAutoFit/>
          </a:bodyPr>
          <a:lstStyle/>
          <a:p>
            <a:pPr algn="ctr"/>
            <a:r>
              <a:rPr lang="id-ID" sz="4000" dirty="0" smtClean="0"/>
              <a:t>THANK FOR ATTENTION </a:t>
            </a:r>
            <a:endParaRPr lang="id-ID" sz="4000" dirty="0"/>
          </a:p>
        </p:txBody>
      </p:sp>
    </p:spTree>
    <p:extLst>
      <p:ext uri="{BB962C8B-B14F-4D97-AF65-F5344CB8AC3E}">
        <p14:creationId xmlns:p14="http://schemas.microsoft.com/office/powerpoint/2010/main" val="663716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4724400" cy="4648200"/>
          </a:xfrm>
        </p:spPr>
        <p:txBody>
          <a:bodyPr>
            <a:noAutofit/>
          </a:bodyPr>
          <a:lstStyle/>
          <a:p>
            <a:pPr algn="just"/>
            <a:r>
              <a:rPr lang="en-US" sz="1800" dirty="0" err="1" smtClean="0"/>
              <a:t>Aplikasi</a:t>
            </a:r>
            <a:r>
              <a:rPr lang="en-US" sz="1800" dirty="0" smtClean="0"/>
              <a:t> </a:t>
            </a:r>
            <a:r>
              <a:rPr lang="en-US" sz="1800" dirty="0" err="1" smtClean="0"/>
              <a:t>Menguasai</a:t>
            </a:r>
            <a:r>
              <a:rPr lang="en-US" sz="1800" dirty="0" smtClean="0"/>
              <a:t> </a:t>
            </a:r>
            <a:r>
              <a:rPr lang="en-US" sz="1800" dirty="0"/>
              <a:t>MIPA </a:t>
            </a:r>
            <a:r>
              <a:rPr lang="en-US" sz="1800" dirty="0" err="1"/>
              <a:t>Sistem</a:t>
            </a:r>
            <a:r>
              <a:rPr lang="en-US" sz="1800" dirty="0"/>
              <a:t> </a:t>
            </a:r>
            <a:r>
              <a:rPr lang="en-US" sz="1800" dirty="0" err="1"/>
              <a:t>Kebut</a:t>
            </a:r>
            <a:r>
              <a:rPr lang="en-US" sz="1800" dirty="0"/>
              <a:t> </a:t>
            </a:r>
            <a:r>
              <a:rPr lang="en-US" sz="1800" dirty="0" err="1"/>
              <a:t>Semalam</a:t>
            </a:r>
            <a:r>
              <a:rPr lang="en-US" sz="1800" dirty="0"/>
              <a:t> </a:t>
            </a:r>
            <a:r>
              <a:rPr lang="en-US" sz="1800" dirty="0" err="1"/>
              <a:t>ini</a:t>
            </a:r>
            <a:r>
              <a:rPr lang="en-US" sz="1800" dirty="0"/>
              <a:t> </a:t>
            </a:r>
            <a:r>
              <a:rPr lang="en-US" sz="1800" dirty="0" err="1"/>
              <a:t>merupakan</a:t>
            </a:r>
            <a:r>
              <a:rPr lang="en-US" sz="1800" dirty="0"/>
              <a:t> </a:t>
            </a:r>
            <a:r>
              <a:rPr lang="en-US" sz="1800" dirty="0" err="1"/>
              <a:t>Aplikasi</a:t>
            </a:r>
            <a:r>
              <a:rPr lang="en-US" sz="1800" dirty="0"/>
              <a:t> yang </a:t>
            </a:r>
            <a:r>
              <a:rPr lang="en-US" sz="1800" dirty="0" err="1"/>
              <a:t>merekayasa</a:t>
            </a:r>
            <a:r>
              <a:rPr lang="en-US" sz="1800" dirty="0"/>
              <a:t> </a:t>
            </a:r>
            <a:r>
              <a:rPr lang="en-US" sz="1800" dirty="0" err="1"/>
              <a:t>dari</a:t>
            </a:r>
            <a:r>
              <a:rPr lang="en-US" sz="1800" dirty="0"/>
              <a:t> </a:t>
            </a:r>
            <a:r>
              <a:rPr lang="en-US" sz="1800" dirty="0" err="1"/>
              <a:t>buku</a:t>
            </a:r>
            <a:r>
              <a:rPr lang="en-US" sz="1800" dirty="0"/>
              <a:t> yang </a:t>
            </a:r>
            <a:r>
              <a:rPr lang="en-US" sz="1800" dirty="0" err="1"/>
              <a:t>ditulis</a:t>
            </a:r>
            <a:r>
              <a:rPr lang="en-US" sz="1800" dirty="0"/>
              <a:t> </a:t>
            </a:r>
            <a:r>
              <a:rPr lang="en-US" sz="1800" dirty="0" err="1"/>
              <a:t>oleh</a:t>
            </a:r>
            <a:r>
              <a:rPr lang="en-US" sz="1800" dirty="0"/>
              <a:t> </a:t>
            </a:r>
            <a:r>
              <a:rPr lang="en-US" sz="1800" dirty="0" err="1"/>
              <a:t>tim</a:t>
            </a:r>
            <a:r>
              <a:rPr lang="en-US" sz="1800" dirty="0"/>
              <a:t> UI. </a:t>
            </a:r>
            <a:r>
              <a:rPr lang="en-US" sz="1800" dirty="0" err="1"/>
              <a:t>Didalamnya</a:t>
            </a:r>
            <a:r>
              <a:rPr lang="en-US" sz="1800" dirty="0"/>
              <a:t> </a:t>
            </a:r>
            <a:r>
              <a:rPr lang="en-US" sz="1800" dirty="0" err="1"/>
              <a:t>terdapat</a:t>
            </a:r>
            <a:r>
              <a:rPr lang="en-US" sz="1800" dirty="0"/>
              <a:t> </a:t>
            </a:r>
            <a:r>
              <a:rPr lang="en-US" sz="1800" dirty="0" err="1"/>
              <a:t>beberapa</a:t>
            </a:r>
            <a:r>
              <a:rPr lang="en-US" sz="1800" dirty="0"/>
              <a:t> </a:t>
            </a:r>
            <a:r>
              <a:rPr lang="en-US" sz="1800" dirty="0" err="1"/>
              <a:t>rumus</a:t>
            </a:r>
            <a:r>
              <a:rPr lang="en-US" sz="1800" dirty="0"/>
              <a:t> </a:t>
            </a:r>
            <a:r>
              <a:rPr lang="en-US" sz="1800" dirty="0" err="1"/>
              <a:t>matematika</a:t>
            </a:r>
            <a:r>
              <a:rPr lang="en-US" sz="1800" dirty="0"/>
              <a:t>, </a:t>
            </a:r>
            <a:r>
              <a:rPr lang="en-US" sz="1800" dirty="0" err="1"/>
              <a:t>fisika</a:t>
            </a:r>
            <a:r>
              <a:rPr lang="en-US" sz="1800" dirty="0"/>
              <a:t>, </a:t>
            </a:r>
            <a:r>
              <a:rPr lang="en-US" sz="1800" dirty="0" err="1"/>
              <a:t>kimia</a:t>
            </a:r>
            <a:r>
              <a:rPr lang="en-US" sz="1800" dirty="0"/>
              <a:t> </a:t>
            </a:r>
            <a:r>
              <a:rPr lang="en-US" sz="1800" dirty="0" err="1"/>
              <a:t>dan</a:t>
            </a:r>
            <a:r>
              <a:rPr lang="en-US" sz="1800" dirty="0"/>
              <a:t> </a:t>
            </a:r>
            <a:r>
              <a:rPr lang="en-US" sz="1800" dirty="0" err="1"/>
              <a:t>biologi</a:t>
            </a:r>
            <a:r>
              <a:rPr lang="en-US" sz="1800" dirty="0"/>
              <a:t> yang </a:t>
            </a:r>
            <a:r>
              <a:rPr lang="en-US" sz="1800" dirty="0" err="1"/>
              <a:t>bersatu</a:t>
            </a:r>
            <a:r>
              <a:rPr lang="en-US" sz="1800" dirty="0"/>
              <a:t> </a:t>
            </a:r>
            <a:r>
              <a:rPr lang="en-US" sz="1800" dirty="0" err="1"/>
              <a:t>dalam</a:t>
            </a:r>
            <a:r>
              <a:rPr lang="en-US" sz="1800" dirty="0"/>
              <a:t> </a:t>
            </a:r>
            <a:r>
              <a:rPr lang="en-US" sz="1800" dirty="0" err="1"/>
              <a:t>satu</a:t>
            </a:r>
            <a:r>
              <a:rPr lang="en-US" sz="1800" dirty="0"/>
              <a:t> </a:t>
            </a:r>
            <a:r>
              <a:rPr lang="en-US" sz="1800" dirty="0" err="1"/>
              <a:t>aplikasi</a:t>
            </a:r>
            <a:r>
              <a:rPr lang="en-US" sz="1800" dirty="0"/>
              <a:t>. </a:t>
            </a:r>
            <a:r>
              <a:rPr lang="en-US" sz="1800" dirty="0" err="1"/>
              <a:t>Sebelumnya</a:t>
            </a:r>
            <a:r>
              <a:rPr lang="en-US" sz="1800" dirty="0"/>
              <a:t> </a:t>
            </a:r>
            <a:r>
              <a:rPr lang="en-US" sz="1800" dirty="0" err="1"/>
              <a:t>telah</a:t>
            </a:r>
            <a:r>
              <a:rPr lang="en-US" sz="1800" dirty="0"/>
              <a:t> </a:t>
            </a:r>
            <a:r>
              <a:rPr lang="en-US" sz="1800" dirty="0" err="1"/>
              <a:t>ada</a:t>
            </a:r>
            <a:r>
              <a:rPr lang="en-US" sz="1800" dirty="0"/>
              <a:t> </a:t>
            </a:r>
            <a:r>
              <a:rPr lang="en-US" sz="1800" dirty="0" err="1"/>
              <a:t>aplikasi</a:t>
            </a:r>
            <a:r>
              <a:rPr lang="en-US" sz="1800" dirty="0"/>
              <a:t> yang </a:t>
            </a:r>
            <a:r>
              <a:rPr lang="en-US" sz="1800" dirty="0" err="1"/>
              <a:t>seperti</a:t>
            </a:r>
            <a:r>
              <a:rPr lang="en-US" sz="1800" dirty="0"/>
              <a:t> </a:t>
            </a:r>
            <a:r>
              <a:rPr lang="en-US" sz="1800" dirty="0" err="1"/>
              <a:t>ini</a:t>
            </a:r>
            <a:r>
              <a:rPr lang="en-US" sz="1800" dirty="0"/>
              <a:t> </a:t>
            </a:r>
            <a:r>
              <a:rPr lang="en-US" sz="1800" dirty="0" err="1"/>
              <a:t>hanya</a:t>
            </a:r>
            <a:r>
              <a:rPr lang="en-US" sz="1800" dirty="0"/>
              <a:t> </a:t>
            </a:r>
            <a:r>
              <a:rPr lang="en-US" sz="1800" dirty="0" err="1"/>
              <a:t>saja</a:t>
            </a:r>
            <a:r>
              <a:rPr lang="en-US" sz="1800" dirty="0"/>
              <a:t> </a:t>
            </a:r>
            <a:r>
              <a:rPr lang="en-US" sz="1800" dirty="0" err="1"/>
              <a:t>satu</a:t>
            </a:r>
            <a:r>
              <a:rPr lang="en-US" sz="1800" dirty="0"/>
              <a:t> </a:t>
            </a:r>
            <a:r>
              <a:rPr lang="en-US" sz="1800" dirty="0" err="1"/>
              <a:t>pelajaran</a:t>
            </a:r>
            <a:r>
              <a:rPr lang="en-US" sz="1800" dirty="0"/>
              <a:t> </a:t>
            </a:r>
            <a:r>
              <a:rPr lang="en-US" sz="1800" dirty="0" err="1"/>
              <a:t>tertentu</a:t>
            </a:r>
            <a:r>
              <a:rPr lang="en-US" sz="1800" dirty="0"/>
              <a:t>. </a:t>
            </a:r>
            <a:r>
              <a:rPr lang="en-US" sz="1800" dirty="0" err="1"/>
              <a:t>Aplikasi</a:t>
            </a:r>
            <a:r>
              <a:rPr lang="en-US" sz="1800" dirty="0"/>
              <a:t> </a:t>
            </a:r>
            <a:r>
              <a:rPr lang="en-US" sz="1800" dirty="0" err="1"/>
              <a:t>ini</a:t>
            </a:r>
            <a:r>
              <a:rPr lang="en-US" sz="1800" dirty="0"/>
              <a:t> </a:t>
            </a:r>
            <a:r>
              <a:rPr lang="en-US" sz="1800" dirty="0" err="1"/>
              <a:t>memiliki</a:t>
            </a:r>
            <a:r>
              <a:rPr lang="en-US" sz="1800" dirty="0"/>
              <a:t> </a:t>
            </a:r>
            <a:r>
              <a:rPr lang="en-US" sz="1800" dirty="0" err="1"/>
              <a:t>fitur-fitur</a:t>
            </a:r>
            <a:r>
              <a:rPr lang="en-US" sz="1800" dirty="0"/>
              <a:t> yang </a:t>
            </a:r>
            <a:r>
              <a:rPr lang="en-US" sz="1800" dirty="0" err="1"/>
              <a:t>dapat</a:t>
            </a:r>
            <a:r>
              <a:rPr lang="en-US" sz="1800" dirty="0"/>
              <a:t> </a:t>
            </a:r>
            <a:r>
              <a:rPr lang="en-US" sz="1800" dirty="0" err="1"/>
              <a:t>mempermudah</a:t>
            </a:r>
            <a:r>
              <a:rPr lang="en-US" sz="1800" dirty="0"/>
              <a:t> </a:t>
            </a:r>
            <a:r>
              <a:rPr lang="en-US" sz="1800" dirty="0" err="1"/>
              <a:t>pengguna</a:t>
            </a:r>
            <a:r>
              <a:rPr lang="en-US" sz="1800" dirty="0"/>
              <a:t> </a:t>
            </a:r>
            <a:r>
              <a:rPr lang="en-US" sz="1800" dirty="0" err="1"/>
              <a:t>untuk</a:t>
            </a:r>
            <a:r>
              <a:rPr lang="en-US" sz="1800" dirty="0"/>
              <a:t> </a:t>
            </a:r>
            <a:r>
              <a:rPr lang="en-US" sz="1800" dirty="0" err="1"/>
              <a:t>membaca</a:t>
            </a:r>
            <a:r>
              <a:rPr lang="en-US" sz="1800" dirty="0"/>
              <a:t> </a:t>
            </a:r>
            <a:r>
              <a:rPr lang="en-US" sz="1800" dirty="0" err="1"/>
              <a:t>rumus</a:t>
            </a:r>
            <a:r>
              <a:rPr lang="en-US" sz="1800" dirty="0"/>
              <a:t> </a:t>
            </a:r>
            <a:r>
              <a:rPr lang="en-US" sz="1800" dirty="0" err="1"/>
              <a:t>rumus</a:t>
            </a:r>
            <a:r>
              <a:rPr lang="en-US" sz="1800" dirty="0"/>
              <a:t> yang </a:t>
            </a:r>
            <a:r>
              <a:rPr lang="en-US" sz="1800" dirty="0" err="1"/>
              <a:t>biasanya</a:t>
            </a:r>
            <a:r>
              <a:rPr lang="en-US" sz="1800" dirty="0"/>
              <a:t> </a:t>
            </a:r>
            <a:r>
              <a:rPr lang="en-US" sz="1800" dirty="0" err="1"/>
              <a:t>harus</a:t>
            </a:r>
            <a:r>
              <a:rPr lang="en-US" sz="1800" dirty="0"/>
              <a:t> </a:t>
            </a:r>
            <a:r>
              <a:rPr lang="en-US" sz="1800" dirty="0" err="1"/>
              <a:t>dibuka</a:t>
            </a:r>
            <a:r>
              <a:rPr lang="en-US" sz="1800" dirty="0"/>
              <a:t> </a:t>
            </a:r>
            <a:r>
              <a:rPr lang="en-US" sz="1800" dirty="0" err="1"/>
              <a:t>dalam</a:t>
            </a:r>
            <a:r>
              <a:rPr lang="en-US" sz="1800" dirty="0"/>
              <a:t> </a:t>
            </a:r>
            <a:r>
              <a:rPr lang="en-US" sz="1800" dirty="0" err="1"/>
              <a:t>buku</a:t>
            </a:r>
            <a:r>
              <a:rPr lang="en-US" sz="1800" dirty="0"/>
              <a:t> </a:t>
            </a:r>
            <a:r>
              <a:rPr lang="en-US" sz="1800" dirty="0" err="1"/>
              <a:t>dan</a:t>
            </a:r>
            <a:r>
              <a:rPr lang="en-US" sz="1800" dirty="0"/>
              <a:t> </a:t>
            </a:r>
            <a:r>
              <a:rPr lang="en-US" sz="1800" dirty="0" err="1"/>
              <a:t>diingat</a:t>
            </a:r>
            <a:r>
              <a:rPr lang="en-US" sz="1800" dirty="0"/>
              <a:t> yang </a:t>
            </a:r>
            <a:r>
              <a:rPr lang="en-US" sz="1800" dirty="0" err="1"/>
              <a:t>kemudian</a:t>
            </a:r>
            <a:r>
              <a:rPr lang="en-US" sz="1800" dirty="0"/>
              <a:t> </a:t>
            </a:r>
            <a:r>
              <a:rPr lang="en-US" sz="1800" dirty="0" err="1"/>
              <a:t>dituangkan</a:t>
            </a:r>
            <a:r>
              <a:rPr lang="en-US" sz="1800" dirty="0"/>
              <a:t> </a:t>
            </a:r>
            <a:r>
              <a:rPr lang="en-US" sz="1800" dirty="0" err="1"/>
              <a:t>dalam</a:t>
            </a:r>
            <a:r>
              <a:rPr lang="en-US" sz="1800" dirty="0"/>
              <a:t> </a:t>
            </a:r>
            <a:r>
              <a:rPr lang="en-US" sz="1800" dirty="0" err="1"/>
              <a:t>soal-soal</a:t>
            </a:r>
            <a:r>
              <a:rPr lang="en-US" sz="1800" dirty="0"/>
              <a:t> </a:t>
            </a:r>
            <a:r>
              <a:rPr lang="en-US" sz="1800" dirty="0" err="1"/>
              <a:t>pelajaran</a:t>
            </a:r>
            <a:r>
              <a:rPr lang="en-US" sz="1800" dirty="0"/>
              <a:t>. </a:t>
            </a:r>
            <a:r>
              <a:rPr lang="en-US" sz="1800" dirty="0" err="1"/>
              <a:t>Aplikasi</a:t>
            </a:r>
            <a:r>
              <a:rPr lang="id-ID" sz="1800" dirty="0"/>
              <a:t> ini pun mudah digunakan untuk pengguna, karena desaign User interface yang mudah dioperasikan oleh pengguna.</a:t>
            </a:r>
            <a:r>
              <a:rPr lang="en-US" sz="1800" dirty="0"/>
              <a:t> </a:t>
            </a:r>
            <a:r>
              <a:rPr lang="en-US" sz="1800" dirty="0" err="1"/>
              <a:t>Jika</a:t>
            </a:r>
            <a:r>
              <a:rPr lang="en-US" sz="1800" dirty="0"/>
              <a:t> </a:t>
            </a:r>
            <a:r>
              <a:rPr lang="en-US" sz="1800" dirty="0" err="1"/>
              <a:t>mungkin</a:t>
            </a:r>
            <a:r>
              <a:rPr lang="en-US" sz="1800" dirty="0"/>
              <a:t> </a:t>
            </a:r>
            <a:r>
              <a:rPr lang="en-US" sz="1800" dirty="0" err="1"/>
              <a:t>pengguna</a:t>
            </a:r>
            <a:r>
              <a:rPr lang="en-US" sz="1800" dirty="0"/>
              <a:t> </a:t>
            </a:r>
            <a:r>
              <a:rPr lang="en-US" sz="1800" dirty="0" err="1"/>
              <a:t>harus</a:t>
            </a:r>
            <a:r>
              <a:rPr lang="en-US" sz="1800" dirty="0"/>
              <a:t> </a:t>
            </a:r>
            <a:r>
              <a:rPr lang="en-US" sz="1800" dirty="0" err="1"/>
              <a:t>sibuk</a:t>
            </a:r>
            <a:r>
              <a:rPr lang="en-US" sz="1800" dirty="0"/>
              <a:t> </a:t>
            </a:r>
            <a:r>
              <a:rPr lang="en-US" sz="1800" dirty="0" err="1"/>
              <a:t>membuka</a:t>
            </a:r>
            <a:r>
              <a:rPr lang="en-US" sz="1800" dirty="0"/>
              <a:t> </a:t>
            </a:r>
            <a:r>
              <a:rPr lang="en-US" sz="1800" dirty="0" err="1"/>
              <a:t>dan</a:t>
            </a:r>
            <a:r>
              <a:rPr lang="en-US" sz="1800" dirty="0"/>
              <a:t> </a:t>
            </a:r>
            <a:r>
              <a:rPr lang="en-US" sz="1800" dirty="0" err="1"/>
              <a:t>membawa</a:t>
            </a:r>
            <a:r>
              <a:rPr lang="en-US" sz="1800" dirty="0"/>
              <a:t> </a:t>
            </a:r>
            <a:r>
              <a:rPr lang="en-US" sz="1800" dirty="0" err="1"/>
              <a:t>buku</a:t>
            </a:r>
            <a:r>
              <a:rPr lang="en-US" sz="1800" dirty="0"/>
              <a:t> </a:t>
            </a:r>
            <a:r>
              <a:rPr lang="en-US" sz="1800" dirty="0" err="1"/>
              <a:t>buku</a:t>
            </a:r>
            <a:r>
              <a:rPr lang="en-US" sz="1800" dirty="0"/>
              <a:t> </a:t>
            </a:r>
            <a:r>
              <a:rPr lang="en-US" sz="1800" dirty="0" err="1"/>
              <a:t>rumus</a:t>
            </a:r>
            <a:r>
              <a:rPr lang="en-US" sz="1800" dirty="0"/>
              <a:t>, </a:t>
            </a:r>
            <a:r>
              <a:rPr lang="en-US" sz="1800" dirty="0" err="1"/>
              <a:t>disini</a:t>
            </a:r>
            <a:r>
              <a:rPr lang="en-US" sz="1800" dirty="0"/>
              <a:t> </a:t>
            </a:r>
            <a:r>
              <a:rPr lang="en-US" sz="1800" dirty="0" err="1"/>
              <a:t>hanya</a:t>
            </a:r>
            <a:r>
              <a:rPr lang="en-US" sz="1800" dirty="0"/>
              <a:t> </a:t>
            </a:r>
            <a:r>
              <a:rPr lang="en-US" sz="1800" dirty="0" err="1"/>
              <a:t>cukup</a:t>
            </a:r>
            <a:r>
              <a:rPr lang="en-US" sz="1800" dirty="0"/>
              <a:t> </a:t>
            </a:r>
            <a:r>
              <a:rPr lang="en-US" sz="1800" dirty="0" err="1"/>
              <a:t>mendownloadnya</a:t>
            </a:r>
            <a:r>
              <a:rPr lang="en-US" sz="1800" dirty="0"/>
              <a:t> </a:t>
            </a:r>
            <a:r>
              <a:rPr lang="en-US" sz="1800" dirty="0" err="1"/>
              <a:t>saja</a:t>
            </a:r>
            <a:r>
              <a:rPr lang="en-US" sz="1800" dirty="0"/>
              <a:t> </a:t>
            </a:r>
            <a:r>
              <a:rPr lang="en-US" sz="1800" dirty="0" err="1"/>
              <a:t>di</a:t>
            </a:r>
            <a:r>
              <a:rPr lang="en-US" sz="1800" dirty="0"/>
              <a:t> </a:t>
            </a:r>
            <a:r>
              <a:rPr lang="en-US" sz="1800" dirty="0" err="1"/>
              <a:t>playstore</a:t>
            </a:r>
            <a:r>
              <a:rPr lang="en-US" sz="1800" dirty="0"/>
              <a:t> </a:t>
            </a:r>
            <a:r>
              <a:rPr lang="en-US" sz="1800" dirty="0" err="1"/>
              <a:t>maka</a:t>
            </a:r>
            <a:r>
              <a:rPr lang="en-US" sz="1800" dirty="0"/>
              <a:t> </a:t>
            </a:r>
            <a:r>
              <a:rPr lang="en-US" sz="1800" dirty="0" err="1"/>
              <a:t>akan</a:t>
            </a:r>
            <a:r>
              <a:rPr lang="en-US" sz="1800" dirty="0"/>
              <a:t> </a:t>
            </a:r>
            <a:r>
              <a:rPr lang="en-US" sz="1800" dirty="0" err="1"/>
              <a:t>dengan</a:t>
            </a:r>
            <a:r>
              <a:rPr lang="en-US" sz="1800" dirty="0"/>
              <a:t> </a:t>
            </a:r>
            <a:r>
              <a:rPr lang="en-US" sz="1800" dirty="0" err="1"/>
              <a:t>mudahnya</a:t>
            </a:r>
            <a:r>
              <a:rPr lang="en-US" sz="1800" dirty="0"/>
              <a:t> </a:t>
            </a:r>
            <a:r>
              <a:rPr lang="en-US" sz="1800" dirty="0" err="1"/>
              <a:t>melihat</a:t>
            </a:r>
            <a:r>
              <a:rPr lang="en-US" sz="1800" dirty="0"/>
              <a:t> </a:t>
            </a:r>
            <a:r>
              <a:rPr lang="en-US" sz="1800" dirty="0" err="1"/>
              <a:t>dan</a:t>
            </a:r>
            <a:r>
              <a:rPr lang="en-US" sz="1800" dirty="0"/>
              <a:t> </a:t>
            </a:r>
            <a:r>
              <a:rPr lang="en-US" sz="1800" dirty="0" err="1"/>
              <a:t>mengingat</a:t>
            </a:r>
            <a:r>
              <a:rPr lang="en-US" sz="1800" dirty="0"/>
              <a:t> </a:t>
            </a:r>
            <a:r>
              <a:rPr lang="en-US" sz="1800" dirty="0" err="1"/>
              <a:t>rumus-rumus</a:t>
            </a:r>
            <a:r>
              <a:rPr lang="en-US" sz="1800" dirty="0"/>
              <a:t> </a:t>
            </a:r>
            <a:r>
              <a:rPr lang="en-US" sz="1800" dirty="0" err="1"/>
              <a:t>tersebut</a:t>
            </a:r>
            <a:r>
              <a:rPr lang="en-US" sz="1800" dirty="0"/>
              <a:t>.</a:t>
            </a:r>
            <a:endParaRPr lang="en-US" sz="1800" i="1" dirty="0"/>
          </a:p>
        </p:txBody>
      </p:sp>
      <p:pic>
        <p:nvPicPr>
          <p:cNvPr id="4" name="Content Placeholder 3" descr="1.png"/>
          <p:cNvPicPr>
            <a:picLocks noGrp="1" noChangeAspect="1"/>
          </p:cNvPicPr>
          <p:nvPr>
            <p:ph idx="1"/>
          </p:nvPr>
        </p:nvPicPr>
        <p:blipFill>
          <a:blip r:embed="rId2"/>
          <a:stretch>
            <a:fillRect/>
          </a:stretch>
        </p:blipFill>
        <p:spPr>
          <a:xfrm>
            <a:off x="5486400" y="1524000"/>
            <a:ext cx="2502591" cy="4525963"/>
          </a:xfrm>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Deskripsi Aplikasi</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51370">
            <a:off x="-234774" y="653102"/>
            <a:ext cx="3123355" cy="1143000"/>
          </a:xfrm>
        </p:spPr>
        <p:txBody>
          <a:bodyPr>
            <a:normAutofit/>
          </a:bodyPr>
          <a:lstStyle/>
          <a:p>
            <a:r>
              <a:rPr lang="en-US" sz="3600" dirty="0" err="1" smtClean="0"/>
              <a:t>Matematika</a:t>
            </a:r>
            <a:endParaRPr lang="en-US" sz="3600" dirty="0"/>
          </a:p>
        </p:txBody>
      </p:sp>
      <p:sp>
        <p:nvSpPr>
          <p:cNvPr id="4" name="Title 1"/>
          <p:cNvSpPr txBox="1">
            <a:spLocks/>
          </p:cNvSpPr>
          <p:nvPr/>
        </p:nvSpPr>
        <p:spPr>
          <a:xfrm>
            <a:off x="2286000" y="1295400"/>
            <a:ext cx="4495800" cy="1447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Dalam</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Form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Matematika</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ini</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Berisikan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Bab</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dan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rumus-rumus</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Matematika</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5" name="Picture 4" descr="Math.png"/>
          <p:cNvPicPr>
            <a:picLocks noChangeAspect="1"/>
          </p:cNvPicPr>
          <p:nvPr/>
        </p:nvPicPr>
        <p:blipFill>
          <a:blip r:embed="rId2"/>
          <a:stretch>
            <a:fillRect/>
          </a:stretch>
        </p:blipFill>
        <p:spPr>
          <a:xfrm>
            <a:off x="1676400" y="2667000"/>
            <a:ext cx="2057400" cy="3720830"/>
          </a:xfrm>
          <a:prstGeom prst="rect">
            <a:avLst/>
          </a:prstGeom>
        </p:spPr>
      </p:pic>
      <p:pic>
        <p:nvPicPr>
          <p:cNvPr id="6" name="Picture 5" descr="math2.png"/>
          <p:cNvPicPr>
            <a:picLocks noChangeAspect="1"/>
          </p:cNvPicPr>
          <p:nvPr/>
        </p:nvPicPr>
        <p:blipFill>
          <a:blip r:embed="rId3"/>
          <a:stretch>
            <a:fillRect/>
          </a:stretch>
        </p:blipFill>
        <p:spPr>
          <a:xfrm>
            <a:off x="5528534" y="2667000"/>
            <a:ext cx="2022438" cy="3657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1295400"/>
            <a:ext cx="4495800" cy="1447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Dalam</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Form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Matematika</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ini</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Berisikan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Bab</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dan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rumus-rumus</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Fisika</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itle 1"/>
          <p:cNvSpPr txBox="1">
            <a:spLocks/>
          </p:cNvSpPr>
          <p:nvPr/>
        </p:nvSpPr>
        <p:spPr>
          <a:xfrm rot="19151370">
            <a:off x="-234774" y="653102"/>
            <a:ext cx="3123355"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err="1" smtClean="0">
                <a:ln>
                  <a:noFill/>
                </a:ln>
                <a:solidFill>
                  <a:schemeClr val="tx1"/>
                </a:solidFill>
                <a:effectLst/>
                <a:uLnTx/>
                <a:uFillTx/>
                <a:latin typeface="+mj-lt"/>
                <a:ea typeface="+mj-ea"/>
                <a:cs typeface="+mj-cs"/>
              </a:rPr>
              <a:t>Fisika</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 name="Picture 3" descr="physic.png"/>
          <p:cNvPicPr>
            <a:picLocks noChangeAspect="1"/>
          </p:cNvPicPr>
          <p:nvPr/>
        </p:nvPicPr>
        <p:blipFill>
          <a:blip r:embed="rId2"/>
          <a:stretch>
            <a:fillRect/>
          </a:stretch>
        </p:blipFill>
        <p:spPr>
          <a:xfrm>
            <a:off x="1600200" y="2590800"/>
            <a:ext cx="2133600" cy="3858639"/>
          </a:xfrm>
          <a:prstGeom prst="rect">
            <a:avLst/>
          </a:prstGeom>
        </p:spPr>
      </p:pic>
      <p:pic>
        <p:nvPicPr>
          <p:cNvPr id="5" name="Picture 4" descr="physic2.png"/>
          <p:cNvPicPr>
            <a:picLocks noChangeAspect="1"/>
          </p:cNvPicPr>
          <p:nvPr/>
        </p:nvPicPr>
        <p:blipFill>
          <a:blip r:embed="rId3"/>
          <a:stretch>
            <a:fillRect/>
          </a:stretch>
        </p:blipFill>
        <p:spPr>
          <a:xfrm>
            <a:off x="5410200" y="2542162"/>
            <a:ext cx="2133600" cy="38586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1295400"/>
            <a:ext cx="4495800" cy="1447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Dalam</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Form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Matematika</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ini</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Berisikan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Bab</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dan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rumus-rumus</a:t>
            </a:r>
            <a:r>
              <a:rPr kumimoji="0" lang="en-US" sz="2400" b="0" i="0" u="none" strike="noStrike" kern="1200" cap="none" spc="0" normalizeH="0" noProof="0" dirty="0" smtClean="0">
                <a:ln>
                  <a:noFill/>
                </a:ln>
                <a:solidFill>
                  <a:schemeClr val="tx1"/>
                </a:solidFill>
                <a:effectLst/>
                <a:uLnTx/>
                <a:uFillTx/>
                <a:latin typeface="+mj-lt"/>
                <a:ea typeface="+mj-ea"/>
                <a:cs typeface="+mj-cs"/>
              </a:rPr>
              <a:t> Kimia</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itle 1"/>
          <p:cNvSpPr txBox="1">
            <a:spLocks/>
          </p:cNvSpPr>
          <p:nvPr/>
        </p:nvSpPr>
        <p:spPr>
          <a:xfrm rot="19151370">
            <a:off x="-234774" y="653102"/>
            <a:ext cx="3123355"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Kimia</a:t>
            </a:r>
          </a:p>
        </p:txBody>
      </p:sp>
      <p:pic>
        <p:nvPicPr>
          <p:cNvPr id="6" name="Picture 5" descr="chem.png"/>
          <p:cNvPicPr>
            <a:picLocks noChangeAspect="1"/>
          </p:cNvPicPr>
          <p:nvPr/>
        </p:nvPicPr>
        <p:blipFill>
          <a:blip r:embed="rId2"/>
          <a:stretch>
            <a:fillRect/>
          </a:stretch>
        </p:blipFill>
        <p:spPr>
          <a:xfrm>
            <a:off x="1676400" y="2667000"/>
            <a:ext cx="2148840" cy="3886200"/>
          </a:xfrm>
          <a:prstGeom prst="rect">
            <a:avLst/>
          </a:prstGeom>
        </p:spPr>
      </p:pic>
      <p:pic>
        <p:nvPicPr>
          <p:cNvPr id="7" name="Picture 6" descr="kim2.png"/>
          <p:cNvPicPr>
            <a:picLocks noChangeAspect="1"/>
          </p:cNvPicPr>
          <p:nvPr/>
        </p:nvPicPr>
        <p:blipFill>
          <a:blip r:embed="rId3"/>
          <a:stretch>
            <a:fillRect/>
          </a:stretch>
        </p:blipFill>
        <p:spPr>
          <a:xfrm>
            <a:off x="5276625" y="2804808"/>
            <a:ext cx="2114775" cy="382459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1295400"/>
            <a:ext cx="4495800" cy="1447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Dalam</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Form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Matematika</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ini</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Berisikan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Bab</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dan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rumus-rumus</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Biologi</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itle 1"/>
          <p:cNvSpPr txBox="1">
            <a:spLocks/>
          </p:cNvSpPr>
          <p:nvPr/>
        </p:nvSpPr>
        <p:spPr>
          <a:xfrm rot="19151370">
            <a:off x="-234774" y="653102"/>
            <a:ext cx="3123355"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err="1" smtClean="0">
                <a:ln>
                  <a:noFill/>
                </a:ln>
                <a:solidFill>
                  <a:schemeClr val="tx1"/>
                </a:solidFill>
                <a:effectLst/>
                <a:uLnTx/>
                <a:uFillTx/>
                <a:latin typeface="+mj-lt"/>
                <a:ea typeface="+mj-ea"/>
                <a:cs typeface="+mj-cs"/>
              </a:rPr>
              <a:t>Biologi</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 name="Picture 7" descr="bio.png"/>
          <p:cNvPicPr>
            <a:picLocks noChangeAspect="1"/>
          </p:cNvPicPr>
          <p:nvPr/>
        </p:nvPicPr>
        <p:blipFill>
          <a:blip r:embed="rId2"/>
          <a:stretch>
            <a:fillRect/>
          </a:stretch>
        </p:blipFill>
        <p:spPr>
          <a:xfrm>
            <a:off x="1600201" y="2743200"/>
            <a:ext cx="2133600" cy="3858639"/>
          </a:xfrm>
          <a:prstGeom prst="rect">
            <a:avLst/>
          </a:prstGeom>
        </p:spPr>
      </p:pic>
      <p:pic>
        <p:nvPicPr>
          <p:cNvPr id="10" name="Picture 9" descr="bi02.png"/>
          <p:cNvPicPr>
            <a:picLocks noChangeAspect="1"/>
          </p:cNvPicPr>
          <p:nvPr/>
        </p:nvPicPr>
        <p:blipFill>
          <a:blip r:embed="rId3"/>
          <a:stretch>
            <a:fillRect/>
          </a:stretch>
        </p:blipFill>
        <p:spPr>
          <a:xfrm>
            <a:off x="5242560" y="2667000"/>
            <a:ext cx="2148840" cy="388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pic>
        <p:nvPicPr>
          <p:cNvPr id="1026" name="Picture 2"/>
          <p:cNvPicPr>
            <a:picLocks noChangeAspect="1" noChangeArrowheads="1"/>
          </p:cNvPicPr>
          <p:nvPr/>
        </p:nvPicPr>
        <p:blipFill>
          <a:blip r:embed="rId2"/>
          <a:srcRect l="28125" t="26000" r="25000" b="23000"/>
          <a:stretch>
            <a:fillRect/>
          </a:stretch>
        </p:blipFill>
        <p:spPr bwMode="auto">
          <a:xfrm>
            <a:off x="838200" y="1447800"/>
            <a:ext cx="7467600" cy="5077968"/>
          </a:xfrm>
          <a:prstGeom prst="rect">
            <a:avLst/>
          </a:prstGeom>
          <a:noFill/>
          <a:ln w="9525">
            <a:noFill/>
            <a:miter lim="800000"/>
            <a:headEnd/>
            <a:tailEnd/>
          </a:ln>
          <a:effectLst/>
        </p:spPr>
      </p:pic>
    </p:spTree>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Non-Functional Requirement</a:t>
            </a:r>
            <a:endParaRPr lang="en-US" dirty="0"/>
          </a:p>
        </p:txBody>
      </p:sp>
      <p:pic>
        <p:nvPicPr>
          <p:cNvPr id="3" name="Picture 2"/>
          <p:cNvPicPr>
            <a:picLocks noChangeAspect="1"/>
          </p:cNvPicPr>
          <p:nvPr/>
        </p:nvPicPr>
        <p:blipFill>
          <a:blip r:embed="rId2"/>
          <a:stretch>
            <a:fillRect/>
          </a:stretch>
        </p:blipFill>
        <p:spPr>
          <a:xfrm>
            <a:off x="457200" y="2590800"/>
            <a:ext cx="8149252" cy="29432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Picture 3"/>
          <p:cNvPicPr/>
          <p:nvPr/>
        </p:nvPicPr>
        <p:blipFill>
          <a:blip r:embed="rId2"/>
          <a:srcRect l="20661" t="20370" r="3141" b="27513"/>
          <a:stretch>
            <a:fillRect/>
          </a:stretch>
        </p:blipFill>
        <p:spPr bwMode="auto">
          <a:xfrm>
            <a:off x="838200" y="1447800"/>
            <a:ext cx="7391400" cy="4495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TC103090434[[fn=Wood Type]]</Template>
  <TotalTime>39</TotalTime>
  <Words>182</Words>
  <Application>Microsoft Office PowerPoint</Application>
  <PresentationFormat>On-screen Show (4:3)</PresentationFormat>
  <Paragraphs>18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Rockwell</vt:lpstr>
      <vt:lpstr>Rockwell Condensed</vt:lpstr>
      <vt:lpstr>Wingdings</vt:lpstr>
      <vt:lpstr>Wood Type</vt:lpstr>
      <vt:lpstr>MENGUASAI MIPA SISTEM KEBUT SEMALAM</vt:lpstr>
      <vt:lpstr>Aplikasi Menguasai MIPA Sistem Kebut Semalam ini merupakan Aplikasi yang merekayasa dari buku yang ditulis oleh tim UI. Didalamnya terdapat beberapa rumus matematika, fisika, kimia dan biologi yang bersatu dalam satu aplikasi. Sebelumnya telah ada aplikasi yang seperti ini hanya saja satu pelajaran tertentu. Aplikasi ini memiliki fitur-fitur yang dapat mempermudah pengguna untuk membaca rumus rumus yang biasanya harus dibuka dalam buku dan diingat yang kemudian dituangkan dalam soal-soal pelajaran. Aplikasi ini pun mudah digunakan untuk pengguna, karena desaign User interface yang mudah dioperasikan oleh pengguna. Jika mungkin pengguna harus sibuk membuka dan membawa buku buku rumus, disini hanya cukup mendownloadnya saja di playstore maka akan dengan mudahnya melihat dan mengingat rumus-rumus tersebut.</vt:lpstr>
      <vt:lpstr>Matematika</vt:lpstr>
      <vt:lpstr>PowerPoint Presentation</vt:lpstr>
      <vt:lpstr>PowerPoint Presentation</vt:lpstr>
      <vt:lpstr>PowerPoint Presentation</vt:lpstr>
      <vt:lpstr>Functional Requirement</vt:lpstr>
      <vt:lpstr>Non-Functional Requirement</vt:lpstr>
      <vt:lpstr>Use Case Diagram</vt:lpstr>
      <vt:lpstr>Class Diagram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MENGUASAI MIPA SISTEM KEBUT SEMALAM</dc:title>
  <dc:creator>Acer</dc:creator>
  <cp:lastModifiedBy>aji arwanda</cp:lastModifiedBy>
  <cp:revision>5</cp:revision>
  <dcterms:created xsi:type="dcterms:W3CDTF">2014-10-19T17:34:12Z</dcterms:created>
  <dcterms:modified xsi:type="dcterms:W3CDTF">2014-10-27T02:14:00Z</dcterms:modified>
</cp:coreProperties>
</file>