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6502400"/>
  <p:notesSz cx="20104100" cy="650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015744"/>
            <a:ext cx="17088486" cy="1365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641344"/>
            <a:ext cx="1407287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495552"/>
            <a:ext cx="8745284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495552"/>
            <a:ext cx="8745284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6498590"/>
          </a:xfrm>
          <a:custGeom>
            <a:avLst/>
            <a:gdLst/>
            <a:ahLst/>
            <a:cxnLst/>
            <a:rect l="l" t="t" r="r" b="b"/>
            <a:pathLst>
              <a:path w="20104100" h="6498590">
                <a:moveTo>
                  <a:pt x="20104099" y="6498015"/>
                </a:moveTo>
                <a:lnTo>
                  <a:pt x="0" y="649801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649801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479" y="6482991"/>
            <a:ext cx="2022475" cy="1270"/>
          </a:xfrm>
          <a:custGeom>
            <a:avLst/>
            <a:gdLst/>
            <a:ahLst/>
            <a:cxnLst/>
            <a:rect l="l" t="t" r="r" b="b"/>
            <a:pathLst>
              <a:path w="2022475" h="1270">
                <a:moveTo>
                  <a:pt x="0" y="1214"/>
                </a:moveTo>
                <a:lnTo>
                  <a:pt x="2022009" y="1214"/>
                </a:lnTo>
                <a:lnTo>
                  <a:pt x="2022009" y="0"/>
                </a:lnTo>
                <a:lnTo>
                  <a:pt x="0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5220" y="13829"/>
            <a:ext cx="1820545" cy="5390515"/>
          </a:xfrm>
          <a:custGeom>
            <a:avLst/>
            <a:gdLst/>
            <a:ahLst/>
            <a:cxnLst/>
            <a:rect l="l" t="t" r="r" b="b"/>
            <a:pathLst>
              <a:path w="1820545" h="5390515">
                <a:moveTo>
                  <a:pt x="0" y="5390492"/>
                </a:moveTo>
                <a:lnTo>
                  <a:pt x="1820269" y="5390492"/>
                </a:lnTo>
                <a:lnTo>
                  <a:pt x="1820269" y="0"/>
                </a:lnTo>
                <a:lnTo>
                  <a:pt x="0" y="0"/>
                </a:lnTo>
                <a:lnTo>
                  <a:pt x="0" y="539049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501" y="15851"/>
            <a:ext cx="2018030" cy="6466840"/>
          </a:xfrm>
          <a:custGeom>
            <a:avLst/>
            <a:gdLst/>
            <a:ahLst/>
            <a:cxnLst/>
            <a:rect l="l" t="t" r="r" b="b"/>
            <a:pathLst>
              <a:path w="2018030" h="6466840">
                <a:moveTo>
                  <a:pt x="0" y="0"/>
                </a:moveTo>
                <a:lnTo>
                  <a:pt x="2017966" y="0"/>
                </a:lnTo>
                <a:lnTo>
                  <a:pt x="2017966" y="6466331"/>
                </a:lnTo>
                <a:lnTo>
                  <a:pt x="0" y="6466331"/>
                </a:lnTo>
                <a:lnTo>
                  <a:pt x="0" y="0"/>
                </a:lnTo>
                <a:close/>
              </a:path>
            </a:pathLst>
          </a:custGeom>
          <a:ln w="4043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4870" y="5404322"/>
            <a:ext cx="1819910" cy="1078865"/>
          </a:xfrm>
          <a:custGeom>
            <a:avLst/>
            <a:gdLst/>
            <a:ahLst/>
            <a:cxnLst/>
            <a:rect l="l" t="t" r="r" b="b"/>
            <a:pathLst>
              <a:path w="1819910" h="1078864">
                <a:moveTo>
                  <a:pt x="0" y="1078668"/>
                </a:moveTo>
                <a:lnTo>
                  <a:pt x="1819678" y="1078668"/>
                </a:lnTo>
                <a:lnTo>
                  <a:pt x="1819678" y="0"/>
                </a:lnTo>
                <a:lnTo>
                  <a:pt x="0" y="0"/>
                </a:lnTo>
                <a:lnTo>
                  <a:pt x="0" y="107866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915" y="5404322"/>
            <a:ext cx="202565" cy="1078865"/>
          </a:xfrm>
          <a:custGeom>
            <a:avLst/>
            <a:gdLst/>
            <a:ahLst/>
            <a:cxnLst/>
            <a:rect l="l" t="t" r="r" b="b"/>
            <a:pathLst>
              <a:path w="202565" h="1078864">
                <a:moveTo>
                  <a:pt x="0" y="0"/>
                </a:moveTo>
                <a:lnTo>
                  <a:pt x="201955" y="0"/>
                </a:lnTo>
                <a:lnTo>
                  <a:pt x="201955" y="1078668"/>
                </a:lnTo>
                <a:lnTo>
                  <a:pt x="0" y="10786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2804" y="5644392"/>
            <a:ext cx="848994" cy="679450"/>
          </a:xfrm>
          <a:custGeom>
            <a:avLst/>
            <a:gdLst/>
            <a:ahLst/>
            <a:cxnLst/>
            <a:rect l="l" t="t" r="r" b="b"/>
            <a:pathLst>
              <a:path w="848994" h="679450">
                <a:moveTo>
                  <a:pt x="763912" y="679033"/>
                </a:moveTo>
                <a:lnTo>
                  <a:pt x="84879" y="679033"/>
                </a:lnTo>
                <a:lnTo>
                  <a:pt x="51922" y="672335"/>
                </a:lnTo>
                <a:lnTo>
                  <a:pt x="24933" y="654100"/>
                </a:lnTo>
                <a:lnTo>
                  <a:pt x="6697" y="627111"/>
                </a:lnTo>
                <a:lnTo>
                  <a:pt x="0" y="594154"/>
                </a:lnTo>
                <a:lnTo>
                  <a:pt x="0" y="84879"/>
                </a:lnTo>
                <a:lnTo>
                  <a:pt x="6697" y="51922"/>
                </a:lnTo>
                <a:lnTo>
                  <a:pt x="24933" y="24933"/>
                </a:lnTo>
                <a:lnTo>
                  <a:pt x="51922" y="6697"/>
                </a:lnTo>
                <a:lnTo>
                  <a:pt x="84879" y="0"/>
                </a:lnTo>
                <a:lnTo>
                  <a:pt x="763912" y="0"/>
                </a:lnTo>
                <a:lnTo>
                  <a:pt x="796869" y="6697"/>
                </a:lnTo>
                <a:lnTo>
                  <a:pt x="823858" y="24933"/>
                </a:lnTo>
                <a:lnTo>
                  <a:pt x="842094" y="51922"/>
                </a:lnTo>
                <a:lnTo>
                  <a:pt x="848791" y="84879"/>
                </a:lnTo>
                <a:lnTo>
                  <a:pt x="848791" y="594154"/>
                </a:lnTo>
                <a:lnTo>
                  <a:pt x="842094" y="627111"/>
                </a:lnTo>
                <a:lnTo>
                  <a:pt x="823858" y="654100"/>
                </a:lnTo>
                <a:lnTo>
                  <a:pt x="796869" y="672335"/>
                </a:lnTo>
                <a:lnTo>
                  <a:pt x="763912" y="679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23855" y="6082868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4CD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60096"/>
            <a:ext cx="18093690" cy="1040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495552"/>
            <a:ext cx="18093690" cy="429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6047232"/>
            <a:ext cx="6433312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6047232"/>
            <a:ext cx="4623943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6047232"/>
            <a:ext cx="4623943" cy="32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ural.co/en/articles/2113740-facilitation-superpowers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2" Type="http://schemas.openxmlformats.org/officeDocument/2006/relationships/hyperlink" Target="https://app.mural.co/template/e5a93b7b-49f2-48c9-afd7-a635d860eba6/93f1b98d-b2d2-4695-8e85-7e9c0d2fd9b9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hyperlink" Target="https://app.mural.co/template/e95f612a-f72a-4772-bc48-545aaa04e0c9/984865a6-0a96-4472-a48d-47639307b3ca" TargetMode="External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5" Type="http://schemas.openxmlformats.org/officeDocument/2006/relationships/hyperlink" Target="https://muralco.typeform.com/to/CiqaHVat?typeform-source=app.mural.co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2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hyperlink" Target="https://app.mural.co/template/6a062671-89ee-4b76-9409-2603d8b098be/ca270343-1d54-4952-9d8c-fbc303ffd0f2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hyperlink" Target="https://app.mural.co/template/b7114010-3a67-4d63-a51d-6f2cedc9633f/c1b465ab-57af-4624-8faf-ebb312edc0eb" TargetMode="External"/><Relationship Id="rId3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307" y="5688997"/>
            <a:ext cx="4159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</a:pPr>
            <a:r>
              <a:rPr sz="450" b="1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45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" b="1" dirty="0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sz="450" b="1" spc="-10" dirty="0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sz="45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50" b="1" spc="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45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  <a:spcBef>
                <a:spcPts val="165"/>
              </a:spcBef>
            </a:pPr>
            <a:r>
              <a:rPr sz="300" spc="20" dirty="0">
                <a:solidFill>
                  <a:srgbClr val="F5F5F5"/>
                </a:solidFill>
                <a:latin typeface="Trebuchet MS"/>
                <a:cs typeface="Trebuchet MS"/>
              </a:rPr>
              <a:t>See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F5F5F5"/>
                </a:solidFill>
                <a:latin typeface="Trebuchet MS"/>
                <a:cs typeface="Trebuchet MS"/>
              </a:rPr>
              <a:t>a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F5F5F5"/>
                </a:solidFill>
                <a:latin typeface="Trebuchet MS"/>
                <a:cs typeface="Trebuchet MS"/>
              </a:rPr>
              <a:t>finished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F5F5F5"/>
                </a:solidFill>
                <a:latin typeface="Trebuchet MS"/>
                <a:cs typeface="Trebuchet MS"/>
              </a:rPr>
              <a:t>version </a:t>
            </a:r>
            <a:r>
              <a:rPr sz="300" spc="-7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F5F5F5"/>
                </a:solidFill>
                <a:latin typeface="Trebuchet MS"/>
                <a:cs typeface="Trebuchet MS"/>
              </a:rPr>
              <a:t>of </a:t>
            </a:r>
            <a:r>
              <a:rPr sz="300" spc="-5" dirty="0">
                <a:solidFill>
                  <a:srgbClr val="F5F5F5"/>
                </a:solidFill>
                <a:latin typeface="Trebuchet MS"/>
                <a:cs typeface="Trebuchet MS"/>
              </a:rPr>
              <a:t>this template to </a:t>
            </a:r>
            <a:r>
              <a:rPr sz="30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F5F5F5"/>
                </a:solidFill>
                <a:latin typeface="Trebuchet MS"/>
                <a:cs typeface="Trebuchet MS"/>
              </a:rPr>
              <a:t>kickstart</a:t>
            </a:r>
            <a:r>
              <a:rPr sz="30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F5F5F5"/>
                </a:solidFill>
                <a:latin typeface="Trebuchet MS"/>
                <a:cs typeface="Trebuchet MS"/>
              </a:rPr>
              <a:t>your</a:t>
            </a:r>
            <a:r>
              <a:rPr sz="300" spc="-1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F5F5F5"/>
                </a:solidFill>
                <a:latin typeface="Trebuchet MS"/>
                <a:cs typeface="Trebuchet MS"/>
              </a:rPr>
              <a:t>work.</a:t>
            </a:r>
            <a:endParaRPr sz="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5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</a:pPr>
            <a:r>
              <a:rPr sz="300" b="1" spc="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sz="300" b="1" spc="-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300" b="1" spc="-15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300" b="1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xample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6425" y="276204"/>
            <a:ext cx="1344295" cy="6020435"/>
            <a:chOff x="446425" y="276204"/>
            <a:chExt cx="1344295" cy="60204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80" y="6050979"/>
              <a:ext cx="410429" cy="943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6425" y="5617433"/>
              <a:ext cx="848994" cy="679450"/>
            </a:xfrm>
            <a:custGeom>
              <a:avLst/>
              <a:gdLst/>
              <a:ahLst/>
              <a:cxnLst/>
              <a:rect l="l" t="t" r="r" b="b"/>
              <a:pathLst>
                <a:path w="848994" h="679450">
                  <a:moveTo>
                    <a:pt x="763912" y="679033"/>
                  </a:moveTo>
                  <a:lnTo>
                    <a:pt x="84879" y="679033"/>
                  </a:lnTo>
                  <a:lnTo>
                    <a:pt x="51922" y="672335"/>
                  </a:lnTo>
                  <a:lnTo>
                    <a:pt x="24933" y="654100"/>
                  </a:lnTo>
                  <a:lnTo>
                    <a:pt x="6697" y="627111"/>
                  </a:lnTo>
                  <a:lnTo>
                    <a:pt x="0" y="594154"/>
                  </a:lnTo>
                  <a:lnTo>
                    <a:pt x="0" y="84879"/>
                  </a:lnTo>
                  <a:lnTo>
                    <a:pt x="6697" y="51922"/>
                  </a:lnTo>
                  <a:lnTo>
                    <a:pt x="24933" y="24933"/>
                  </a:lnTo>
                  <a:lnTo>
                    <a:pt x="51922" y="6697"/>
                  </a:lnTo>
                  <a:lnTo>
                    <a:pt x="84879" y="0"/>
                  </a:lnTo>
                  <a:lnTo>
                    <a:pt x="763912" y="0"/>
                  </a:lnTo>
                  <a:lnTo>
                    <a:pt x="796869" y="6697"/>
                  </a:lnTo>
                  <a:lnTo>
                    <a:pt x="823858" y="24933"/>
                  </a:lnTo>
                  <a:lnTo>
                    <a:pt x="842094" y="51922"/>
                  </a:lnTo>
                  <a:lnTo>
                    <a:pt x="848791" y="84879"/>
                  </a:lnTo>
                  <a:lnTo>
                    <a:pt x="848791" y="594154"/>
                  </a:lnTo>
                  <a:lnTo>
                    <a:pt x="842094" y="627111"/>
                  </a:lnTo>
                  <a:lnTo>
                    <a:pt x="823858" y="654100"/>
                  </a:lnTo>
                  <a:lnTo>
                    <a:pt x="796869" y="672335"/>
                  </a:lnTo>
                  <a:lnTo>
                    <a:pt x="763912" y="679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218" y="5708508"/>
              <a:ext cx="773205" cy="4968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1613" y="354199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9186" y="325805"/>
                  </a:moveTo>
                  <a:lnTo>
                    <a:pt x="347230" y="323850"/>
                  </a:lnTo>
                  <a:lnTo>
                    <a:pt x="335711" y="323850"/>
                  </a:lnTo>
                  <a:lnTo>
                    <a:pt x="323608" y="338010"/>
                  </a:lnTo>
                  <a:lnTo>
                    <a:pt x="321271" y="340461"/>
                  </a:lnTo>
                  <a:lnTo>
                    <a:pt x="311569" y="340461"/>
                  </a:lnTo>
                  <a:lnTo>
                    <a:pt x="309232" y="338010"/>
                  </a:lnTo>
                  <a:lnTo>
                    <a:pt x="297129" y="323850"/>
                  </a:lnTo>
                  <a:lnTo>
                    <a:pt x="278904" y="323850"/>
                  </a:lnTo>
                  <a:lnTo>
                    <a:pt x="266801" y="338010"/>
                  </a:lnTo>
                  <a:lnTo>
                    <a:pt x="264477" y="340461"/>
                  </a:lnTo>
                  <a:lnTo>
                    <a:pt x="254787" y="340461"/>
                  </a:lnTo>
                  <a:lnTo>
                    <a:pt x="252463" y="338010"/>
                  </a:lnTo>
                  <a:lnTo>
                    <a:pt x="240372" y="323850"/>
                  </a:lnTo>
                  <a:lnTo>
                    <a:pt x="222161" y="323850"/>
                  </a:lnTo>
                  <a:lnTo>
                    <a:pt x="210070" y="338010"/>
                  </a:lnTo>
                  <a:lnTo>
                    <a:pt x="207746" y="340461"/>
                  </a:lnTo>
                  <a:lnTo>
                    <a:pt x="198056" y="340461"/>
                  </a:lnTo>
                  <a:lnTo>
                    <a:pt x="195719" y="338010"/>
                  </a:lnTo>
                  <a:lnTo>
                    <a:pt x="183629" y="323850"/>
                  </a:lnTo>
                  <a:lnTo>
                    <a:pt x="165430" y="323850"/>
                  </a:lnTo>
                  <a:lnTo>
                    <a:pt x="153339" y="338010"/>
                  </a:lnTo>
                  <a:lnTo>
                    <a:pt x="151003" y="340461"/>
                  </a:lnTo>
                  <a:lnTo>
                    <a:pt x="141312" y="340461"/>
                  </a:lnTo>
                  <a:lnTo>
                    <a:pt x="138988" y="338010"/>
                  </a:lnTo>
                  <a:lnTo>
                    <a:pt x="126898" y="323850"/>
                  </a:lnTo>
                  <a:lnTo>
                    <a:pt x="108686" y="323850"/>
                  </a:lnTo>
                  <a:lnTo>
                    <a:pt x="96608" y="338010"/>
                  </a:lnTo>
                  <a:lnTo>
                    <a:pt x="94272" y="340461"/>
                  </a:lnTo>
                  <a:lnTo>
                    <a:pt x="84594" y="340461"/>
                  </a:lnTo>
                  <a:lnTo>
                    <a:pt x="82283" y="338010"/>
                  </a:lnTo>
                  <a:lnTo>
                    <a:pt x="70192" y="323850"/>
                  </a:lnTo>
                  <a:lnTo>
                    <a:pt x="51993" y="323850"/>
                  </a:lnTo>
                  <a:lnTo>
                    <a:pt x="39903" y="338010"/>
                  </a:lnTo>
                  <a:lnTo>
                    <a:pt x="37566" y="340461"/>
                  </a:lnTo>
                  <a:lnTo>
                    <a:pt x="27889" y="340461"/>
                  </a:lnTo>
                  <a:lnTo>
                    <a:pt x="25565" y="338010"/>
                  </a:lnTo>
                  <a:lnTo>
                    <a:pt x="21869" y="333679"/>
                  </a:lnTo>
                  <a:lnTo>
                    <a:pt x="13474" y="323850"/>
                  </a:lnTo>
                  <a:lnTo>
                    <a:pt x="1955" y="323850"/>
                  </a:lnTo>
                  <a:lnTo>
                    <a:pt x="0" y="325805"/>
                  </a:lnTo>
                  <a:lnTo>
                    <a:pt x="0" y="330631"/>
                  </a:lnTo>
                  <a:lnTo>
                    <a:pt x="1955" y="332587"/>
                  </a:lnTo>
                  <a:lnTo>
                    <a:pt x="9207" y="332587"/>
                  </a:lnTo>
                  <a:lnTo>
                    <a:pt x="11531" y="335026"/>
                  </a:lnTo>
                  <a:lnTo>
                    <a:pt x="23622" y="349186"/>
                  </a:lnTo>
                  <a:lnTo>
                    <a:pt x="41833" y="349186"/>
                  </a:lnTo>
                  <a:lnTo>
                    <a:pt x="53924" y="335026"/>
                  </a:lnTo>
                  <a:lnTo>
                    <a:pt x="56248" y="332587"/>
                  </a:lnTo>
                  <a:lnTo>
                    <a:pt x="65925" y="332587"/>
                  </a:lnTo>
                  <a:lnTo>
                    <a:pt x="68249" y="335026"/>
                  </a:lnTo>
                  <a:lnTo>
                    <a:pt x="80340" y="349186"/>
                  </a:lnTo>
                  <a:lnTo>
                    <a:pt x="98539" y="349186"/>
                  </a:lnTo>
                  <a:lnTo>
                    <a:pt x="110629" y="335026"/>
                  </a:lnTo>
                  <a:lnTo>
                    <a:pt x="112953" y="332587"/>
                  </a:lnTo>
                  <a:lnTo>
                    <a:pt x="122643" y="332587"/>
                  </a:lnTo>
                  <a:lnTo>
                    <a:pt x="124968" y="335026"/>
                  </a:lnTo>
                  <a:lnTo>
                    <a:pt x="137058" y="349186"/>
                  </a:lnTo>
                  <a:lnTo>
                    <a:pt x="155270" y="349186"/>
                  </a:lnTo>
                  <a:lnTo>
                    <a:pt x="167360" y="335026"/>
                  </a:lnTo>
                  <a:lnTo>
                    <a:pt x="169684" y="332587"/>
                  </a:lnTo>
                  <a:lnTo>
                    <a:pt x="179374" y="332587"/>
                  </a:lnTo>
                  <a:lnTo>
                    <a:pt x="181698" y="335026"/>
                  </a:lnTo>
                  <a:lnTo>
                    <a:pt x="193789" y="349186"/>
                  </a:lnTo>
                  <a:lnTo>
                    <a:pt x="212001" y="349186"/>
                  </a:lnTo>
                  <a:lnTo>
                    <a:pt x="224104" y="335026"/>
                  </a:lnTo>
                  <a:lnTo>
                    <a:pt x="226428" y="332587"/>
                  </a:lnTo>
                  <a:lnTo>
                    <a:pt x="236105" y="332587"/>
                  </a:lnTo>
                  <a:lnTo>
                    <a:pt x="238442" y="335026"/>
                  </a:lnTo>
                  <a:lnTo>
                    <a:pt x="250532" y="349186"/>
                  </a:lnTo>
                  <a:lnTo>
                    <a:pt x="268732" y="349186"/>
                  </a:lnTo>
                  <a:lnTo>
                    <a:pt x="280835" y="335026"/>
                  </a:lnTo>
                  <a:lnTo>
                    <a:pt x="283171" y="332587"/>
                  </a:lnTo>
                  <a:lnTo>
                    <a:pt x="292874" y="332587"/>
                  </a:lnTo>
                  <a:lnTo>
                    <a:pt x="295198" y="335026"/>
                  </a:lnTo>
                  <a:lnTo>
                    <a:pt x="307314" y="349186"/>
                  </a:lnTo>
                  <a:lnTo>
                    <a:pt x="325526" y="349186"/>
                  </a:lnTo>
                  <a:lnTo>
                    <a:pt x="337642" y="335026"/>
                  </a:lnTo>
                  <a:lnTo>
                    <a:pt x="339966" y="332587"/>
                  </a:lnTo>
                  <a:lnTo>
                    <a:pt x="347230" y="332587"/>
                  </a:lnTo>
                  <a:lnTo>
                    <a:pt x="349186" y="330631"/>
                  </a:lnTo>
                  <a:lnTo>
                    <a:pt x="349186" y="325805"/>
                  </a:lnTo>
                  <a:close/>
                </a:path>
                <a:path w="349250" h="349250">
                  <a:moveTo>
                    <a:pt x="349186" y="271830"/>
                  </a:moveTo>
                  <a:lnTo>
                    <a:pt x="347230" y="269875"/>
                  </a:lnTo>
                  <a:lnTo>
                    <a:pt x="335711" y="269875"/>
                  </a:lnTo>
                  <a:lnTo>
                    <a:pt x="323608" y="284035"/>
                  </a:lnTo>
                  <a:lnTo>
                    <a:pt x="321271" y="286486"/>
                  </a:lnTo>
                  <a:lnTo>
                    <a:pt x="311569" y="286486"/>
                  </a:lnTo>
                  <a:lnTo>
                    <a:pt x="309232" y="284035"/>
                  </a:lnTo>
                  <a:lnTo>
                    <a:pt x="297129" y="269875"/>
                  </a:lnTo>
                  <a:lnTo>
                    <a:pt x="278904" y="269875"/>
                  </a:lnTo>
                  <a:lnTo>
                    <a:pt x="266801" y="284035"/>
                  </a:lnTo>
                  <a:lnTo>
                    <a:pt x="264477" y="286486"/>
                  </a:lnTo>
                  <a:lnTo>
                    <a:pt x="254787" y="286486"/>
                  </a:lnTo>
                  <a:lnTo>
                    <a:pt x="252463" y="284035"/>
                  </a:lnTo>
                  <a:lnTo>
                    <a:pt x="240372" y="269875"/>
                  </a:lnTo>
                  <a:lnTo>
                    <a:pt x="222161" y="269875"/>
                  </a:lnTo>
                  <a:lnTo>
                    <a:pt x="210070" y="284035"/>
                  </a:lnTo>
                  <a:lnTo>
                    <a:pt x="207746" y="286486"/>
                  </a:lnTo>
                  <a:lnTo>
                    <a:pt x="198056" y="286486"/>
                  </a:lnTo>
                  <a:lnTo>
                    <a:pt x="195719" y="284035"/>
                  </a:lnTo>
                  <a:lnTo>
                    <a:pt x="183629" y="269875"/>
                  </a:lnTo>
                  <a:lnTo>
                    <a:pt x="165430" y="269875"/>
                  </a:lnTo>
                  <a:lnTo>
                    <a:pt x="153339" y="284035"/>
                  </a:lnTo>
                  <a:lnTo>
                    <a:pt x="151003" y="286486"/>
                  </a:lnTo>
                  <a:lnTo>
                    <a:pt x="141312" y="286486"/>
                  </a:lnTo>
                  <a:lnTo>
                    <a:pt x="138988" y="284035"/>
                  </a:lnTo>
                  <a:lnTo>
                    <a:pt x="126898" y="269875"/>
                  </a:lnTo>
                  <a:lnTo>
                    <a:pt x="108686" y="269875"/>
                  </a:lnTo>
                  <a:lnTo>
                    <a:pt x="96608" y="284035"/>
                  </a:lnTo>
                  <a:lnTo>
                    <a:pt x="94272" y="286486"/>
                  </a:lnTo>
                  <a:lnTo>
                    <a:pt x="84594" y="286486"/>
                  </a:lnTo>
                  <a:lnTo>
                    <a:pt x="82283" y="284035"/>
                  </a:lnTo>
                  <a:lnTo>
                    <a:pt x="70192" y="269875"/>
                  </a:lnTo>
                  <a:lnTo>
                    <a:pt x="51993" y="269875"/>
                  </a:lnTo>
                  <a:lnTo>
                    <a:pt x="39903" y="284035"/>
                  </a:lnTo>
                  <a:lnTo>
                    <a:pt x="37566" y="286486"/>
                  </a:lnTo>
                  <a:lnTo>
                    <a:pt x="27889" y="286486"/>
                  </a:lnTo>
                  <a:lnTo>
                    <a:pt x="25565" y="284035"/>
                  </a:lnTo>
                  <a:lnTo>
                    <a:pt x="21869" y="279704"/>
                  </a:lnTo>
                  <a:lnTo>
                    <a:pt x="13474" y="269875"/>
                  </a:lnTo>
                  <a:lnTo>
                    <a:pt x="1955" y="269875"/>
                  </a:lnTo>
                  <a:lnTo>
                    <a:pt x="0" y="271830"/>
                  </a:lnTo>
                  <a:lnTo>
                    <a:pt x="0" y="276656"/>
                  </a:lnTo>
                  <a:lnTo>
                    <a:pt x="1955" y="278599"/>
                  </a:lnTo>
                  <a:lnTo>
                    <a:pt x="9207" y="278599"/>
                  </a:lnTo>
                  <a:lnTo>
                    <a:pt x="11531" y="281051"/>
                  </a:lnTo>
                  <a:lnTo>
                    <a:pt x="23622" y="295211"/>
                  </a:lnTo>
                  <a:lnTo>
                    <a:pt x="41833" y="295211"/>
                  </a:lnTo>
                  <a:lnTo>
                    <a:pt x="53924" y="281051"/>
                  </a:lnTo>
                  <a:lnTo>
                    <a:pt x="56248" y="278599"/>
                  </a:lnTo>
                  <a:lnTo>
                    <a:pt x="65925" y="278599"/>
                  </a:lnTo>
                  <a:lnTo>
                    <a:pt x="68249" y="281051"/>
                  </a:lnTo>
                  <a:lnTo>
                    <a:pt x="80340" y="295211"/>
                  </a:lnTo>
                  <a:lnTo>
                    <a:pt x="98539" y="295211"/>
                  </a:lnTo>
                  <a:lnTo>
                    <a:pt x="110629" y="281051"/>
                  </a:lnTo>
                  <a:lnTo>
                    <a:pt x="112953" y="278599"/>
                  </a:lnTo>
                  <a:lnTo>
                    <a:pt x="122643" y="278599"/>
                  </a:lnTo>
                  <a:lnTo>
                    <a:pt x="124968" y="281051"/>
                  </a:lnTo>
                  <a:lnTo>
                    <a:pt x="137058" y="295211"/>
                  </a:lnTo>
                  <a:lnTo>
                    <a:pt x="155270" y="295211"/>
                  </a:lnTo>
                  <a:lnTo>
                    <a:pt x="167360" y="281051"/>
                  </a:lnTo>
                  <a:lnTo>
                    <a:pt x="169684" y="278599"/>
                  </a:lnTo>
                  <a:lnTo>
                    <a:pt x="179374" y="278599"/>
                  </a:lnTo>
                  <a:lnTo>
                    <a:pt x="181698" y="281051"/>
                  </a:lnTo>
                  <a:lnTo>
                    <a:pt x="193789" y="295211"/>
                  </a:lnTo>
                  <a:lnTo>
                    <a:pt x="212001" y="295211"/>
                  </a:lnTo>
                  <a:lnTo>
                    <a:pt x="224104" y="281051"/>
                  </a:lnTo>
                  <a:lnTo>
                    <a:pt x="226428" y="278599"/>
                  </a:lnTo>
                  <a:lnTo>
                    <a:pt x="236105" y="278599"/>
                  </a:lnTo>
                  <a:lnTo>
                    <a:pt x="238442" y="281051"/>
                  </a:lnTo>
                  <a:lnTo>
                    <a:pt x="250532" y="295211"/>
                  </a:lnTo>
                  <a:lnTo>
                    <a:pt x="268732" y="295211"/>
                  </a:lnTo>
                  <a:lnTo>
                    <a:pt x="280835" y="281051"/>
                  </a:lnTo>
                  <a:lnTo>
                    <a:pt x="283171" y="278599"/>
                  </a:lnTo>
                  <a:lnTo>
                    <a:pt x="292874" y="278599"/>
                  </a:lnTo>
                  <a:lnTo>
                    <a:pt x="295198" y="281051"/>
                  </a:lnTo>
                  <a:lnTo>
                    <a:pt x="307314" y="295211"/>
                  </a:lnTo>
                  <a:lnTo>
                    <a:pt x="325526" y="295211"/>
                  </a:lnTo>
                  <a:lnTo>
                    <a:pt x="337642" y="281051"/>
                  </a:lnTo>
                  <a:lnTo>
                    <a:pt x="339966" y="278599"/>
                  </a:lnTo>
                  <a:lnTo>
                    <a:pt x="347230" y="278599"/>
                  </a:lnTo>
                  <a:lnTo>
                    <a:pt x="349186" y="276656"/>
                  </a:lnTo>
                  <a:lnTo>
                    <a:pt x="349186" y="271830"/>
                  </a:lnTo>
                  <a:close/>
                </a:path>
                <a:path w="349250" h="349250">
                  <a:moveTo>
                    <a:pt x="349186" y="217855"/>
                  </a:moveTo>
                  <a:lnTo>
                    <a:pt x="347230" y="215900"/>
                  </a:lnTo>
                  <a:lnTo>
                    <a:pt x="335711" y="215900"/>
                  </a:lnTo>
                  <a:lnTo>
                    <a:pt x="323608" y="230060"/>
                  </a:lnTo>
                  <a:lnTo>
                    <a:pt x="321271" y="232511"/>
                  </a:lnTo>
                  <a:lnTo>
                    <a:pt x="311569" y="232511"/>
                  </a:lnTo>
                  <a:lnTo>
                    <a:pt x="309232" y="230060"/>
                  </a:lnTo>
                  <a:lnTo>
                    <a:pt x="297129" y="215900"/>
                  </a:lnTo>
                  <a:lnTo>
                    <a:pt x="278904" y="215900"/>
                  </a:lnTo>
                  <a:lnTo>
                    <a:pt x="266801" y="230060"/>
                  </a:lnTo>
                  <a:lnTo>
                    <a:pt x="264477" y="232511"/>
                  </a:lnTo>
                  <a:lnTo>
                    <a:pt x="254787" y="232511"/>
                  </a:lnTo>
                  <a:lnTo>
                    <a:pt x="252463" y="230060"/>
                  </a:lnTo>
                  <a:lnTo>
                    <a:pt x="240372" y="215900"/>
                  </a:lnTo>
                  <a:lnTo>
                    <a:pt x="222161" y="215900"/>
                  </a:lnTo>
                  <a:lnTo>
                    <a:pt x="210070" y="230060"/>
                  </a:lnTo>
                  <a:lnTo>
                    <a:pt x="207746" y="232511"/>
                  </a:lnTo>
                  <a:lnTo>
                    <a:pt x="198056" y="232511"/>
                  </a:lnTo>
                  <a:lnTo>
                    <a:pt x="195719" y="230060"/>
                  </a:lnTo>
                  <a:lnTo>
                    <a:pt x="183629" y="215900"/>
                  </a:lnTo>
                  <a:lnTo>
                    <a:pt x="165430" y="215900"/>
                  </a:lnTo>
                  <a:lnTo>
                    <a:pt x="153339" y="230060"/>
                  </a:lnTo>
                  <a:lnTo>
                    <a:pt x="151003" y="232511"/>
                  </a:lnTo>
                  <a:lnTo>
                    <a:pt x="141312" y="232511"/>
                  </a:lnTo>
                  <a:lnTo>
                    <a:pt x="138988" y="230060"/>
                  </a:lnTo>
                  <a:lnTo>
                    <a:pt x="126898" y="215900"/>
                  </a:lnTo>
                  <a:lnTo>
                    <a:pt x="108686" y="215900"/>
                  </a:lnTo>
                  <a:lnTo>
                    <a:pt x="96608" y="230060"/>
                  </a:lnTo>
                  <a:lnTo>
                    <a:pt x="94272" y="232511"/>
                  </a:lnTo>
                  <a:lnTo>
                    <a:pt x="84594" y="232511"/>
                  </a:lnTo>
                  <a:lnTo>
                    <a:pt x="82283" y="230060"/>
                  </a:lnTo>
                  <a:lnTo>
                    <a:pt x="70192" y="215900"/>
                  </a:lnTo>
                  <a:lnTo>
                    <a:pt x="51993" y="215900"/>
                  </a:lnTo>
                  <a:lnTo>
                    <a:pt x="39903" y="230060"/>
                  </a:lnTo>
                  <a:lnTo>
                    <a:pt x="37566" y="232511"/>
                  </a:lnTo>
                  <a:lnTo>
                    <a:pt x="27889" y="232511"/>
                  </a:lnTo>
                  <a:lnTo>
                    <a:pt x="25565" y="230060"/>
                  </a:lnTo>
                  <a:lnTo>
                    <a:pt x="21869" y="225742"/>
                  </a:lnTo>
                  <a:lnTo>
                    <a:pt x="13474" y="215900"/>
                  </a:lnTo>
                  <a:lnTo>
                    <a:pt x="1955" y="215900"/>
                  </a:lnTo>
                  <a:lnTo>
                    <a:pt x="0" y="217855"/>
                  </a:lnTo>
                  <a:lnTo>
                    <a:pt x="0" y="222681"/>
                  </a:lnTo>
                  <a:lnTo>
                    <a:pt x="1955" y="224637"/>
                  </a:lnTo>
                  <a:lnTo>
                    <a:pt x="9207" y="224637"/>
                  </a:lnTo>
                  <a:lnTo>
                    <a:pt x="11531" y="227076"/>
                  </a:lnTo>
                  <a:lnTo>
                    <a:pt x="23622" y="241236"/>
                  </a:lnTo>
                  <a:lnTo>
                    <a:pt x="41833" y="241236"/>
                  </a:lnTo>
                  <a:lnTo>
                    <a:pt x="53924" y="227076"/>
                  </a:lnTo>
                  <a:lnTo>
                    <a:pt x="56248" y="224637"/>
                  </a:lnTo>
                  <a:lnTo>
                    <a:pt x="65925" y="224637"/>
                  </a:lnTo>
                  <a:lnTo>
                    <a:pt x="68249" y="227076"/>
                  </a:lnTo>
                  <a:lnTo>
                    <a:pt x="80340" y="241236"/>
                  </a:lnTo>
                  <a:lnTo>
                    <a:pt x="98539" y="241236"/>
                  </a:lnTo>
                  <a:lnTo>
                    <a:pt x="110629" y="227076"/>
                  </a:lnTo>
                  <a:lnTo>
                    <a:pt x="112953" y="224637"/>
                  </a:lnTo>
                  <a:lnTo>
                    <a:pt x="122643" y="224637"/>
                  </a:lnTo>
                  <a:lnTo>
                    <a:pt x="124968" y="227076"/>
                  </a:lnTo>
                  <a:lnTo>
                    <a:pt x="137058" y="241236"/>
                  </a:lnTo>
                  <a:lnTo>
                    <a:pt x="155270" y="241236"/>
                  </a:lnTo>
                  <a:lnTo>
                    <a:pt x="167360" y="227076"/>
                  </a:lnTo>
                  <a:lnTo>
                    <a:pt x="169684" y="224637"/>
                  </a:lnTo>
                  <a:lnTo>
                    <a:pt x="179374" y="224637"/>
                  </a:lnTo>
                  <a:lnTo>
                    <a:pt x="181698" y="227076"/>
                  </a:lnTo>
                  <a:lnTo>
                    <a:pt x="193789" y="241236"/>
                  </a:lnTo>
                  <a:lnTo>
                    <a:pt x="212001" y="241236"/>
                  </a:lnTo>
                  <a:lnTo>
                    <a:pt x="224104" y="227076"/>
                  </a:lnTo>
                  <a:lnTo>
                    <a:pt x="226428" y="224637"/>
                  </a:lnTo>
                  <a:lnTo>
                    <a:pt x="236105" y="224637"/>
                  </a:lnTo>
                  <a:lnTo>
                    <a:pt x="238442" y="227076"/>
                  </a:lnTo>
                  <a:lnTo>
                    <a:pt x="250532" y="241236"/>
                  </a:lnTo>
                  <a:lnTo>
                    <a:pt x="268732" y="241236"/>
                  </a:lnTo>
                  <a:lnTo>
                    <a:pt x="280835" y="227076"/>
                  </a:lnTo>
                  <a:lnTo>
                    <a:pt x="283171" y="224637"/>
                  </a:lnTo>
                  <a:lnTo>
                    <a:pt x="292874" y="224637"/>
                  </a:lnTo>
                  <a:lnTo>
                    <a:pt x="295198" y="227076"/>
                  </a:lnTo>
                  <a:lnTo>
                    <a:pt x="307314" y="241236"/>
                  </a:lnTo>
                  <a:lnTo>
                    <a:pt x="325526" y="241236"/>
                  </a:lnTo>
                  <a:lnTo>
                    <a:pt x="337642" y="227076"/>
                  </a:lnTo>
                  <a:lnTo>
                    <a:pt x="339966" y="224637"/>
                  </a:lnTo>
                  <a:lnTo>
                    <a:pt x="347230" y="224637"/>
                  </a:lnTo>
                  <a:lnTo>
                    <a:pt x="349186" y="222681"/>
                  </a:lnTo>
                  <a:lnTo>
                    <a:pt x="349186" y="217855"/>
                  </a:lnTo>
                  <a:close/>
                </a:path>
                <a:path w="349250" h="349250">
                  <a:moveTo>
                    <a:pt x="349186" y="163880"/>
                  </a:moveTo>
                  <a:lnTo>
                    <a:pt x="347230" y="161925"/>
                  </a:lnTo>
                  <a:lnTo>
                    <a:pt x="335711" y="161925"/>
                  </a:lnTo>
                  <a:lnTo>
                    <a:pt x="323608" y="176085"/>
                  </a:lnTo>
                  <a:lnTo>
                    <a:pt x="321271" y="178536"/>
                  </a:lnTo>
                  <a:lnTo>
                    <a:pt x="311569" y="178536"/>
                  </a:lnTo>
                  <a:lnTo>
                    <a:pt x="309232" y="176085"/>
                  </a:lnTo>
                  <a:lnTo>
                    <a:pt x="297129" y="161925"/>
                  </a:lnTo>
                  <a:lnTo>
                    <a:pt x="278904" y="161925"/>
                  </a:lnTo>
                  <a:lnTo>
                    <a:pt x="266801" y="176085"/>
                  </a:lnTo>
                  <a:lnTo>
                    <a:pt x="264477" y="178536"/>
                  </a:lnTo>
                  <a:lnTo>
                    <a:pt x="254787" y="178536"/>
                  </a:lnTo>
                  <a:lnTo>
                    <a:pt x="252463" y="176085"/>
                  </a:lnTo>
                  <a:lnTo>
                    <a:pt x="240372" y="161925"/>
                  </a:lnTo>
                  <a:lnTo>
                    <a:pt x="222161" y="161925"/>
                  </a:lnTo>
                  <a:lnTo>
                    <a:pt x="210070" y="176085"/>
                  </a:lnTo>
                  <a:lnTo>
                    <a:pt x="207746" y="178536"/>
                  </a:lnTo>
                  <a:lnTo>
                    <a:pt x="198056" y="178536"/>
                  </a:lnTo>
                  <a:lnTo>
                    <a:pt x="195719" y="176085"/>
                  </a:lnTo>
                  <a:lnTo>
                    <a:pt x="183629" y="161925"/>
                  </a:lnTo>
                  <a:lnTo>
                    <a:pt x="165430" y="161925"/>
                  </a:lnTo>
                  <a:lnTo>
                    <a:pt x="153339" y="176085"/>
                  </a:lnTo>
                  <a:lnTo>
                    <a:pt x="151003" y="178536"/>
                  </a:lnTo>
                  <a:lnTo>
                    <a:pt x="141312" y="178536"/>
                  </a:lnTo>
                  <a:lnTo>
                    <a:pt x="138988" y="176085"/>
                  </a:lnTo>
                  <a:lnTo>
                    <a:pt x="126898" y="161925"/>
                  </a:lnTo>
                  <a:lnTo>
                    <a:pt x="108686" y="161925"/>
                  </a:lnTo>
                  <a:lnTo>
                    <a:pt x="96608" y="176085"/>
                  </a:lnTo>
                  <a:lnTo>
                    <a:pt x="94272" y="178536"/>
                  </a:lnTo>
                  <a:lnTo>
                    <a:pt x="84594" y="178536"/>
                  </a:lnTo>
                  <a:lnTo>
                    <a:pt x="82283" y="176085"/>
                  </a:lnTo>
                  <a:lnTo>
                    <a:pt x="70192" y="161925"/>
                  </a:lnTo>
                  <a:lnTo>
                    <a:pt x="51993" y="161925"/>
                  </a:lnTo>
                  <a:lnTo>
                    <a:pt x="39903" y="176085"/>
                  </a:lnTo>
                  <a:lnTo>
                    <a:pt x="37566" y="178536"/>
                  </a:lnTo>
                  <a:lnTo>
                    <a:pt x="27889" y="178536"/>
                  </a:lnTo>
                  <a:lnTo>
                    <a:pt x="25565" y="176085"/>
                  </a:lnTo>
                  <a:lnTo>
                    <a:pt x="21869" y="171767"/>
                  </a:lnTo>
                  <a:lnTo>
                    <a:pt x="13474" y="161925"/>
                  </a:lnTo>
                  <a:lnTo>
                    <a:pt x="1955" y="161925"/>
                  </a:lnTo>
                  <a:lnTo>
                    <a:pt x="0" y="163880"/>
                  </a:lnTo>
                  <a:lnTo>
                    <a:pt x="0" y="168706"/>
                  </a:lnTo>
                  <a:lnTo>
                    <a:pt x="1955" y="170662"/>
                  </a:lnTo>
                  <a:lnTo>
                    <a:pt x="9207" y="170662"/>
                  </a:lnTo>
                  <a:lnTo>
                    <a:pt x="11531" y="173101"/>
                  </a:lnTo>
                  <a:lnTo>
                    <a:pt x="23622" y="187261"/>
                  </a:lnTo>
                  <a:lnTo>
                    <a:pt x="41833" y="187261"/>
                  </a:lnTo>
                  <a:lnTo>
                    <a:pt x="53924" y="173101"/>
                  </a:lnTo>
                  <a:lnTo>
                    <a:pt x="56248" y="170662"/>
                  </a:lnTo>
                  <a:lnTo>
                    <a:pt x="65925" y="170662"/>
                  </a:lnTo>
                  <a:lnTo>
                    <a:pt x="68249" y="173101"/>
                  </a:lnTo>
                  <a:lnTo>
                    <a:pt x="80340" y="187261"/>
                  </a:lnTo>
                  <a:lnTo>
                    <a:pt x="98539" y="187261"/>
                  </a:lnTo>
                  <a:lnTo>
                    <a:pt x="110629" y="173101"/>
                  </a:lnTo>
                  <a:lnTo>
                    <a:pt x="112953" y="170662"/>
                  </a:lnTo>
                  <a:lnTo>
                    <a:pt x="122643" y="170662"/>
                  </a:lnTo>
                  <a:lnTo>
                    <a:pt x="124968" y="173101"/>
                  </a:lnTo>
                  <a:lnTo>
                    <a:pt x="137058" y="187261"/>
                  </a:lnTo>
                  <a:lnTo>
                    <a:pt x="155270" y="187261"/>
                  </a:lnTo>
                  <a:lnTo>
                    <a:pt x="167360" y="173101"/>
                  </a:lnTo>
                  <a:lnTo>
                    <a:pt x="169684" y="170662"/>
                  </a:lnTo>
                  <a:lnTo>
                    <a:pt x="179374" y="170662"/>
                  </a:lnTo>
                  <a:lnTo>
                    <a:pt x="181698" y="173101"/>
                  </a:lnTo>
                  <a:lnTo>
                    <a:pt x="193789" y="187261"/>
                  </a:lnTo>
                  <a:lnTo>
                    <a:pt x="212001" y="187261"/>
                  </a:lnTo>
                  <a:lnTo>
                    <a:pt x="224104" y="173101"/>
                  </a:lnTo>
                  <a:lnTo>
                    <a:pt x="226428" y="170662"/>
                  </a:lnTo>
                  <a:lnTo>
                    <a:pt x="236105" y="170662"/>
                  </a:lnTo>
                  <a:lnTo>
                    <a:pt x="238442" y="173101"/>
                  </a:lnTo>
                  <a:lnTo>
                    <a:pt x="250532" y="187261"/>
                  </a:lnTo>
                  <a:lnTo>
                    <a:pt x="268732" y="187261"/>
                  </a:lnTo>
                  <a:lnTo>
                    <a:pt x="280835" y="173101"/>
                  </a:lnTo>
                  <a:lnTo>
                    <a:pt x="283171" y="170662"/>
                  </a:lnTo>
                  <a:lnTo>
                    <a:pt x="292874" y="170662"/>
                  </a:lnTo>
                  <a:lnTo>
                    <a:pt x="295198" y="173101"/>
                  </a:lnTo>
                  <a:lnTo>
                    <a:pt x="307314" y="187261"/>
                  </a:lnTo>
                  <a:lnTo>
                    <a:pt x="325526" y="187261"/>
                  </a:lnTo>
                  <a:lnTo>
                    <a:pt x="337642" y="173101"/>
                  </a:lnTo>
                  <a:lnTo>
                    <a:pt x="339966" y="170662"/>
                  </a:lnTo>
                  <a:lnTo>
                    <a:pt x="347230" y="170662"/>
                  </a:lnTo>
                  <a:lnTo>
                    <a:pt x="349186" y="168706"/>
                  </a:lnTo>
                  <a:lnTo>
                    <a:pt x="349186" y="163880"/>
                  </a:lnTo>
                  <a:close/>
                </a:path>
                <a:path w="349250" h="349250">
                  <a:moveTo>
                    <a:pt x="349186" y="109905"/>
                  </a:moveTo>
                  <a:lnTo>
                    <a:pt x="347230" y="107950"/>
                  </a:lnTo>
                  <a:lnTo>
                    <a:pt x="335711" y="107950"/>
                  </a:lnTo>
                  <a:lnTo>
                    <a:pt x="323608" y="122110"/>
                  </a:lnTo>
                  <a:lnTo>
                    <a:pt x="321271" y="124561"/>
                  </a:lnTo>
                  <a:lnTo>
                    <a:pt x="311569" y="124561"/>
                  </a:lnTo>
                  <a:lnTo>
                    <a:pt x="309232" y="122110"/>
                  </a:lnTo>
                  <a:lnTo>
                    <a:pt x="297129" y="107950"/>
                  </a:lnTo>
                  <a:lnTo>
                    <a:pt x="278904" y="107950"/>
                  </a:lnTo>
                  <a:lnTo>
                    <a:pt x="266801" y="122110"/>
                  </a:lnTo>
                  <a:lnTo>
                    <a:pt x="264477" y="124561"/>
                  </a:lnTo>
                  <a:lnTo>
                    <a:pt x="254787" y="124561"/>
                  </a:lnTo>
                  <a:lnTo>
                    <a:pt x="252463" y="122110"/>
                  </a:lnTo>
                  <a:lnTo>
                    <a:pt x="240372" y="107950"/>
                  </a:lnTo>
                  <a:lnTo>
                    <a:pt x="222161" y="107950"/>
                  </a:lnTo>
                  <a:lnTo>
                    <a:pt x="210070" y="122110"/>
                  </a:lnTo>
                  <a:lnTo>
                    <a:pt x="207746" y="124561"/>
                  </a:lnTo>
                  <a:lnTo>
                    <a:pt x="198056" y="124561"/>
                  </a:lnTo>
                  <a:lnTo>
                    <a:pt x="195719" y="122110"/>
                  </a:lnTo>
                  <a:lnTo>
                    <a:pt x="183629" y="107950"/>
                  </a:lnTo>
                  <a:lnTo>
                    <a:pt x="165430" y="107950"/>
                  </a:lnTo>
                  <a:lnTo>
                    <a:pt x="153339" y="122110"/>
                  </a:lnTo>
                  <a:lnTo>
                    <a:pt x="151003" y="124561"/>
                  </a:lnTo>
                  <a:lnTo>
                    <a:pt x="141312" y="124561"/>
                  </a:lnTo>
                  <a:lnTo>
                    <a:pt x="138988" y="122110"/>
                  </a:lnTo>
                  <a:lnTo>
                    <a:pt x="126898" y="107950"/>
                  </a:lnTo>
                  <a:lnTo>
                    <a:pt x="108686" y="107950"/>
                  </a:lnTo>
                  <a:lnTo>
                    <a:pt x="96608" y="122110"/>
                  </a:lnTo>
                  <a:lnTo>
                    <a:pt x="94272" y="124561"/>
                  </a:lnTo>
                  <a:lnTo>
                    <a:pt x="84594" y="124561"/>
                  </a:lnTo>
                  <a:lnTo>
                    <a:pt x="82283" y="122110"/>
                  </a:lnTo>
                  <a:lnTo>
                    <a:pt x="70192" y="107950"/>
                  </a:lnTo>
                  <a:lnTo>
                    <a:pt x="51993" y="107950"/>
                  </a:lnTo>
                  <a:lnTo>
                    <a:pt x="39903" y="122110"/>
                  </a:lnTo>
                  <a:lnTo>
                    <a:pt x="37566" y="124561"/>
                  </a:lnTo>
                  <a:lnTo>
                    <a:pt x="27889" y="124561"/>
                  </a:lnTo>
                  <a:lnTo>
                    <a:pt x="25565" y="122110"/>
                  </a:lnTo>
                  <a:lnTo>
                    <a:pt x="21869" y="117779"/>
                  </a:lnTo>
                  <a:lnTo>
                    <a:pt x="13474" y="107950"/>
                  </a:lnTo>
                  <a:lnTo>
                    <a:pt x="1955" y="107950"/>
                  </a:lnTo>
                  <a:lnTo>
                    <a:pt x="0" y="109905"/>
                  </a:lnTo>
                  <a:lnTo>
                    <a:pt x="0" y="114731"/>
                  </a:lnTo>
                  <a:lnTo>
                    <a:pt x="1955" y="116687"/>
                  </a:lnTo>
                  <a:lnTo>
                    <a:pt x="9207" y="116687"/>
                  </a:lnTo>
                  <a:lnTo>
                    <a:pt x="11531" y="119126"/>
                  </a:lnTo>
                  <a:lnTo>
                    <a:pt x="23622" y="133286"/>
                  </a:lnTo>
                  <a:lnTo>
                    <a:pt x="41833" y="133286"/>
                  </a:lnTo>
                  <a:lnTo>
                    <a:pt x="53924" y="119126"/>
                  </a:lnTo>
                  <a:lnTo>
                    <a:pt x="56248" y="116687"/>
                  </a:lnTo>
                  <a:lnTo>
                    <a:pt x="65925" y="116687"/>
                  </a:lnTo>
                  <a:lnTo>
                    <a:pt x="68249" y="119126"/>
                  </a:lnTo>
                  <a:lnTo>
                    <a:pt x="80340" y="133286"/>
                  </a:lnTo>
                  <a:lnTo>
                    <a:pt x="98539" y="133286"/>
                  </a:lnTo>
                  <a:lnTo>
                    <a:pt x="110629" y="119126"/>
                  </a:lnTo>
                  <a:lnTo>
                    <a:pt x="112953" y="116687"/>
                  </a:lnTo>
                  <a:lnTo>
                    <a:pt x="122643" y="116687"/>
                  </a:lnTo>
                  <a:lnTo>
                    <a:pt x="124968" y="119126"/>
                  </a:lnTo>
                  <a:lnTo>
                    <a:pt x="137058" y="133286"/>
                  </a:lnTo>
                  <a:lnTo>
                    <a:pt x="155270" y="133286"/>
                  </a:lnTo>
                  <a:lnTo>
                    <a:pt x="167360" y="119126"/>
                  </a:lnTo>
                  <a:lnTo>
                    <a:pt x="169684" y="116687"/>
                  </a:lnTo>
                  <a:lnTo>
                    <a:pt x="179374" y="116687"/>
                  </a:lnTo>
                  <a:lnTo>
                    <a:pt x="181698" y="119126"/>
                  </a:lnTo>
                  <a:lnTo>
                    <a:pt x="193789" y="133286"/>
                  </a:lnTo>
                  <a:lnTo>
                    <a:pt x="212001" y="133286"/>
                  </a:lnTo>
                  <a:lnTo>
                    <a:pt x="224104" y="119126"/>
                  </a:lnTo>
                  <a:lnTo>
                    <a:pt x="226428" y="116687"/>
                  </a:lnTo>
                  <a:lnTo>
                    <a:pt x="236105" y="116687"/>
                  </a:lnTo>
                  <a:lnTo>
                    <a:pt x="238442" y="119126"/>
                  </a:lnTo>
                  <a:lnTo>
                    <a:pt x="250532" y="133286"/>
                  </a:lnTo>
                  <a:lnTo>
                    <a:pt x="268732" y="133286"/>
                  </a:lnTo>
                  <a:lnTo>
                    <a:pt x="280835" y="119126"/>
                  </a:lnTo>
                  <a:lnTo>
                    <a:pt x="283171" y="116687"/>
                  </a:lnTo>
                  <a:lnTo>
                    <a:pt x="292874" y="116687"/>
                  </a:lnTo>
                  <a:lnTo>
                    <a:pt x="295198" y="119126"/>
                  </a:lnTo>
                  <a:lnTo>
                    <a:pt x="307314" y="133286"/>
                  </a:lnTo>
                  <a:lnTo>
                    <a:pt x="325526" y="133286"/>
                  </a:lnTo>
                  <a:lnTo>
                    <a:pt x="337642" y="119126"/>
                  </a:lnTo>
                  <a:lnTo>
                    <a:pt x="339966" y="116687"/>
                  </a:lnTo>
                  <a:lnTo>
                    <a:pt x="347230" y="116687"/>
                  </a:lnTo>
                  <a:lnTo>
                    <a:pt x="349186" y="114731"/>
                  </a:lnTo>
                  <a:lnTo>
                    <a:pt x="349186" y="109905"/>
                  </a:lnTo>
                  <a:close/>
                </a:path>
                <a:path w="349250" h="349250">
                  <a:moveTo>
                    <a:pt x="349186" y="55930"/>
                  </a:moveTo>
                  <a:lnTo>
                    <a:pt x="347230" y="53975"/>
                  </a:lnTo>
                  <a:lnTo>
                    <a:pt x="335711" y="53975"/>
                  </a:lnTo>
                  <a:lnTo>
                    <a:pt x="323608" y="68135"/>
                  </a:lnTo>
                  <a:lnTo>
                    <a:pt x="321271" y="70586"/>
                  </a:lnTo>
                  <a:lnTo>
                    <a:pt x="311569" y="70586"/>
                  </a:lnTo>
                  <a:lnTo>
                    <a:pt x="309232" y="68135"/>
                  </a:lnTo>
                  <a:lnTo>
                    <a:pt x="297129" y="53975"/>
                  </a:lnTo>
                  <a:lnTo>
                    <a:pt x="278904" y="53975"/>
                  </a:lnTo>
                  <a:lnTo>
                    <a:pt x="266801" y="68135"/>
                  </a:lnTo>
                  <a:lnTo>
                    <a:pt x="264477" y="70586"/>
                  </a:lnTo>
                  <a:lnTo>
                    <a:pt x="254787" y="70586"/>
                  </a:lnTo>
                  <a:lnTo>
                    <a:pt x="252463" y="68135"/>
                  </a:lnTo>
                  <a:lnTo>
                    <a:pt x="240372" y="53975"/>
                  </a:lnTo>
                  <a:lnTo>
                    <a:pt x="222161" y="53975"/>
                  </a:lnTo>
                  <a:lnTo>
                    <a:pt x="210070" y="68135"/>
                  </a:lnTo>
                  <a:lnTo>
                    <a:pt x="207746" y="70586"/>
                  </a:lnTo>
                  <a:lnTo>
                    <a:pt x="198056" y="70586"/>
                  </a:lnTo>
                  <a:lnTo>
                    <a:pt x="195719" y="68135"/>
                  </a:lnTo>
                  <a:lnTo>
                    <a:pt x="183629" y="53975"/>
                  </a:lnTo>
                  <a:lnTo>
                    <a:pt x="165430" y="53975"/>
                  </a:lnTo>
                  <a:lnTo>
                    <a:pt x="153339" y="68135"/>
                  </a:lnTo>
                  <a:lnTo>
                    <a:pt x="151003" y="70586"/>
                  </a:lnTo>
                  <a:lnTo>
                    <a:pt x="141312" y="70586"/>
                  </a:lnTo>
                  <a:lnTo>
                    <a:pt x="138988" y="68135"/>
                  </a:lnTo>
                  <a:lnTo>
                    <a:pt x="126898" y="53975"/>
                  </a:lnTo>
                  <a:lnTo>
                    <a:pt x="108686" y="53975"/>
                  </a:lnTo>
                  <a:lnTo>
                    <a:pt x="96608" y="68135"/>
                  </a:lnTo>
                  <a:lnTo>
                    <a:pt x="94272" y="70586"/>
                  </a:lnTo>
                  <a:lnTo>
                    <a:pt x="84594" y="70586"/>
                  </a:lnTo>
                  <a:lnTo>
                    <a:pt x="82283" y="68135"/>
                  </a:lnTo>
                  <a:lnTo>
                    <a:pt x="70192" y="53975"/>
                  </a:lnTo>
                  <a:lnTo>
                    <a:pt x="51993" y="53975"/>
                  </a:lnTo>
                  <a:lnTo>
                    <a:pt x="39903" y="68135"/>
                  </a:lnTo>
                  <a:lnTo>
                    <a:pt x="37566" y="70586"/>
                  </a:lnTo>
                  <a:lnTo>
                    <a:pt x="27889" y="70586"/>
                  </a:lnTo>
                  <a:lnTo>
                    <a:pt x="25565" y="68135"/>
                  </a:lnTo>
                  <a:lnTo>
                    <a:pt x="21869" y="63817"/>
                  </a:lnTo>
                  <a:lnTo>
                    <a:pt x="13474" y="53975"/>
                  </a:lnTo>
                  <a:lnTo>
                    <a:pt x="1955" y="53975"/>
                  </a:lnTo>
                  <a:lnTo>
                    <a:pt x="0" y="55930"/>
                  </a:lnTo>
                  <a:lnTo>
                    <a:pt x="0" y="60756"/>
                  </a:lnTo>
                  <a:lnTo>
                    <a:pt x="1955" y="62712"/>
                  </a:lnTo>
                  <a:lnTo>
                    <a:pt x="9207" y="62712"/>
                  </a:lnTo>
                  <a:lnTo>
                    <a:pt x="11531" y="65151"/>
                  </a:lnTo>
                  <a:lnTo>
                    <a:pt x="23622" y="79311"/>
                  </a:lnTo>
                  <a:lnTo>
                    <a:pt x="41833" y="79311"/>
                  </a:lnTo>
                  <a:lnTo>
                    <a:pt x="53924" y="65151"/>
                  </a:lnTo>
                  <a:lnTo>
                    <a:pt x="56248" y="62712"/>
                  </a:lnTo>
                  <a:lnTo>
                    <a:pt x="65925" y="62712"/>
                  </a:lnTo>
                  <a:lnTo>
                    <a:pt x="68249" y="65151"/>
                  </a:lnTo>
                  <a:lnTo>
                    <a:pt x="80340" y="79311"/>
                  </a:lnTo>
                  <a:lnTo>
                    <a:pt x="98539" y="79311"/>
                  </a:lnTo>
                  <a:lnTo>
                    <a:pt x="110629" y="65151"/>
                  </a:lnTo>
                  <a:lnTo>
                    <a:pt x="112953" y="62712"/>
                  </a:lnTo>
                  <a:lnTo>
                    <a:pt x="122643" y="62712"/>
                  </a:lnTo>
                  <a:lnTo>
                    <a:pt x="124968" y="65151"/>
                  </a:lnTo>
                  <a:lnTo>
                    <a:pt x="137058" y="79311"/>
                  </a:lnTo>
                  <a:lnTo>
                    <a:pt x="155270" y="79311"/>
                  </a:lnTo>
                  <a:lnTo>
                    <a:pt x="167360" y="65151"/>
                  </a:lnTo>
                  <a:lnTo>
                    <a:pt x="169684" y="62712"/>
                  </a:lnTo>
                  <a:lnTo>
                    <a:pt x="179374" y="62712"/>
                  </a:lnTo>
                  <a:lnTo>
                    <a:pt x="181698" y="65151"/>
                  </a:lnTo>
                  <a:lnTo>
                    <a:pt x="193789" y="79311"/>
                  </a:lnTo>
                  <a:lnTo>
                    <a:pt x="212001" y="79311"/>
                  </a:lnTo>
                  <a:lnTo>
                    <a:pt x="224104" y="65151"/>
                  </a:lnTo>
                  <a:lnTo>
                    <a:pt x="226428" y="62712"/>
                  </a:lnTo>
                  <a:lnTo>
                    <a:pt x="236105" y="62712"/>
                  </a:lnTo>
                  <a:lnTo>
                    <a:pt x="238442" y="65151"/>
                  </a:lnTo>
                  <a:lnTo>
                    <a:pt x="250532" y="79311"/>
                  </a:lnTo>
                  <a:lnTo>
                    <a:pt x="268732" y="79311"/>
                  </a:lnTo>
                  <a:lnTo>
                    <a:pt x="280835" y="65151"/>
                  </a:lnTo>
                  <a:lnTo>
                    <a:pt x="283171" y="62712"/>
                  </a:lnTo>
                  <a:lnTo>
                    <a:pt x="292874" y="62712"/>
                  </a:lnTo>
                  <a:lnTo>
                    <a:pt x="295198" y="65151"/>
                  </a:lnTo>
                  <a:lnTo>
                    <a:pt x="307314" y="79311"/>
                  </a:lnTo>
                  <a:lnTo>
                    <a:pt x="325526" y="79311"/>
                  </a:lnTo>
                  <a:lnTo>
                    <a:pt x="337642" y="65151"/>
                  </a:lnTo>
                  <a:lnTo>
                    <a:pt x="339966" y="62712"/>
                  </a:lnTo>
                  <a:lnTo>
                    <a:pt x="347230" y="62712"/>
                  </a:lnTo>
                  <a:lnTo>
                    <a:pt x="349186" y="60756"/>
                  </a:lnTo>
                  <a:lnTo>
                    <a:pt x="349186" y="55930"/>
                  </a:lnTo>
                  <a:close/>
                </a:path>
                <a:path w="349250" h="349250">
                  <a:moveTo>
                    <a:pt x="349186" y="1955"/>
                  </a:moveTo>
                  <a:lnTo>
                    <a:pt x="347230" y="0"/>
                  </a:lnTo>
                  <a:lnTo>
                    <a:pt x="335711" y="0"/>
                  </a:lnTo>
                  <a:lnTo>
                    <a:pt x="323608" y="14160"/>
                  </a:lnTo>
                  <a:lnTo>
                    <a:pt x="321271" y="16611"/>
                  </a:lnTo>
                  <a:lnTo>
                    <a:pt x="311569" y="16611"/>
                  </a:lnTo>
                  <a:lnTo>
                    <a:pt x="309232" y="14160"/>
                  </a:lnTo>
                  <a:lnTo>
                    <a:pt x="297129" y="0"/>
                  </a:lnTo>
                  <a:lnTo>
                    <a:pt x="278904" y="0"/>
                  </a:lnTo>
                  <a:lnTo>
                    <a:pt x="266801" y="14160"/>
                  </a:lnTo>
                  <a:lnTo>
                    <a:pt x="264477" y="16611"/>
                  </a:lnTo>
                  <a:lnTo>
                    <a:pt x="254787" y="16611"/>
                  </a:lnTo>
                  <a:lnTo>
                    <a:pt x="252463" y="14160"/>
                  </a:lnTo>
                  <a:lnTo>
                    <a:pt x="240372" y="0"/>
                  </a:lnTo>
                  <a:lnTo>
                    <a:pt x="222161" y="0"/>
                  </a:lnTo>
                  <a:lnTo>
                    <a:pt x="210070" y="14160"/>
                  </a:lnTo>
                  <a:lnTo>
                    <a:pt x="207746" y="16611"/>
                  </a:lnTo>
                  <a:lnTo>
                    <a:pt x="198056" y="16611"/>
                  </a:lnTo>
                  <a:lnTo>
                    <a:pt x="195719" y="14160"/>
                  </a:lnTo>
                  <a:lnTo>
                    <a:pt x="183629" y="0"/>
                  </a:lnTo>
                  <a:lnTo>
                    <a:pt x="165430" y="0"/>
                  </a:lnTo>
                  <a:lnTo>
                    <a:pt x="153339" y="14160"/>
                  </a:lnTo>
                  <a:lnTo>
                    <a:pt x="151003" y="16611"/>
                  </a:lnTo>
                  <a:lnTo>
                    <a:pt x="141312" y="16611"/>
                  </a:lnTo>
                  <a:lnTo>
                    <a:pt x="138988" y="14160"/>
                  </a:lnTo>
                  <a:lnTo>
                    <a:pt x="126898" y="0"/>
                  </a:lnTo>
                  <a:lnTo>
                    <a:pt x="108686" y="0"/>
                  </a:lnTo>
                  <a:lnTo>
                    <a:pt x="96608" y="14160"/>
                  </a:lnTo>
                  <a:lnTo>
                    <a:pt x="94272" y="16611"/>
                  </a:lnTo>
                  <a:lnTo>
                    <a:pt x="84594" y="16611"/>
                  </a:lnTo>
                  <a:lnTo>
                    <a:pt x="82283" y="14160"/>
                  </a:lnTo>
                  <a:lnTo>
                    <a:pt x="70192" y="0"/>
                  </a:lnTo>
                  <a:lnTo>
                    <a:pt x="51993" y="0"/>
                  </a:lnTo>
                  <a:lnTo>
                    <a:pt x="39903" y="14160"/>
                  </a:lnTo>
                  <a:lnTo>
                    <a:pt x="37566" y="16611"/>
                  </a:lnTo>
                  <a:lnTo>
                    <a:pt x="27889" y="16611"/>
                  </a:lnTo>
                  <a:lnTo>
                    <a:pt x="25565" y="14160"/>
                  </a:lnTo>
                  <a:lnTo>
                    <a:pt x="21869" y="9842"/>
                  </a:lnTo>
                  <a:lnTo>
                    <a:pt x="13474" y="0"/>
                  </a:lnTo>
                  <a:lnTo>
                    <a:pt x="1955" y="0"/>
                  </a:lnTo>
                  <a:lnTo>
                    <a:pt x="0" y="1955"/>
                  </a:lnTo>
                  <a:lnTo>
                    <a:pt x="0" y="6781"/>
                  </a:lnTo>
                  <a:lnTo>
                    <a:pt x="1955" y="8737"/>
                  </a:lnTo>
                  <a:lnTo>
                    <a:pt x="9207" y="8737"/>
                  </a:lnTo>
                  <a:lnTo>
                    <a:pt x="11531" y="11176"/>
                  </a:lnTo>
                  <a:lnTo>
                    <a:pt x="23622" y="25336"/>
                  </a:lnTo>
                  <a:lnTo>
                    <a:pt x="41833" y="25336"/>
                  </a:lnTo>
                  <a:lnTo>
                    <a:pt x="53924" y="11176"/>
                  </a:lnTo>
                  <a:lnTo>
                    <a:pt x="56248" y="8737"/>
                  </a:lnTo>
                  <a:lnTo>
                    <a:pt x="65925" y="8737"/>
                  </a:lnTo>
                  <a:lnTo>
                    <a:pt x="68249" y="11176"/>
                  </a:lnTo>
                  <a:lnTo>
                    <a:pt x="80340" y="25336"/>
                  </a:lnTo>
                  <a:lnTo>
                    <a:pt x="98539" y="25336"/>
                  </a:lnTo>
                  <a:lnTo>
                    <a:pt x="110629" y="11176"/>
                  </a:lnTo>
                  <a:lnTo>
                    <a:pt x="112953" y="8737"/>
                  </a:lnTo>
                  <a:lnTo>
                    <a:pt x="122643" y="8737"/>
                  </a:lnTo>
                  <a:lnTo>
                    <a:pt x="124968" y="11176"/>
                  </a:lnTo>
                  <a:lnTo>
                    <a:pt x="137058" y="25336"/>
                  </a:lnTo>
                  <a:lnTo>
                    <a:pt x="155270" y="25336"/>
                  </a:lnTo>
                  <a:lnTo>
                    <a:pt x="167360" y="11176"/>
                  </a:lnTo>
                  <a:lnTo>
                    <a:pt x="169684" y="8737"/>
                  </a:lnTo>
                  <a:lnTo>
                    <a:pt x="179374" y="8737"/>
                  </a:lnTo>
                  <a:lnTo>
                    <a:pt x="181698" y="11176"/>
                  </a:lnTo>
                  <a:lnTo>
                    <a:pt x="193789" y="25336"/>
                  </a:lnTo>
                  <a:lnTo>
                    <a:pt x="212001" y="25336"/>
                  </a:lnTo>
                  <a:lnTo>
                    <a:pt x="224104" y="11176"/>
                  </a:lnTo>
                  <a:lnTo>
                    <a:pt x="226428" y="8737"/>
                  </a:lnTo>
                  <a:lnTo>
                    <a:pt x="236105" y="8737"/>
                  </a:lnTo>
                  <a:lnTo>
                    <a:pt x="238442" y="11176"/>
                  </a:lnTo>
                  <a:lnTo>
                    <a:pt x="250532" y="25336"/>
                  </a:lnTo>
                  <a:lnTo>
                    <a:pt x="268732" y="25336"/>
                  </a:lnTo>
                  <a:lnTo>
                    <a:pt x="280835" y="11176"/>
                  </a:lnTo>
                  <a:lnTo>
                    <a:pt x="283171" y="8737"/>
                  </a:lnTo>
                  <a:lnTo>
                    <a:pt x="292874" y="8737"/>
                  </a:lnTo>
                  <a:lnTo>
                    <a:pt x="295198" y="11176"/>
                  </a:lnTo>
                  <a:lnTo>
                    <a:pt x="307314" y="25336"/>
                  </a:lnTo>
                  <a:lnTo>
                    <a:pt x="325526" y="25336"/>
                  </a:lnTo>
                  <a:lnTo>
                    <a:pt x="337642" y="11176"/>
                  </a:lnTo>
                  <a:lnTo>
                    <a:pt x="339966" y="8737"/>
                  </a:lnTo>
                  <a:lnTo>
                    <a:pt x="347230" y="8737"/>
                  </a:lnTo>
                  <a:lnTo>
                    <a:pt x="349186" y="6781"/>
                  </a:lnTo>
                  <a:lnTo>
                    <a:pt x="349186" y="1955"/>
                  </a:lnTo>
                  <a:close/>
                </a:path>
              </a:pathLst>
            </a:custGeom>
            <a:solidFill>
              <a:srgbClr val="78D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085" y="30382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699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699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0" y="242532"/>
                  </a:moveTo>
                  <a:lnTo>
                    <a:pt x="4927" y="193653"/>
                  </a:lnTo>
                  <a:lnTo>
                    <a:pt x="19059" y="148127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7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8" y="71036"/>
                  </a:lnTo>
                  <a:lnTo>
                    <a:pt x="443644" y="106930"/>
                  </a:lnTo>
                  <a:lnTo>
                    <a:pt x="466005" y="148127"/>
                  </a:lnTo>
                  <a:lnTo>
                    <a:pt x="480137" y="193653"/>
                  </a:lnTo>
                  <a:lnTo>
                    <a:pt x="485065" y="242532"/>
                  </a:lnTo>
                  <a:lnTo>
                    <a:pt x="480137" y="291411"/>
                  </a:lnTo>
                  <a:lnTo>
                    <a:pt x="466005" y="336937"/>
                  </a:lnTo>
                  <a:lnTo>
                    <a:pt x="443644" y="378134"/>
                  </a:lnTo>
                  <a:lnTo>
                    <a:pt x="414028" y="414028"/>
                  </a:lnTo>
                  <a:lnTo>
                    <a:pt x="378134" y="443644"/>
                  </a:lnTo>
                  <a:lnTo>
                    <a:pt x="336937" y="466005"/>
                  </a:lnTo>
                  <a:lnTo>
                    <a:pt x="291411" y="480137"/>
                  </a:lnTo>
                  <a:lnTo>
                    <a:pt x="242532" y="485065"/>
                  </a:lnTo>
                  <a:lnTo>
                    <a:pt x="193653" y="480137"/>
                  </a:lnTo>
                  <a:lnTo>
                    <a:pt x="148127" y="466005"/>
                  </a:lnTo>
                  <a:lnTo>
                    <a:pt x="106930" y="443644"/>
                  </a:lnTo>
                  <a:lnTo>
                    <a:pt x="71036" y="414028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3739" y="1040739"/>
            <a:ext cx="1361440" cy="99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="1" spc="-20" dirty="0">
                <a:latin typeface="Trebuchet MS"/>
                <a:cs typeface="Trebuchet MS"/>
              </a:rPr>
              <a:t>Brainstorm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80" dirty="0">
                <a:latin typeface="Trebuchet MS"/>
                <a:cs typeface="Trebuchet MS"/>
              </a:rPr>
              <a:t>&amp;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idea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prioritization</a:t>
            </a:r>
            <a:endParaRPr sz="1200">
              <a:latin typeface="Trebuchet MS"/>
              <a:cs typeface="Trebuchet MS"/>
            </a:endParaRPr>
          </a:p>
          <a:p>
            <a:pPr marL="12700" marR="82550">
              <a:lnSpc>
                <a:spcPct val="104099"/>
              </a:lnSpc>
              <a:spcBef>
                <a:spcPts val="994"/>
              </a:spcBef>
            </a:pPr>
            <a:r>
              <a:rPr sz="600" spc="35" dirty="0">
                <a:latin typeface="Trebuchet MS"/>
                <a:cs typeface="Trebuchet MS"/>
              </a:rPr>
              <a:t>Use </a:t>
            </a:r>
            <a:r>
              <a:rPr sz="600" spc="-10" dirty="0">
                <a:latin typeface="Trebuchet MS"/>
                <a:cs typeface="Trebuchet MS"/>
              </a:rPr>
              <a:t>this </a:t>
            </a:r>
            <a:r>
              <a:rPr sz="600" spc="-15" dirty="0">
                <a:latin typeface="Trebuchet MS"/>
                <a:cs typeface="Trebuchet MS"/>
              </a:rPr>
              <a:t>template in </a:t>
            </a:r>
            <a:r>
              <a:rPr sz="600" dirty="0">
                <a:latin typeface="Trebuchet MS"/>
                <a:cs typeface="Trebuchet MS"/>
              </a:rPr>
              <a:t>your </a:t>
            </a:r>
            <a:r>
              <a:rPr sz="600" spc="15" dirty="0">
                <a:latin typeface="Trebuchet MS"/>
                <a:cs typeface="Trebuchet MS"/>
              </a:rPr>
              <a:t>own 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brainstorming</a:t>
            </a:r>
            <a:r>
              <a:rPr sz="600" spc="-40" dirty="0">
                <a:latin typeface="Trebuchet MS"/>
                <a:cs typeface="Trebuchet MS"/>
              </a:rPr>
              <a:t> </a:t>
            </a:r>
            <a:r>
              <a:rPr sz="600" spc="25" dirty="0">
                <a:latin typeface="Trebuchet MS"/>
                <a:cs typeface="Trebuchet MS"/>
              </a:rPr>
              <a:t>sessions</a:t>
            </a:r>
            <a:r>
              <a:rPr sz="600" spc="-35" dirty="0">
                <a:latin typeface="Trebuchet MS"/>
                <a:cs typeface="Trebuchet MS"/>
              </a:rPr>
              <a:t> </a:t>
            </a:r>
            <a:r>
              <a:rPr sz="600" spc="35" dirty="0">
                <a:latin typeface="Trebuchet MS"/>
                <a:cs typeface="Trebuchet MS"/>
              </a:rPr>
              <a:t>so</a:t>
            </a:r>
            <a:r>
              <a:rPr sz="600" spc="-4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your</a:t>
            </a:r>
            <a:r>
              <a:rPr sz="600" spc="-3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team </a:t>
            </a:r>
            <a:r>
              <a:rPr sz="600" spc="-16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can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unleash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their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Trebuchet MS"/>
                <a:cs typeface="Trebuchet MS"/>
              </a:rPr>
              <a:t>imagination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and  </a:t>
            </a:r>
            <a:r>
              <a:rPr sz="600" spc="-20" dirty="0">
                <a:latin typeface="Trebuchet MS"/>
                <a:cs typeface="Trebuchet MS"/>
              </a:rPr>
              <a:t>start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5" dirty="0">
                <a:latin typeface="Trebuchet MS"/>
                <a:cs typeface="Trebuchet MS"/>
              </a:rPr>
              <a:t>shaping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concepts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5" dirty="0">
                <a:latin typeface="Trebuchet MS"/>
                <a:cs typeface="Trebuchet MS"/>
              </a:rPr>
              <a:t>even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40" dirty="0">
                <a:latin typeface="Trebuchet MS"/>
                <a:cs typeface="Trebuchet MS"/>
              </a:rPr>
              <a:t>if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you're  </a:t>
            </a:r>
            <a:r>
              <a:rPr sz="600" spc="-5" dirty="0">
                <a:latin typeface="Trebuchet MS"/>
                <a:cs typeface="Trebuchet MS"/>
              </a:rPr>
              <a:t>not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sitting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5" dirty="0">
                <a:latin typeface="Trebuchet MS"/>
                <a:cs typeface="Trebuchet MS"/>
              </a:rPr>
              <a:t>in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the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15" dirty="0">
                <a:latin typeface="Trebuchet MS"/>
                <a:cs typeface="Trebuchet MS"/>
              </a:rPr>
              <a:t>same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room.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868" y="2124256"/>
            <a:ext cx="629920" cy="3098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400" b="1" spc="-25" dirty="0">
                <a:latin typeface="Trebuchet MS"/>
                <a:cs typeface="Trebuchet MS"/>
              </a:rPr>
              <a:t>10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minutes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to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prepare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400" b="1" spc="-65" dirty="0">
                <a:latin typeface="Trebuchet MS"/>
                <a:cs typeface="Trebuchet MS"/>
              </a:rPr>
              <a:t>1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b="1" spc="-5" dirty="0">
                <a:latin typeface="Trebuchet MS"/>
                <a:cs typeface="Trebuchet MS"/>
              </a:rPr>
              <a:t>hour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to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spc="-5" dirty="0">
                <a:latin typeface="Trebuchet MS"/>
                <a:cs typeface="Trebuchet MS"/>
              </a:rPr>
              <a:t>collaborate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00" b="1" dirty="0">
                <a:latin typeface="Trebuchet MS"/>
                <a:cs typeface="Trebuchet MS"/>
              </a:rPr>
              <a:t>2-8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people</a:t>
            </a:r>
            <a:r>
              <a:rPr sz="400" b="1" spc="-15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recommended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5" y="13937"/>
            <a:ext cx="516890" cy="5390515"/>
            <a:chOff x="12925" y="13937"/>
            <a:chExt cx="516890" cy="5390515"/>
          </a:xfrm>
        </p:grpSpPr>
        <p:sp>
          <p:nvSpPr>
            <p:cNvPr id="14" name="object 14"/>
            <p:cNvSpPr/>
            <p:nvPr/>
          </p:nvSpPr>
          <p:spPr>
            <a:xfrm>
              <a:off x="476973" y="2176979"/>
              <a:ext cx="53340" cy="240029"/>
            </a:xfrm>
            <a:custGeom>
              <a:avLst/>
              <a:gdLst/>
              <a:ahLst/>
              <a:cxnLst/>
              <a:rect l="l" t="t" r="r" b="b"/>
              <a:pathLst>
                <a:path w="53340" h="240030">
                  <a:moveTo>
                    <a:pt x="37858" y="199110"/>
                  </a:moveTo>
                  <a:lnTo>
                    <a:pt x="35674" y="195338"/>
                  </a:lnTo>
                  <a:lnTo>
                    <a:pt x="28600" y="191249"/>
                  </a:lnTo>
                  <a:lnTo>
                    <a:pt x="24231" y="191249"/>
                  </a:lnTo>
                  <a:lnTo>
                    <a:pt x="17157" y="195338"/>
                  </a:lnTo>
                  <a:lnTo>
                    <a:pt x="14973" y="199110"/>
                  </a:lnTo>
                  <a:lnTo>
                    <a:pt x="14973" y="207289"/>
                  </a:lnTo>
                  <a:lnTo>
                    <a:pt x="17157" y="211061"/>
                  </a:lnTo>
                  <a:lnTo>
                    <a:pt x="24231" y="215150"/>
                  </a:lnTo>
                  <a:lnTo>
                    <a:pt x="28600" y="215150"/>
                  </a:lnTo>
                  <a:lnTo>
                    <a:pt x="35674" y="211061"/>
                  </a:lnTo>
                  <a:lnTo>
                    <a:pt x="37858" y="207289"/>
                  </a:lnTo>
                  <a:lnTo>
                    <a:pt x="37858" y="203200"/>
                  </a:lnTo>
                  <a:lnTo>
                    <a:pt x="37858" y="199110"/>
                  </a:lnTo>
                  <a:close/>
                </a:path>
                <a:path w="53340" h="240030">
                  <a:moveTo>
                    <a:pt x="42672" y="26695"/>
                  </a:moveTo>
                  <a:lnTo>
                    <a:pt x="41198" y="25209"/>
                  </a:lnTo>
                  <a:lnTo>
                    <a:pt x="28067" y="25209"/>
                  </a:lnTo>
                  <a:lnTo>
                    <a:pt x="28067" y="13068"/>
                  </a:lnTo>
                  <a:lnTo>
                    <a:pt x="26593" y="11595"/>
                  </a:lnTo>
                  <a:lnTo>
                    <a:pt x="22948" y="11595"/>
                  </a:lnTo>
                  <a:lnTo>
                    <a:pt x="21463" y="13068"/>
                  </a:lnTo>
                  <a:lnTo>
                    <a:pt x="21463" y="31813"/>
                  </a:lnTo>
                  <a:lnTo>
                    <a:pt x="39370" y="31813"/>
                  </a:lnTo>
                  <a:lnTo>
                    <a:pt x="41198" y="31813"/>
                  </a:lnTo>
                  <a:lnTo>
                    <a:pt x="42672" y="30340"/>
                  </a:lnTo>
                  <a:lnTo>
                    <a:pt x="42672" y="26695"/>
                  </a:lnTo>
                  <a:close/>
                </a:path>
                <a:path w="53340" h="240030">
                  <a:moveTo>
                    <a:pt x="45326" y="229755"/>
                  </a:moveTo>
                  <a:lnTo>
                    <a:pt x="30187" y="216979"/>
                  </a:lnTo>
                  <a:lnTo>
                    <a:pt x="26416" y="216979"/>
                  </a:lnTo>
                  <a:lnTo>
                    <a:pt x="22644" y="216979"/>
                  </a:lnTo>
                  <a:lnTo>
                    <a:pt x="7505" y="229755"/>
                  </a:lnTo>
                  <a:lnTo>
                    <a:pt x="7670" y="237337"/>
                  </a:lnTo>
                  <a:lnTo>
                    <a:pt x="8928" y="238734"/>
                  </a:lnTo>
                  <a:lnTo>
                    <a:pt x="15875" y="239636"/>
                  </a:lnTo>
                  <a:lnTo>
                    <a:pt x="21196" y="239979"/>
                  </a:lnTo>
                  <a:lnTo>
                    <a:pt x="31635" y="239979"/>
                  </a:lnTo>
                  <a:lnTo>
                    <a:pt x="36957" y="239636"/>
                  </a:lnTo>
                  <a:lnTo>
                    <a:pt x="43903" y="238734"/>
                  </a:lnTo>
                  <a:lnTo>
                    <a:pt x="45161" y="237337"/>
                  </a:lnTo>
                  <a:lnTo>
                    <a:pt x="45326" y="229755"/>
                  </a:lnTo>
                  <a:close/>
                </a:path>
                <a:path w="53340" h="240030">
                  <a:moveTo>
                    <a:pt x="48437" y="96189"/>
                  </a:moveTo>
                  <a:lnTo>
                    <a:pt x="47599" y="95351"/>
                  </a:lnTo>
                  <a:lnTo>
                    <a:pt x="38595" y="95351"/>
                  </a:lnTo>
                  <a:lnTo>
                    <a:pt x="38595" y="99402"/>
                  </a:lnTo>
                  <a:lnTo>
                    <a:pt x="38595" y="113715"/>
                  </a:lnTo>
                  <a:lnTo>
                    <a:pt x="33197" y="119113"/>
                  </a:lnTo>
                  <a:lnTo>
                    <a:pt x="19634" y="119113"/>
                  </a:lnTo>
                  <a:lnTo>
                    <a:pt x="14249" y="113715"/>
                  </a:lnTo>
                  <a:lnTo>
                    <a:pt x="14249" y="99402"/>
                  </a:lnTo>
                  <a:lnTo>
                    <a:pt x="38595" y="99402"/>
                  </a:lnTo>
                  <a:lnTo>
                    <a:pt x="38595" y="95351"/>
                  </a:lnTo>
                  <a:lnTo>
                    <a:pt x="5232" y="95351"/>
                  </a:lnTo>
                  <a:lnTo>
                    <a:pt x="4394" y="96189"/>
                  </a:lnTo>
                  <a:lnTo>
                    <a:pt x="4394" y="98564"/>
                  </a:lnTo>
                  <a:lnTo>
                    <a:pt x="5232" y="99402"/>
                  </a:lnTo>
                  <a:lnTo>
                    <a:pt x="10185" y="99402"/>
                  </a:lnTo>
                  <a:lnTo>
                    <a:pt x="10185" y="112509"/>
                  </a:lnTo>
                  <a:lnTo>
                    <a:pt x="12865" y="117284"/>
                  </a:lnTo>
                  <a:lnTo>
                    <a:pt x="17602" y="120662"/>
                  </a:lnTo>
                  <a:lnTo>
                    <a:pt x="17602" y="121615"/>
                  </a:lnTo>
                  <a:lnTo>
                    <a:pt x="12865" y="124993"/>
                  </a:lnTo>
                  <a:lnTo>
                    <a:pt x="10185" y="129768"/>
                  </a:lnTo>
                  <a:lnTo>
                    <a:pt x="10185" y="142875"/>
                  </a:lnTo>
                  <a:lnTo>
                    <a:pt x="5232" y="142875"/>
                  </a:lnTo>
                  <a:lnTo>
                    <a:pt x="4394" y="143713"/>
                  </a:lnTo>
                  <a:lnTo>
                    <a:pt x="4394" y="146088"/>
                  </a:lnTo>
                  <a:lnTo>
                    <a:pt x="5232" y="146926"/>
                  </a:lnTo>
                  <a:lnTo>
                    <a:pt x="47599" y="146926"/>
                  </a:lnTo>
                  <a:lnTo>
                    <a:pt x="48437" y="146088"/>
                  </a:lnTo>
                  <a:lnTo>
                    <a:pt x="48437" y="143713"/>
                  </a:lnTo>
                  <a:lnTo>
                    <a:pt x="47599" y="142875"/>
                  </a:lnTo>
                  <a:lnTo>
                    <a:pt x="42646" y="142875"/>
                  </a:lnTo>
                  <a:lnTo>
                    <a:pt x="42646" y="132613"/>
                  </a:lnTo>
                  <a:lnTo>
                    <a:pt x="42646" y="129768"/>
                  </a:lnTo>
                  <a:lnTo>
                    <a:pt x="39979" y="124993"/>
                  </a:lnTo>
                  <a:lnTo>
                    <a:pt x="38214" y="123736"/>
                  </a:lnTo>
                  <a:lnTo>
                    <a:pt x="38214" y="132181"/>
                  </a:lnTo>
                  <a:lnTo>
                    <a:pt x="37604" y="132613"/>
                  </a:lnTo>
                  <a:lnTo>
                    <a:pt x="34709" y="130530"/>
                  </a:lnTo>
                  <a:lnTo>
                    <a:pt x="30810" y="129387"/>
                  </a:lnTo>
                  <a:lnTo>
                    <a:pt x="22034" y="129387"/>
                  </a:lnTo>
                  <a:lnTo>
                    <a:pt x="18135" y="130530"/>
                  </a:lnTo>
                  <a:lnTo>
                    <a:pt x="15227" y="132613"/>
                  </a:lnTo>
                  <a:lnTo>
                    <a:pt x="14630" y="132181"/>
                  </a:lnTo>
                  <a:lnTo>
                    <a:pt x="16294" y="126746"/>
                  </a:lnTo>
                  <a:lnTo>
                    <a:pt x="20866" y="123164"/>
                  </a:lnTo>
                  <a:lnTo>
                    <a:pt x="31978" y="123164"/>
                  </a:lnTo>
                  <a:lnTo>
                    <a:pt x="36537" y="126746"/>
                  </a:lnTo>
                  <a:lnTo>
                    <a:pt x="38214" y="132181"/>
                  </a:lnTo>
                  <a:lnTo>
                    <a:pt x="38214" y="123736"/>
                  </a:lnTo>
                  <a:lnTo>
                    <a:pt x="37414" y="123164"/>
                  </a:lnTo>
                  <a:lnTo>
                    <a:pt x="35229" y="121615"/>
                  </a:lnTo>
                  <a:lnTo>
                    <a:pt x="35229" y="120662"/>
                  </a:lnTo>
                  <a:lnTo>
                    <a:pt x="37414" y="119113"/>
                  </a:lnTo>
                  <a:lnTo>
                    <a:pt x="39979" y="117284"/>
                  </a:lnTo>
                  <a:lnTo>
                    <a:pt x="42646" y="112509"/>
                  </a:lnTo>
                  <a:lnTo>
                    <a:pt x="42646" y="99402"/>
                  </a:lnTo>
                  <a:lnTo>
                    <a:pt x="47599" y="99402"/>
                  </a:lnTo>
                  <a:lnTo>
                    <a:pt x="48437" y="98564"/>
                  </a:lnTo>
                  <a:lnTo>
                    <a:pt x="48437" y="96189"/>
                  </a:lnTo>
                  <a:close/>
                </a:path>
                <a:path w="53340" h="240030">
                  <a:moveTo>
                    <a:pt x="52832" y="26416"/>
                  </a:moveTo>
                  <a:lnTo>
                    <a:pt x="50761" y="16141"/>
                  </a:lnTo>
                  <a:lnTo>
                    <a:pt x="47345" y="11099"/>
                  </a:lnTo>
                  <a:lnTo>
                    <a:pt x="47345" y="26416"/>
                  </a:lnTo>
                  <a:lnTo>
                    <a:pt x="45694" y="34556"/>
                  </a:lnTo>
                  <a:lnTo>
                    <a:pt x="41211" y="41211"/>
                  </a:lnTo>
                  <a:lnTo>
                    <a:pt x="34556" y="45694"/>
                  </a:lnTo>
                  <a:lnTo>
                    <a:pt x="26416" y="47345"/>
                  </a:lnTo>
                  <a:lnTo>
                    <a:pt x="18275" y="45694"/>
                  </a:lnTo>
                  <a:lnTo>
                    <a:pt x="11620" y="41211"/>
                  </a:lnTo>
                  <a:lnTo>
                    <a:pt x="7137" y="34556"/>
                  </a:lnTo>
                  <a:lnTo>
                    <a:pt x="5486" y="26416"/>
                  </a:lnTo>
                  <a:lnTo>
                    <a:pt x="7137" y="18275"/>
                  </a:lnTo>
                  <a:lnTo>
                    <a:pt x="11620" y="11633"/>
                  </a:lnTo>
                  <a:lnTo>
                    <a:pt x="18275" y="7137"/>
                  </a:lnTo>
                  <a:lnTo>
                    <a:pt x="26416" y="5486"/>
                  </a:lnTo>
                  <a:lnTo>
                    <a:pt x="34556" y="7137"/>
                  </a:lnTo>
                  <a:lnTo>
                    <a:pt x="41211" y="11633"/>
                  </a:lnTo>
                  <a:lnTo>
                    <a:pt x="45694" y="18275"/>
                  </a:lnTo>
                  <a:lnTo>
                    <a:pt x="47345" y="26416"/>
                  </a:lnTo>
                  <a:lnTo>
                    <a:pt x="47345" y="11099"/>
                  </a:lnTo>
                  <a:lnTo>
                    <a:pt x="45085" y="7747"/>
                  </a:lnTo>
                  <a:lnTo>
                    <a:pt x="41744" y="5486"/>
                  </a:lnTo>
                  <a:lnTo>
                    <a:pt x="36690" y="2082"/>
                  </a:lnTo>
                  <a:lnTo>
                    <a:pt x="26416" y="0"/>
                  </a:lnTo>
                  <a:lnTo>
                    <a:pt x="16141" y="2082"/>
                  </a:lnTo>
                  <a:lnTo>
                    <a:pt x="7747" y="7747"/>
                  </a:lnTo>
                  <a:lnTo>
                    <a:pt x="2082" y="16141"/>
                  </a:lnTo>
                  <a:lnTo>
                    <a:pt x="0" y="26416"/>
                  </a:lnTo>
                  <a:lnTo>
                    <a:pt x="2082" y="36690"/>
                  </a:lnTo>
                  <a:lnTo>
                    <a:pt x="7747" y="45097"/>
                  </a:lnTo>
                  <a:lnTo>
                    <a:pt x="16141" y="50761"/>
                  </a:lnTo>
                  <a:lnTo>
                    <a:pt x="26416" y="52844"/>
                  </a:lnTo>
                  <a:lnTo>
                    <a:pt x="36690" y="50761"/>
                  </a:lnTo>
                  <a:lnTo>
                    <a:pt x="41744" y="47345"/>
                  </a:lnTo>
                  <a:lnTo>
                    <a:pt x="45085" y="45097"/>
                  </a:lnTo>
                  <a:lnTo>
                    <a:pt x="50761" y="36690"/>
                  </a:lnTo>
                  <a:lnTo>
                    <a:pt x="52832" y="26416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25" y="13937"/>
              <a:ext cx="202565" cy="5390515"/>
            </a:xfrm>
            <a:custGeom>
              <a:avLst/>
              <a:gdLst/>
              <a:ahLst/>
              <a:cxnLst/>
              <a:rect l="l" t="t" r="r" b="b"/>
              <a:pathLst>
                <a:path w="202565" h="5390515">
                  <a:moveTo>
                    <a:pt x="0" y="0"/>
                  </a:moveTo>
                  <a:lnTo>
                    <a:pt x="202294" y="0"/>
                  </a:lnTo>
                  <a:lnTo>
                    <a:pt x="202294" y="5390309"/>
                  </a:lnTo>
                  <a:lnTo>
                    <a:pt x="0" y="5390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647" y="105542"/>
            <a:ext cx="120650" cy="3492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b="1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emplate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6439" y="2575183"/>
            <a:ext cx="1294130" cy="13970"/>
          </a:xfrm>
          <a:custGeom>
            <a:avLst/>
            <a:gdLst/>
            <a:ahLst/>
            <a:cxnLst/>
            <a:rect l="l" t="t" r="r" b="b"/>
            <a:pathLst>
              <a:path w="1294130" h="13969">
                <a:moveTo>
                  <a:pt x="0" y="0"/>
                </a:moveTo>
                <a:lnTo>
                  <a:pt x="1293962" y="0"/>
                </a:lnTo>
                <a:lnTo>
                  <a:pt x="1293962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9200" y="5104253"/>
            <a:ext cx="58039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Share</a:t>
            </a:r>
            <a:r>
              <a:rPr sz="350" b="1" spc="-2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sz="350" b="1" spc="-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1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8304" y="13629"/>
            <a:ext cx="3620135" cy="6471285"/>
            <a:chOff x="438304" y="13629"/>
            <a:chExt cx="3620135" cy="647128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304" y="5101753"/>
              <a:ext cx="710031" cy="946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8759" y="359787"/>
              <a:ext cx="247015" cy="327660"/>
            </a:xfrm>
            <a:custGeom>
              <a:avLst/>
              <a:gdLst/>
              <a:ahLst/>
              <a:cxnLst/>
              <a:rect l="l" t="t" r="r" b="b"/>
              <a:pathLst>
                <a:path w="247015" h="327659">
                  <a:moveTo>
                    <a:pt x="65214" y="64249"/>
                  </a:moveTo>
                  <a:lnTo>
                    <a:pt x="64427" y="61188"/>
                  </a:lnTo>
                  <a:lnTo>
                    <a:pt x="44742" y="49580"/>
                  </a:lnTo>
                  <a:lnTo>
                    <a:pt x="41694" y="50368"/>
                  </a:lnTo>
                  <a:lnTo>
                    <a:pt x="38887" y="55105"/>
                  </a:lnTo>
                  <a:lnTo>
                    <a:pt x="39674" y="58166"/>
                  </a:lnTo>
                  <a:lnTo>
                    <a:pt x="57785" y="68846"/>
                  </a:lnTo>
                  <a:lnTo>
                    <a:pt x="58661" y="69062"/>
                  </a:lnTo>
                  <a:lnTo>
                    <a:pt x="59524" y="69062"/>
                  </a:lnTo>
                  <a:lnTo>
                    <a:pt x="61226" y="69062"/>
                  </a:lnTo>
                  <a:lnTo>
                    <a:pt x="62890" y="68186"/>
                  </a:lnTo>
                  <a:lnTo>
                    <a:pt x="65214" y="64249"/>
                  </a:lnTo>
                  <a:close/>
                </a:path>
                <a:path w="247015" h="327659">
                  <a:moveTo>
                    <a:pt x="92684" y="33426"/>
                  </a:moveTo>
                  <a:lnTo>
                    <a:pt x="81648" y="14300"/>
                  </a:lnTo>
                  <a:lnTo>
                    <a:pt x="78600" y="13487"/>
                  </a:lnTo>
                  <a:lnTo>
                    <a:pt x="73837" y="16243"/>
                  </a:lnTo>
                  <a:lnTo>
                    <a:pt x="73025" y="19291"/>
                  </a:lnTo>
                  <a:lnTo>
                    <a:pt x="83604" y="37617"/>
                  </a:lnTo>
                  <a:lnTo>
                    <a:pt x="85280" y="38519"/>
                  </a:lnTo>
                  <a:lnTo>
                    <a:pt x="86995" y="38519"/>
                  </a:lnTo>
                  <a:lnTo>
                    <a:pt x="87845" y="38519"/>
                  </a:lnTo>
                  <a:lnTo>
                    <a:pt x="88696" y="38303"/>
                  </a:lnTo>
                  <a:lnTo>
                    <a:pt x="91871" y="36474"/>
                  </a:lnTo>
                  <a:lnTo>
                    <a:pt x="92684" y="33426"/>
                  </a:lnTo>
                  <a:close/>
                </a:path>
                <a:path w="247015" h="327659">
                  <a:moveTo>
                    <a:pt x="133921" y="25996"/>
                  </a:moveTo>
                  <a:lnTo>
                    <a:pt x="133565" y="2222"/>
                  </a:lnTo>
                  <a:lnTo>
                    <a:pt x="131279" y="0"/>
                  </a:lnTo>
                  <a:lnTo>
                    <a:pt x="125793" y="101"/>
                  </a:lnTo>
                  <a:lnTo>
                    <a:pt x="123596" y="2374"/>
                  </a:lnTo>
                  <a:lnTo>
                    <a:pt x="123952" y="26123"/>
                  </a:lnTo>
                  <a:lnTo>
                    <a:pt x="126174" y="28308"/>
                  </a:lnTo>
                  <a:lnTo>
                    <a:pt x="128892" y="28308"/>
                  </a:lnTo>
                  <a:lnTo>
                    <a:pt x="131724" y="28270"/>
                  </a:lnTo>
                  <a:lnTo>
                    <a:pt x="133921" y="25996"/>
                  </a:lnTo>
                  <a:close/>
                </a:path>
                <a:path w="247015" h="327659">
                  <a:moveTo>
                    <a:pt x="149834" y="107073"/>
                  </a:moveTo>
                  <a:lnTo>
                    <a:pt x="148031" y="101879"/>
                  </a:lnTo>
                  <a:lnTo>
                    <a:pt x="145186" y="100495"/>
                  </a:lnTo>
                  <a:lnTo>
                    <a:pt x="108826" y="113080"/>
                  </a:lnTo>
                  <a:lnTo>
                    <a:pt x="107442" y="115925"/>
                  </a:lnTo>
                  <a:lnTo>
                    <a:pt x="109054" y="120586"/>
                  </a:lnTo>
                  <a:lnTo>
                    <a:pt x="110985" y="121881"/>
                  </a:lnTo>
                  <a:lnTo>
                    <a:pt x="113055" y="121881"/>
                  </a:lnTo>
                  <a:lnTo>
                    <a:pt x="113601" y="121881"/>
                  </a:lnTo>
                  <a:lnTo>
                    <a:pt x="114147" y="121793"/>
                  </a:lnTo>
                  <a:lnTo>
                    <a:pt x="148450" y="109918"/>
                  </a:lnTo>
                  <a:lnTo>
                    <a:pt x="149834" y="107073"/>
                  </a:lnTo>
                  <a:close/>
                </a:path>
                <a:path w="247015" h="327659">
                  <a:moveTo>
                    <a:pt x="184010" y="19291"/>
                  </a:moveTo>
                  <a:lnTo>
                    <a:pt x="183197" y="16243"/>
                  </a:lnTo>
                  <a:lnTo>
                    <a:pt x="178435" y="13487"/>
                  </a:lnTo>
                  <a:lnTo>
                    <a:pt x="175374" y="14300"/>
                  </a:lnTo>
                  <a:lnTo>
                    <a:pt x="164350" y="33426"/>
                  </a:lnTo>
                  <a:lnTo>
                    <a:pt x="165163" y="36474"/>
                  </a:lnTo>
                  <a:lnTo>
                    <a:pt x="168325" y="38303"/>
                  </a:lnTo>
                  <a:lnTo>
                    <a:pt x="169189" y="38519"/>
                  </a:lnTo>
                  <a:lnTo>
                    <a:pt x="170027" y="38519"/>
                  </a:lnTo>
                  <a:lnTo>
                    <a:pt x="171754" y="38519"/>
                  </a:lnTo>
                  <a:lnTo>
                    <a:pt x="173431" y="37617"/>
                  </a:lnTo>
                  <a:lnTo>
                    <a:pt x="184010" y="19291"/>
                  </a:lnTo>
                  <a:close/>
                </a:path>
                <a:path w="247015" h="327659">
                  <a:moveTo>
                    <a:pt x="218376" y="55168"/>
                  </a:moveTo>
                  <a:lnTo>
                    <a:pt x="215633" y="50393"/>
                  </a:lnTo>
                  <a:lnTo>
                    <a:pt x="212585" y="49580"/>
                  </a:lnTo>
                  <a:lnTo>
                    <a:pt x="193192" y="60769"/>
                  </a:lnTo>
                  <a:lnTo>
                    <a:pt x="192379" y="63817"/>
                  </a:lnTo>
                  <a:lnTo>
                    <a:pt x="194678" y="67805"/>
                  </a:lnTo>
                  <a:lnTo>
                    <a:pt x="196354" y="68694"/>
                  </a:lnTo>
                  <a:lnTo>
                    <a:pt x="198069" y="68694"/>
                  </a:lnTo>
                  <a:lnTo>
                    <a:pt x="198920" y="68694"/>
                  </a:lnTo>
                  <a:lnTo>
                    <a:pt x="199771" y="68478"/>
                  </a:lnTo>
                  <a:lnTo>
                    <a:pt x="217563" y="58216"/>
                  </a:lnTo>
                  <a:lnTo>
                    <a:pt x="218376" y="55168"/>
                  </a:lnTo>
                  <a:close/>
                </a:path>
                <a:path w="247015" h="327659">
                  <a:moveTo>
                    <a:pt x="246926" y="191960"/>
                  </a:moveTo>
                  <a:lnTo>
                    <a:pt x="243154" y="168770"/>
                  </a:lnTo>
                  <a:lnTo>
                    <a:pt x="236969" y="156730"/>
                  </a:lnTo>
                  <a:lnTo>
                    <a:pt x="236969" y="191960"/>
                  </a:lnTo>
                  <a:lnTo>
                    <a:pt x="230936" y="218681"/>
                  </a:lnTo>
                  <a:lnTo>
                    <a:pt x="214045" y="242138"/>
                  </a:lnTo>
                  <a:lnTo>
                    <a:pt x="188087" y="260565"/>
                  </a:lnTo>
                  <a:lnTo>
                    <a:pt x="154863" y="272211"/>
                  </a:lnTo>
                  <a:lnTo>
                    <a:pt x="153885" y="272364"/>
                  </a:lnTo>
                  <a:lnTo>
                    <a:pt x="152971" y="272796"/>
                  </a:lnTo>
                  <a:lnTo>
                    <a:pt x="113855" y="308952"/>
                  </a:lnTo>
                  <a:lnTo>
                    <a:pt x="118300" y="280936"/>
                  </a:lnTo>
                  <a:lnTo>
                    <a:pt x="118427" y="279146"/>
                  </a:lnTo>
                  <a:lnTo>
                    <a:pt x="117970" y="277850"/>
                  </a:lnTo>
                  <a:lnTo>
                    <a:pt x="116230" y="275831"/>
                  </a:lnTo>
                  <a:lnTo>
                    <a:pt x="114985" y="275234"/>
                  </a:lnTo>
                  <a:lnTo>
                    <a:pt x="113665" y="275158"/>
                  </a:lnTo>
                  <a:lnTo>
                    <a:pt x="72923" y="266649"/>
                  </a:lnTo>
                  <a:lnTo>
                    <a:pt x="40017" y="248285"/>
                  </a:lnTo>
                  <a:lnTo>
                    <a:pt x="17995" y="222567"/>
                  </a:lnTo>
                  <a:lnTo>
                    <a:pt x="9969" y="191960"/>
                  </a:lnTo>
                  <a:lnTo>
                    <a:pt x="14109" y="169824"/>
                  </a:lnTo>
                  <a:lnTo>
                    <a:pt x="25908" y="149542"/>
                  </a:lnTo>
                  <a:lnTo>
                    <a:pt x="44437" y="132181"/>
                  </a:lnTo>
                  <a:lnTo>
                    <a:pt x="68770" y="118859"/>
                  </a:lnTo>
                  <a:lnTo>
                    <a:pt x="70015" y="123596"/>
                  </a:lnTo>
                  <a:lnTo>
                    <a:pt x="71869" y="128155"/>
                  </a:lnTo>
                  <a:lnTo>
                    <a:pt x="96037" y="172643"/>
                  </a:lnTo>
                  <a:lnTo>
                    <a:pt x="98463" y="188023"/>
                  </a:lnTo>
                  <a:lnTo>
                    <a:pt x="98361" y="211480"/>
                  </a:lnTo>
                  <a:lnTo>
                    <a:pt x="100799" y="223558"/>
                  </a:lnTo>
                  <a:lnTo>
                    <a:pt x="107454" y="233451"/>
                  </a:lnTo>
                  <a:lnTo>
                    <a:pt x="117322" y="240144"/>
                  </a:lnTo>
                  <a:lnTo>
                    <a:pt x="129387" y="242633"/>
                  </a:lnTo>
                  <a:lnTo>
                    <a:pt x="129590" y="242633"/>
                  </a:lnTo>
                  <a:lnTo>
                    <a:pt x="141643" y="240144"/>
                  </a:lnTo>
                  <a:lnTo>
                    <a:pt x="151511" y="233451"/>
                  </a:lnTo>
                  <a:lnTo>
                    <a:pt x="152031" y="232664"/>
                  </a:lnTo>
                  <a:lnTo>
                    <a:pt x="158153" y="223558"/>
                  </a:lnTo>
                  <a:lnTo>
                    <a:pt x="160604" y="211480"/>
                  </a:lnTo>
                  <a:lnTo>
                    <a:pt x="160604" y="210261"/>
                  </a:lnTo>
                  <a:lnTo>
                    <a:pt x="160604" y="200291"/>
                  </a:lnTo>
                  <a:lnTo>
                    <a:pt x="160502" y="188493"/>
                  </a:lnTo>
                  <a:lnTo>
                    <a:pt x="160477" y="188023"/>
                  </a:lnTo>
                  <a:lnTo>
                    <a:pt x="160820" y="184607"/>
                  </a:lnTo>
                  <a:lnTo>
                    <a:pt x="161467" y="179171"/>
                  </a:lnTo>
                  <a:lnTo>
                    <a:pt x="161607" y="178523"/>
                  </a:lnTo>
                  <a:lnTo>
                    <a:pt x="162839" y="172796"/>
                  </a:lnTo>
                  <a:lnTo>
                    <a:pt x="186296" y="129628"/>
                  </a:lnTo>
                  <a:lnTo>
                    <a:pt x="187591" y="126682"/>
                  </a:lnTo>
                  <a:lnTo>
                    <a:pt x="224205" y="153416"/>
                  </a:lnTo>
                  <a:lnTo>
                    <a:pt x="236969" y="191960"/>
                  </a:lnTo>
                  <a:lnTo>
                    <a:pt x="236969" y="156730"/>
                  </a:lnTo>
                  <a:lnTo>
                    <a:pt x="232206" y="147459"/>
                  </a:lnTo>
                  <a:lnTo>
                    <a:pt x="214731" y="128879"/>
                  </a:lnTo>
                  <a:lnTo>
                    <a:pt x="206616" y="123672"/>
                  </a:lnTo>
                  <a:lnTo>
                    <a:pt x="191325" y="113842"/>
                  </a:lnTo>
                  <a:lnTo>
                    <a:pt x="192024" y="110083"/>
                  </a:lnTo>
                  <a:lnTo>
                    <a:pt x="192328" y="106692"/>
                  </a:lnTo>
                  <a:lnTo>
                    <a:pt x="192366" y="102400"/>
                  </a:lnTo>
                  <a:lnTo>
                    <a:pt x="187413" y="77939"/>
                  </a:lnTo>
                  <a:lnTo>
                    <a:pt x="182397" y="70510"/>
                  </a:lnTo>
                  <a:lnTo>
                    <a:pt x="182397" y="102400"/>
                  </a:lnTo>
                  <a:lnTo>
                    <a:pt x="181991" y="108991"/>
                  </a:lnTo>
                  <a:lnTo>
                    <a:pt x="157429" y="161874"/>
                  </a:lnTo>
                  <a:lnTo>
                    <a:pt x="154266" y="167665"/>
                  </a:lnTo>
                  <a:lnTo>
                    <a:pt x="152565" y="173570"/>
                  </a:lnTo>
                  <a:lnTo>
                    <a:pt x="151650" y="178523"/>
                  </a:lnTo>
                  <a:lnTo>
                    <a:pt x="150622" y="178523"/>
                  </a:lnTo>
                  <a:lnTo>
                    <a:pt x="150622" y="188493"/>
                  </a:lnTo>
                  <a:lnTo>
                    <a:pt x="150622" y="200291"/>
                  </a:lnTo>
                  <a:lnTo>
                    <a:pt x="150622" y="210261"/>
                  </a:lnTo>
                  <a:lnTo>
                    <a:pt x="150622" y="211480"/>
                  </a:lnTo>
                  <a:lnTo>
                    <a:pt x="148958" y="219710"/>
                  </a:lnTo>
                  <a:lnTo>
                    <a:pt x="144424" y="226428"/>
                  </a:lnTo>
                  <a:lnTo>
                    <a:pt x="137706" y="230987"/>
                  </a:lnTo>
                  <a:lnTo>
                    <a:pt x="129489" y="232664"/>
                  </a:lnTo>
                  <a:lnTo>
                    <a:pt x="121246" y="230987"/>
                  </a:lnTo>
                  <a:lnTo>
                    <a:pt x="114515" y="226428"/>
                  </a:lnTo>
                  <a:lnTo>
                    <a:pt x="109982" y="219710"/>
                  </a:lnTo>
                  <a:lnTo>
                    <a:pt x="108318" y="211480"/>
                  </a:lnTo>
                  <a:lnTo>
                    <a:pt x="108318" y="210261"/>
                  </a:lnTo>
                  <a:lnTo>
                    <a:pt x="150622" y="210261"/>
                  </a:lnTo>
                  <a:lnTo>
                    <a:pt x="150622" y="200291"/>
                  </a:lnTo>
                  <a:lnTo>
                    <a:pt x="108331" y="200291"/>
                  </a:lnTo>
                  <a:lnTo>
                    <a:pt x="108331" y="188493"/>
                  </a:lnTo>
                  <a:lnTo>
                    <a:pt x="150622" y="188493"/>
                  </a:lnTo>
                  <a:lnTo>
                    <a:pt x="150622" y="178523"/>
                  </a:lnTo>
                  <a:lnTo>
                    <a:pt x="134467" y="178523"/>
                  </a:lnTo>
                  <a:lnTo>
                    <a:pt x="134467" y="137401"/>
                  </a:lnTo>
                  <a:lnTo>
                    <a:pt x="134467" y="133934"/>
                  </a:lnTo>
                  <a:lnTo>
                    <a:pt x="148450" y="129095"/>
                  </a:lnTo>
                  <a:lnTo>
                    <a:pt x="149821" y="126263"/>
                  </a:lnTo>
                  <a:lnTo>
                    <a:pt x="148031" y="121043"/>
                  </a:lnTo>
                  <a:lnTo>
                    <a:pt x="145186" y="119672"/>
                  </a:lnTo>
                  <a:lnTo>
                    <a:pt x="108826" y="132270"/>
                  </a:lnTo>
                  <a:lnTo>
                    <a:pt x="107454" y="135102"/>
                  </a:lnTo>
                  <a:lnTo>
                    <a:pt x="109042" y="139763"/>
                  </a:lnTo>
                  <a:lnTo>
                    <a:pt x="110985" y="141058"/>
                  </a:lnTo>
                  <a:lnTo>
                    <a:pt x="113601" y="141058"/>
                  </a:lnTo>
                  <a:lnTo>
                    <a:pt x="114160" y="140970"/>
                  </a:lnTo>
                  <a:lnTo>
                    <a:pt x="124498" y="137401"/>
                  </a:lnTo>
                  <a:lnTo>
                    <a:pt x="124498" y="178523"/>
                  </a:lnTo>
                  <a:lnTo>
                    <a:pt x="107302" y="178523"/>
                  </a:lnTo>
                  <a:lnTo>
                    <a:pt x="106375" y="173570"/>
                  </a:lnTo>
                  <a:lnTo>
                    <a:pt x="104673" y="167665"/>
                  </a:lnTo>
                  <a:lnTo>
                    <a:pt x="80200" y="122643"/>
                  </a:lnTo>
                  <a:lnTo>
                    <a:pt x="78905" y="118859"/>
                  </a:lnTo>
                  <a:lnTo>
                    <a:pt x="78308" y="117132"/>
                  </a:lnTo>
                  <a:lnTo>
                    <a:pt x="76784" y="108242"/>
                  </a:lnTo>
                  <a:lnTo>
                    <a:pt x="76657" y="106692"/>
                  </a:lnTo>
                  <a:lnTo>
                    <a:pt x="76542" y="102400"/>
                  </a:lnTo>
                  <a:lnTo>
                    <a:pt x="80708" y="81826"/>
                  </a:lnTo>
                  <a:lnTo>
                    <a:pt x="92062" y="64985"/>
                  </a:lnTo>
                  <a:lnTo>
                    <a:pt x="108889" y="53632"/>
                  </a:lnTo>
                  <a:lnTo>
                    <a:pt x="129489" y="49466"/>
                  </a:lnTo>
                  <a:lnTo>
                    <a:pt x="150063" y="53632"/>
                  </a:lnTo>
                  <a:lnTo>
                    <a:pt x="166890" y="64985"/>
                  </a:lnTo>
                  <a:lnTo>
                    <a:pt x="178231" y="81826"/>
                  </a:lnTo>
                  <a:lnTo>
                    <a:pt x="182397" y="102400"/>
                  </a:lnTo>
                  <a:lnTo>
                    <a:pt x="182397" y="70510"/>
                  </a:lnTo>
                  <a:lnTo>
                    <a:pt x="173926" y="57937"/>
                  </a:lnTo>
                  <a:lnTo>
                    <a:pt x="161378" y="49466"/>
                  </a:lnTo>
                  <a:lnTo>
                    <a:pt x="153936" y="44450"/>
                  </a:lnTo>
                  <a:lnTo>
                    <a:pt x="129489" y="39497"/>
                  </a:lnTo>
                  <a:lnTo>
                    <a:pt x="105016" y="44450"/>
                  </a:lnTo>
                  <a:lnTo>
                    <a:pt x="85013" y="57937"/>
                  </a:lnTo>
                  <a:lnTo>
                    <a:pt x="71526" y="77939"/>
                  </a:lnTo>
                  <a:lnTo>
                    <a:pt x="66573" y="102400"/>
                  </a:lnTo>
                  <a:lnTo>
                    <a:pt x="66700" y="106692"/>
                  </a:lnTo>
                  <a:lnTo>
                    <a:pt x="66929" y="108839"/>
                  </a:lnTo>
                  <a:lnTo>
                    <a:pt x="39319" y="123596"/>
                  </a:lnTo>
                  <a:lnTo>
                    <a:pt x="18173" y="143256"/>
                  </a:lnTo>
                  <a:lnTo>
                    <a:pt x="4724" y="166471"/>
                  </a:lnTo>
                  <a:lnTo>
                    <a:pt x="0" y="191960"/>
                  </a:lnTo>
                  <a:lnTo>
                    <a:pt x="8140" y="225717"/>
                  </a:lnTo>
                  <a:lnTo>
                    <a:pt x="30657" y="253961"/>
                  </a:lnTo>
                  <a:lnTo>
                    <a:pt x="64757" y="274383"/>
                  </a:lnTo>
                  <a:lnTo>
                    <a:pt x="107607" y="284670"/>
                  </a:lnTo>
                  <a:lnTo>
                    <a:pt x="101447" y="323710"/>
                  </a:lnTo>
                  <a:lnTo>
                    <a:pt x="102463" y="325780"/>
                  </a:lnTo>
                  <a:lnTo>
                    <a:pt x="105079" y="327177"/>
                  </a:lnTo>
                  <a:lnTo>
                    <a:pt x="105879" y="327380"/>
                  </a:lnTo>
                  <a:lnTo>
                    <a:pt x="107924" y="327380"/>
                  </a:lnTo>
                  <a:lnTo>
                    <a:pt x="109143" y="326923"/>
                  </a:lnTo>
                  <a:lnTo>
                    <a:pt x="110070" y="326059"/>
                  </a:lnTo>
                  <a:lnTo>
                    <a:pt x="128549" y="308952"/>
                  </a:lnTo>
                  <a:lnTo>
                    <a:pt x="157975" y="281736"/>
                  </a:lnTo>
                  <a:lnTo>
                    <a:pt x="193992" y="268706"/>
                  </a:lnTo>
                  <a:lnTo>
                    <a:pt x="222123" y="248119"/>
                  </a:lnTo>
                  <a:lnTo>
                    <a:pt x="240411" y="221894"/>
                  </a:lnTo>
                  <a:lnTo>
                    <a:pt x="246926" y="191960"/>
                  </a:lnTo>
                  <a:close/>
                </a:path>
              </a:pathLst>
            </a:custGeom>
            <a:solidFill>
              <a:srgbClr val="4EA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5479" y="1383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32" y="6469164"/>
                  </a:moveTo>
                  <a:lnTo>
                    <a:pt x="0" y="6469164"/>
                  </a:lnTo>
                  <a:lnTo>
                    <a:pt x="0" y="6470358"/>
                  </a:lnTo>
                  <a:lnTo>
                    <a:pt x="2022132" y="6470358"/>
                  </a:lnTo>
                  <a:lnTo>
                    <a:pt x="2022132" y="6469164"/>
                  </a:lnTo>
                  <a:close/>
                </a:path>
                <a:path w="2022475" h="6470650">
                  <a:moveTo>
                    <a:pt x="2022132" y="0"/>
                  </a:moveTo>
                  <a:lnTo>
                    <a:pt x="0" y="0"/>
                  </a:lnTo>
                  <a:lnTo>
                    <a:pt x="0" y="5390489"/>
                  </a:lnTo>
                  <a:lnTo>
                    <a:pt x="2022132" y="5390489"/>
                  </a:lnTo>
                  <a:lnTo>
                    <a:pt x="2022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7511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9294" y="5404324"/>
              <a:ext cx="2014855" cy="1078865"/>
            </a:xfrm>
            <a:custGeom>
              <a:avLst/>
              <a:gdLst/>
              <a:ahLst/>
              <a:cxnLst/>
              <a:rect l="l" t="t" r="r" b="b"/>
              <a:pathLst>
                <a:path w="2014854" h="1078864">
                  <a:moveTo>
                    <a:pt x="0" y="0"/>
                  </a:moveTo>
                  <a:lnTo>
                    <a:pt x="2014399" y="0"/>
                  </a:lnTo>
                  <a:lnTo>
                    <a:pt x="201439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6726" y="1336036"/>
              <a:ext cx="68580" cy="402590"/>
            </a:xfrm>
            <a:custGeom>
              <a:avLst/>
              <a:gdLst/>
              <a:ahLst/>
              <a:cxnLst/>
              <a:rect l="l" t="t" r="r" b="b"/>
              <a:pathLst>
                <a:path w="68580" h="402589">
                  <a:moveTo>
                    <a:pt x="68503" y="333552"/>
                  </a:moveTo>
                  <a:lnTo>
                    <a:pt x="0" y="333552"/>
                  </a:lnTo>
                  <a:lnTo>
                    <a:pt x="0" y="388581"/>
                  </a:lnTo>
                  <a:lnTo>
                    <a:pt x="0" y="402056"/>
                  </a:lnTo>
                  <a:lnTo>
                    <a:pt x="68503" y="402056"/>
                  </a:lnTo>
                  <a:lnTo>
                    <a:pt x="68503" y="388581"/>
                  </a:lnTo>
                  <a:lnTo>
                    <a:pt x="68503" y="333552"/>
                  </a:lnTo>
                  <a:close/>
                </a:path>
                <a:path w="68580" h="402589">
                  <a:moveTo>
                    <a:pt x="6850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0" y="68503"/>
                  </a:lnTo>
                  <a:lnTo>
                    <a:pt x="68503" y="68503"/>
                  </a:lnTo>
                  <a:lnTo>
                    <a:pt x="68503" y="55016"/>
                  </a:lnTo>
                  <a:lnTo>
                    <a:pt x="68503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23248" y="1278142"/>
            <a:ext cx="1395730" cy="229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sz="450" b="1" spc="37" baseline="-27777" dirty="0">
                <a:solidFill>
                  <a:srgbClr val="2589A7"/>
                </a:solidFill>
                <a:latin typeface="Trebuchet MS"/>
                <a:cs typeface="Trebuchet MS"/>
              </a:rPr>
              <a:t>A      </a:t>
            </a:r>
            <a:r>
              <a:rPr sz="450" b="1" spc="-30" baseline="-27777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350" b="1" spc="-3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50" b="1" spc="15" dirty="0">
                <a:solidFill>
                  <a:srgbClr val="1F1F1F"/>
                </a:solidFill>
                <a:latin typeface="Trebuchet MS"/>
                <a:cs typeface="Trebuchet MS"/>
              </a:rPr>
              <a:t>eam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10" dirty="0">
                <a:solidFill>
                  <a:srgbClr val="1F1F1F"/>
                </a:solidFill>
                <a:latin typeface="Trebuchet MS"/>
                <a:cs typeface="Trebuchet MS"/>
              </a:rPr>
              <a:t>gathering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300"/>
              </a:lnSpc>
              <a:spcBef>
                <a:spcPts val="105"/>
              </a:spcBef>
            </a:pPr>
            <a:r>
              <a:rPr sz="350" spc="10" dirty="0">
                <a:latin typeface="Trebuchet MS"/>
                <a:cs typeface="Trebuchet MS"/>
              </a:rPr>
              <a:t>Define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who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should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participate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session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25" dirty="0">
                <a:latin typeface="Trebuchet MS"/>
                <a:cs typeface="Trebuchet MS"/>
              </a:rPr>
              <a:t>send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an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invite. </a:t>
            </a:r>
            <a:r>
              <a:rPr sz="350" spc="20" dirty="0">
                <a:latin typeface="Trebuchet MS"/>
                <a:cs typeface="Trebuchet MS"/>
              </a:rPr>
              <a:t>Share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relevant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information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or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pre-work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ahead.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38694" y="1653886"/>
            <a:ext cx="73025" cy="73025"/>
            <a:chOff x="2238694" y="1653886"/>
            <a:chExt cx="73025" cy="73025"/>
          </a:xfrm>
        </p:grpSpPr>
        <p:sp>
          <p:nvSpPr>
            <p:cNvPr id="30" name="object 30"/>
            <p:cNvSpPr/>
            <p:nvPr/>
          </p:nvSpPr>
          <p:spPr>
            <a:xfrm>
              <a:off x="2240917" y="165610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0917" y="165610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23672" y="1611701"/>
            <a:ext cx="1366520" cy="229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sz="450" b="1" spc="44" baseline="-27777" dirty="0">
                <a:solidFill>
                  <a:srgbClr val="2589A7"/>
                </a:solidFill>
                <a:latin typeface="Trebuchet MS"/>
                <a:cs typeface="Trebuchet MS"/>
              </a:rPr>
              <a:t>B      </a:t>
            </a:r>
            <a:r>
              <a:rPr sz="450" b="1" spc="-22" baseline="-27777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350" b="1" spc="15" dirty="0">
                <a:solidFill>
                  <a:srgbClr val="1F1F1F"/>
                </a:solidFill>
                <a:latin typeface="Trebuchet MS"/>
                <a:cs typeface="Trebuchet MS"/>
              </a:rPr>
              <a:t>Set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20" dirty="0">
                <a:solidFill>
                  <a:srgbClr val="1F1F1F"/>
                </a:solidFill>
                <a:latin typeface="Trebuchet MS"/>
                <a:cs typeface="Trebuchet MS"/>
              </a:rPr>
              <a:t>goal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300"/>
              </a:lnSpc>
              <a:spcBef>
                <a:spcPts val="105"/>
              </a:spcBef>
            </a:pPr>
            <a:r>
              <a:rPr sz="350" spc="10" dirty="0">
                <a:latin typeface="Trebuchet MS"/>
                <a:cs typeface="Trebuchet MS"/>
              </a:rPr>
              <a:t>Think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about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problem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you'll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be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focusing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on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solving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brainstorming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54655" y="1943777"/>
            <a:ext cx="1138555" cy="2159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50" b="1" spc="5" dirty="0">
                <a:latin typeface="Trebuchet MS"/>
                <a:cs typeface="Trebuchet MS"/>
              </a:rPr>
              <a:t>Learn</a:t>
            </a:r>
            <a:r>
              <a:rPr sz="350" b="1" spc="-15" dirty="0"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how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to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use</a:t>
            </a:r>
            <a:r>
              <a:rPr sz="350" b="1" spc="-1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the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facilitation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10" dirty="0">
                <a:latin typeface="Trebuchet MS"/>
                <a:cs typeface="Trebuchet MS"/>
              </a:rPr>
              <a:t>tools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55"/>
              </a:spcBef>
            </a:pPr>
            <a:r>
              <a:rPr sz="350" spc="30" dirty="0">
                <a:latin typeface="Trebuchet MS"/>
                <a:cs typeface="Trebuchet MS"/>
              </a:rPr>
              <a:t>Use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Facilitation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Superpowers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run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happy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productive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37547" y="1976756"/>
            <a:ext cx="88265" cy="92710"/>
            <a:chOff x="2237547" y="1976756"/>
            <a:chExt cx="88265" cy="92710"/>
          </a:xfrm>
        </p:grpSpPr>
        <p:sp>
          <p:nvSpPr>
            <p:cNvPr id="35" name="object 35"/>
            <p:cNvSpPr/>
            <p:nvPr/>
          </p:nvSpPr>
          <p:spPr>
            <a:xfrm>
              <a:off x="2256739" y="2000346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7547" y="1976756"/>
              <a:ext cx="87697" cy="9209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248588" y="1974972"/>
            <a:ext cx="53340" cy="74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" b="1" spc="35" dirty="0">
                <a:solidFill>
                  <a:srgbClr val="2589A7"/>
                </a:solidFill>
                <a:latin typeface="Trebuchet MS"/>
                <a:cs typeface="Trebuchet MS"/>
              </a:rPr>
              <a:t>C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27257" y="2228706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7567" y="13019"/>
                </a:lnTo>
                <a:lnTo>
                  <a:pt x="38821" y="14272"/>
                </a:lnTo>
                <a:lnTo>
                  <a:pt x="38821" y="16304"/>
                </a:lnTo>
                <a:lnTo>
                  <a:pt x="24548" y="30577"/>
                </a:lnTo>
                <a:close/>
              </a:path>
            </a:pathLst>
          </a:custGeom>
          <a:solidFill>
            <a:srgbClr val="1B6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379575" y="2196197"/>
            <a:ext cx="29654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8"/>
              </a:rPr>
              <a:t>Open</a:t>
            </a:r>
            <a:r>
              <a:rPr sz="350" b="1" spc="-10" dirty="0">
                <a:solidFill>
                  <a:srgbClr val="1B6184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sz="350" b="1" dirty="0">
                <a:solidFill>
                  <a:srgbClr val="1B6184"/>
                </a:solidFill>
                <a:latin typeface="Trebuchet MS"/>
                <a:cs typeface="Trebuchet MS"/>
                <a:hlinkClick r:id="rId8"/>
              </a:rPr>
              <a:t>article</a:t>
            </a:r>
            <a:endParaRPr sz="350">
              <a:latin typeface="Trebuchet MS"/>
              <a:cs typeface="Trebuchet M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7867" y="2195106"/>
            <a:ext cx="524444" cy="94961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2223025" y="360604"/>
            <a:ext cx="1122680" cy="5384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600" b="1" spc="10" dirty="0">
                <a:solidFill>
                  <a:srgbClr val="1F1F1F"/>
                </a:solidFill>
                <a:latin typeface="Trebuchet MS"/>
                <a:cs typeface="Trebuchet MS"/>
              </a:rPr>
              <a:t>Before</a:t>
            </a:r>
            <a:r>
              <a:rPr sz="600" b="1" spc="-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600" b="1" spc="15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600" b="1" spc="-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700"/>
              </a:lnSpc>
              <a:spcBef>
                <a:spcPts val="305"/>
              </a:spcBef>
            </a:pPr>
            <a:r>
              <a:rPr sz="450" spc="45" dirty="0">
                <a:latin typeface="Trebuchet MS"/>
                <a:cs typeface="Trebuchet MS"/>
              </a:rPr>
              <a:t>A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little</a:t>
            </a:r>
            <a:r>
              <a:rPr sz="450" spc="-15" dirty="0">
                <a:latin typeface="Trebuchet MS"/>
                <a:cs typeface="Trebuchet MS"/>
              </a:rPr>
              <a:t> bit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preparation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35" dirty="0">
                <a:latin typeface="Trebuchet MS"/>
                <a:cs typeface="Trebuchet MS"/>
              </a:rPr>
              <a:t>goes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long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way  </a:t>
            </a:r>
            <a:r>
              <a:rPr sz="450" spc="-10" dirty="0">
                <a:latin typeface="Trebuchet MS"/>
                <a:cs typeface="Trebuchet MS"/>
              </a:rPr>
              <a:t>with </a:t>
            </a:r>
            <a:r>
              <a:rPr sz="450" dirty="0">
                <a:latin typeface="Trebuchet MS"/>
                <a:cs typeface="Trebuchet MS"/>
              </a:rPr>
              <a:t>this </a:t>
            </a:r>
            <a:r>
              <a:rPr sz="450" spc="15" dirty="0">
                <a:latin typeface="Trebuchet MS"/>
                <a:cs typeface="Trebuchet MS"/>
              </a:rPr>
              <a:t>session. </a:t>
            </a:r>
            <a:r>
              <a:rPr sz="450" spc="5" dirty="0">
                <a:latin typeface="Trebuchet MS"/>
                <a:cs typeface="Trebuchet MS"/>
              </a:rPr>
              <a:t>Here’s </a:t>
            </a:r>
            <a:r>
              <a:rPr sz="450" dirty="0">
                <a:latin typeface="Trebuchet MS"/>
                <a:cs typeface="Trebuchet MS"/>
              </a:rPr>
              <a:t>what </a:t>
            </a:r>
            <a:r>
              <a:rPr sz="450" spc="20" dirty="0">
                <a:latin typeface="Trebuchet MS"/>
                <a:cs typeface="Trebuchet MS"/>
              </a:rPr>
              <a:t>you need </a:t>
            </a:r>
            <a:r>
              <a:rPr sz="450" spc="2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do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get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going.</a:t>
            </a:r>
            <a:endParaRPr sz="450">
              <a:latin typeface="Trebuchet MS"/>
              <a:cs typeface="Trebuchet MS"/>
            </a:endParaRPr>
          </a:p>
          <a:p>
            <a:pPr marL="87630">
              <a:lnSpc>
                <a:spcPct val="100000"/>
              </a:lnSpc>
              <a:spcBef>
                <a:spcPts val="330"/>
              </a:spcBef>
            </a:pPr>
            <a:r>
              <a:rPr sz="400" b="1" spc="-25" dirty="0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235651" y="13629"/>
            <a:ext cx="3844925" cy="6471285"/>
            <a:chOff x="2235651" y="13629"/>
            <a:chExt cx="3844925" cy="6471285"/>
          </a:xfrm>
        </p:grpSpPr>
        <p:sp>
          <p:nvSpPr>
            <p:cNvPr id="43" name="object 43"/>
            <p:cNvSpPr/>
            <p:nvPr/>
          </p:nvSpPr>
          <p:spPr>
            <a:xfrm>
              <a:off x="2242896" y="83244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22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09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25" y="13957"/>
                  </a:lnTo>
                  <a:lnTo>
                    <a:pt x="43167" y="12649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81"/>
                  </a:lnTo>
                  <a:lnTo>
                    <a:pt x="35915" y="6997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07"/>
                  </a:lnTo>
                  <a:lnTo>
                    <a:pt x="26631" y="5676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44"/>
                  </a:lnTo>
                  <a:lnTo>
                    <a:pt x="29413" y="812"/>
                  </a:lnTo>
                  <a:lnTo>
                    <a:pt x="28587" y="0"/>
                  </a:lnTo>
                  <a:lnTo>
                    <a:pt x="19215" y="0"/>
                  </a:lnTo>
                  <a:lnTo>
                    <a:pt x="18389" y="812"/>
                  </a:lnTo>
                  <a:lnTo>
                    <a:pt x="18389" y="2844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04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04"/>
                  </a:lnTo>
                  <a:lnTo>
                    <a:pt x="40805" y="46304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5651" y="272123"/>
              <a:ext cx="101475" cy="10147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240917" y="1116718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57612" y="1383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30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2022309" y="6470358"/>
                  </a:lnTo>
                  <a:lnTo>
                    <a:pt x="2022309" y="6469151"/>
                  </a:lnTo>
                  <a:close/>
                </a:path>
                <a:path w="2022475" h="6470650">
                  <a:moveTo>
                    <a:pt x="202230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309" y="5390477"/>
                  </a:lnTo>
                  <a:lnTo>
                    <a:pt x="2022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59642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263" y="0"/>
                  </a:lnTo>
                  <a:lnTo>
                    <a:pt x="2018263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60594" y="5404310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6017" y="0"/>
                  </a:lnTo>
                  <a:lnTo>
                    <a:pt x="2016017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5120" y="1121381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4" y="0"/>
                  </a:lnTo>
                  <a:lnTo>
                    <a:pt x="148256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5885" y="2269056"/>
              <a:ext cx="1394756" cy="103803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615715" y="2499510"/>
            <a:ext cx="897890" cy="2038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00"/>
              </a:spcBef>
            </a:pPr>
            <a:r>
              <a:rPr sz="500" b="1" dirty="0">
                <a:solidFill>
                  <a:srgbClr val="EFA7D7"/>
                </a:solidFill>
                <a:latin typeface="Trebuchet MS"/>
                <a:cs typeface="Trebuchet MS"/>
              </a:rPr>
              <a:t>K</a:t>
            </a:r>
            <a:r>
              <a:rPr sz="500" b="1" spc="-10" dirty="0">
                <a:solidFill>
                  <a:srgbClr val="EFA7D7"/>
                </a:solidFill>
                <a:latin typeface="Trebuchet MS"/>
                <a:cs typeface="Trebuchet MS"/>
              </a:rPr>
              <a:t>ey</a:t>
            </a:r>
            <a:r>
              <a:rPr sz="500" b="1" spc="-25" dirty="0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sz="500" b="1" spc="-10" dirty="0">
                <a:solidFill>
                  <a:srgbClr val="EFA7D7"/>
                </a:solidFill>
                <a:latin typeface="Trebuchet MS"/>
                <a:cs typeface="Trebuchet MS"/>
              </a:rPr>
              <a:t>rules</a:t>
            </a:r>
            <a:r>
              <a:rPr sz="500" b="1" spc="-25" dirty="0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EFA7D7"/>
                </a:solidFill>
                <a:latin typeface="Trebuchet MS"/>
                <a:cs typeface="Trebuchet MS"/>
              </a:rPr>
              <a:t>of</a:t>
            </a:r>
            <a:r>
              <a:rPr sz="500" b="1" spc="-25" dirty="0">
                <a:solidFill>
                  <a:srgbClr val="EFA7D7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EFA7D7"/>
                </a:solidFill>
                <a:latin typeface="Trebuchet MS"/>
                <a:cs typeface="Trebuchet MS"/>
              </a:rPr>
              <a:t>brainstorming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run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smooth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productive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session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94185" y="2785561"/>
            <a:ext cx="29527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45" dirty="0">
                <a:latin typeface="Trebuchet MS"/>
                <a:cs typeface="Trebuchet MS"/>
              </a:rPr>
              <a:t>S</a:t>
            </a:r>
            <a:r>
              <a:rPr sz="350" dirty="0">
                <a:latin typeface="Trebuchet MS"/>
                <a:cs typeface="Trebuchet MS"/>
              </a:rPr>
              <a:t>tay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topic.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94185" y="2940893"/>
            <a:ext cx="36830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0" dirty="0">
                <a:latin typeface="Trebuchet MS"/>
                <a:cs typeface="Trebuchet MS"/>
              </a:rPr>
              <a:t>Defer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judgment.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94185" y="3096227"/>
            <a:ext cx="33718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30" dirty="0">
                <a:latin typeface="Trebuchet MS"/>
                <a:cs typeface="Trebuchet MS"/>
              </a:rPr>
              <a:t>Go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for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volum</a:t>
            </a:r>
            <a:r>
              <a:rPr sz="350" spc="10" dirty="0">
                <a:latin typeface="Trebuchet MS"/>
                <a:cs typeface="Trebuchet MS"/>
              </a:rPr>
              <a:t>e</a:t>
            </a:r>
            <a:r>
              <a:rPr sz="350" spc="-45" dirty="0">
                <a:latin typeface="Trebuchet MS"/>
                <a:cs typeface="Trebuchet MS"/>
              </a:rPr>
              <a:t>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67102" y="3096225"/>
            <a:ext cx="46355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-15" dirty="0">
                <a:latin typeface="Trebuchet MS"/>
                <a:cs typeface="Trebuchet MS"/>
              </a:rPr>
              <a:t>If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possible</a:t>
            </a:r>
            <a:r>
              <a:rPr sz="350" spc="-45" dirty="0">
                <a:latin typeface="Trebuchet MS"/>
                <a:cs typeface="Trebuchet MS"/>
              </a:rPr>
              <a:t>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be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visual.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67102" y="2940893"/>
            <a:ext cx="36512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5" dirty="0">
                <a:latin typeface="Trebuchet MS"/>
                <a:cs typeface="Trebuchet MS"/>
              </a:rPr>
              <a:t>Listen</a:t>
            </a:r>
            <a:r>
              <a:rPr sz="350" spc="-2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2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others.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67102" y="2785561"/>
            <a:ext cx="49085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20" dirty="0">
                <a:latin typeface="Trebuchet MS"/>
                <a:cs typeface="Trebuchet MS"/>
              </a:rPr>
              <a:t>Encourage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wild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ideas.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14082" y="843870"/>
            <a:ext cx="261620" cy="8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589A7"/>
                </a:solidFill>
                <a:latin typeface="Trebuchet MS"/>
                <a:cs typeface="Trebuchet MS"/>
              </a:rPr>
              <a:t>5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249844" y="270046"/>
            <a:ext cx="101600" cy="649605"/>
            <a:chOff x="4249844" y="270046"/>
            <a:chExt cx="101600" cy="649605"/>
          </a:xfrm>
        </p:grpSpPr>
        <p:sp>
          <p:nvSpPr>
            <p:cNvPr id="60" name="object 60"/>
            <p:cNvSpPr/>
            <p:nvPr/>
          </p:nvSpPr>
          <p:spPr>
            <a:xfrm>
              <a:off x="4258792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21"/>
                  </a:lnTo>
                  <a:lnTo>
                    <a:pt x="23901" y="15621"/>
                  </a:lnTo>
                  <a:lnTo>
                    <a:pt x="22377" y="15621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300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300"/>
                  </a:lnTo>
                  <a:lnTo>
                    <a:pt x="42125" y="13970"/>
                  </a:lnTo>
                  <a:lnTo>
                    <a:pt x="43180" y="12649"/>
                  </a:lnTo>
                  <a:lnTo>
                    <a:pt x="42951" y="10922"/>
                  </a:lnTo>
                  <a:lnTo>
                    <a:pt x="33413" y="10922"/>
                  </a:lnTo>
                  <a:lnTo>
                    <a:pt x="42951" y="10909"/>
                  </a:lnTo>
                  <a:lnTo>
                    <a:pt x="39509" y="8229"/>
                  </a:lnTo>
                  <a:lnTo>
                    <a:pt x="37655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44" y="5676"/>
                  </a:lnTo>
                  <a:lnTo>
                    <a:pt x="26657" y="3670"/>
                  </a:lnTo>
                  <a:lnTo>
                    <a:pt x="28600" y="3670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7010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9844" y="270046"/>
              <a:ext cx="101475" cy="101475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237217" y="265118"/>
            <a:ext cx="1488440" cy="528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10"/>
              </a:spcBef>
            </a:pPr>
            <a:r>
              <a:rPr sz="500" b="1" spc="-8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spc="10" dirty="0">
                <a:latin typeface="Trebuchet MS"/>
                <a:cs typeface="Trebuchet MS"/>
              </a:rPr>
              <a:t>Define</a:t>
            </a:r>
            <a:r>
              <a:rPr sz="600" b="1" spc="-30" dirty="0">
                <a:latin typeface="Trebuchet MS"/>
                <a:cs typeface="Trebuchet MS"/>
              </a:rPr>
              <a:t> </a:t>
            </a:r>
            <a:r>
              <a:rPr sz="600" b="1" dirty="0">
                <a:latin typeface="Trebuchet MS"/>
                <a:cs typeface="Trebuchet MS"/>
              </a:rPr>
              <a:t>your</a:t>
            </a:r>
            <a:r>
              <a:rPr sz="600" b="1" spc="-25" dirty="0">
                <a:latin typeface="Trebuchet MS"/>
                <a:cs typeface="Trebuchet MS"/>
              </a:rPr>
              <a:t> </a:t>
            </a:r>
            <a:r>
              <a:rPr sz="600" b="1" spc="5" dirty="0">
                <a:latin typeface="Trebuchet MS"/>
                <a:cs typeface="Trebuchet MS"/>
              </a:rPr>
              <a:t>problem</a:t>
            </a:r>
            <a:r>
              <a:rPr sz="600" b="1" spc="-30" dirty="0">
                <a:latin typeface="Trebuchet MS"/>
                <a:cs typeface="Trebuchet MS"/>
              </a:rPr>
              <a:t> </a:t>
            </a:r>
            <a:r>
              <a:rPr sz="600" b="1" spc="5" dirty="0">
                <a:latin typeface="Trebuchet MS"/>
                <a:cs typeface="Trebuchet MS"/>
              </a:rPr>
              <a:t>statement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5"/>
              </a:spcBef>
            </a:pPr>
            <a:r>
              <a:rPr sz="450" spc="5" dirty="0">
                <a:latin typeface="Trebuchet MS"/>
                <a:cs typeface="Trebuchet MS"/>
              </a:rPr>
              <a:t>What </a:t>
            </a:r>
            <a:r>
              <a:rPr sz="450" spc="10" dirty="0">
                <a:latin typeface="Trebuchet MS"/>
                <a:cs typeface="Trebuchet MS"/>
              </a:rPr>
              <a:t>problem </a:t>
            </a:r>
            <a:r>
              <a:rPr sz="450" spc="5" dirty="0">
                <a:latin typeface="Trebuchet MS"/>
                <a:cs typeface="Trebuchet MS"/>
              </a:rPr>
              <a:t>are </a:t>
            </a:r>
            <a:r>
              <a:rPr sz="450" spc="20" dirty="0">
                <a:latin typeface="Trebuchet MS"/>
                <a:cs typeface="Trebuchet MS"/>
              </a:rPr>
              <a:t>you </a:t>
            </a:r>
            <a:r>
              <a:rPr sz="450" dirty="0">
                <a:latin typeface="Trebuchet MS"/>
                <a:cs typeface="Trebuchet MS"/>
              </a:rPr>
              <a:t>trying </a:t>
            </a:r>
            <a:r>
              <a:rPr sz="450" spc="-5" dirty="0">
                <a:latin typeface="Trebuchet MS"/>
                <a:cs typeface="Trebuchet MS"/>
              </a:rPr>
              <a:t>to </a:t>
            </a:r>
            <a:r>
              <a:rPr sz="450" spc="20" dirty="0">
                <a:latin typeface="Trebuchet MS"/>
                <a:cs typeface="Trebuchet MS"/>
              </a:rPr>
              <a:t>solve? </a:t>
            </a:r>
            <a:r>
              <a:rPr sz="450" spc="10" dirty="0">
                <a:latin typeface="Trebuchet MS"/>
                <a:cs typeface="Trebuchet MS"/>
              </a:rPr>
              <a:t>Frame your </a:t>
            </a:r>
            <a:r>
              <a:rPr sz="450" spc="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problem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as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30" dirty="0">
                <a:latin typeface="Trebuchet MS"/>
                <a:cs typeface="Trebuchet MS"/>
              </a:rPr>
              <a:t>How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Might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We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statement.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This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will </a:t>
            </a:r>
            <a:r>
              <a:rPr sz="450" spc="20" dirty="0">
                <a:latin typeface="Trebuchet MS"/>
                <a:cs typeface="Trebuchet MS"/>
              </a:rPr>
              <a:t>be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focus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brainstorm.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420527" y="1168064"/>
            <a:ext cx="1349375" cy="838835"/>
            <a:chOff x="4420527" y="1168064"/>
            <a:chExt cx="1349375" cy="838835"/>
          </a:xfrm>
        </p:grpSpPr>
        <p:sp>
          <p:nvSpPr>
            <p:cNvPr id="64" name="object 64"/>
            <p:cNvSpPr/>
            <p:nvPr/>
          </p:nvSpPr>
          <p:spPr>
            <a:xfrm>
              <a:off x="4450041" y="1202496"/>
              <a:ext cx="1319530" cy="804545"/>
            </a:xfrm>
            <a:custGeom>
              <a:avLst/>
              <a:gdLst/>
              <a:ahLst/>
              <a:cxnLst/>
              <a:rect l="l" t="t" r="r" b="b"/>
              <a:pathLst>
                <a:path w="1319529" h="804544">
                  <a:moveTo>
                    <a:pt x="1319453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0" y="804037"/>
                  </a:lnTo>
                  <a:lnTo>
                    <a:pt x="1319453" y="804037"/>
                  </a:lnTo>
                  <a:lnTo>
                    <a:pt x="1319453" y="769620"/>
                  </a:lnTo>
                  <a:lnTo>
                    <a:pt x="1319453" y="0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20527" y="1168064"/>
              <a:ext cx="1304925" cy="804545"/>
            </a:xfrm>
            <a:custGeom>
              <a:avLst/>
              <a:gdLst/>
              <a:ahLst/>
              <a:cxnLst/>
              <a:rect l="l" t="t" r="r" b="b"/>
              <a:pathLst>
                <a:path w="1304925" h="804544">
                  <a:moveTo>
                    <a:pt x="0" y="0"/>
                  </a:moveTo>
                  <a:lnTo>
                    <a:pt x="1304509" y="0"/>
                  </a:lnTo>
                  <a:lnTo>
                    <a:pt x="1304509" y="804045"/>
                  </a:lnTo>
                  <a:lnTo>
                    <a:pt x="0" y="804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420527" y="1168064"/>
            <a:ext cx="1304925" cy="804545"/>
          </a:xfrm>
          <a:prstGeom prst="rect">
            <a:avLst/>
          </a:prstGeom>
          <a:ln w="4043">
            <a:solidFill>
              <a:srgbClr val="B2B2B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  <a:spcBef>
                <a:spcPts val="310"/>
              </a:spcBef>
            </a:pPr>
            <a:r>
              <a:rPr sz="450" b="1" spc="30" dirty="0">
                <a:solidFill>
                  <a:srgbClr val="2589A7"/>
                </a:solidFill>
                <a:latin typeface="Trebuchet MS"/>
                <a:cs typeface="Trebuchet MS"/>
              </a:rPr>
              <a:t>PROBLEM</a:t>
            </a:r>
            <a:endParaRPr sz="450">
              <a:latin typeface="Trebuchet MS"/>
              <a:cs typeface="Trebuchet MS"/>
            </a:endParaRPr>
          </a:p>
          <a:p>
            <a:pPr marL="122555" marR="93980" indent="-22860" algn="ctr">
              <a:lnSpc>
                <a:spcPct val="101600"/>
              </a:lnSpc>
              <a:spcBef>
                <a:spcPts val="409"/>
              </a:spcBef>
            </a:pPr>
            <a:r>
              <a:rPr sz="700" b="1" spc="-10" dirty="0">
                <a:solidFill>
                  <a:srgbClr val="1F1F1F"/>
                </a:solidFill>
                <a:latin typeface="Trebuchet MS"/>
                <a:cs typeface="Trebuchet MS"/>
              </a:rPr>
              <a:t>Visualization</a:t>
            </a:r>
            <a:r>
              <a:rPr sz="700" b="1" spc="-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15" dirty="0">
                <a:solidFill>
                  <a:srgbClr val="1F1F1F"/>
                </a:solidFill>
                <a:latin typeface="Trebuchet MS"/>
                <a:cs typeface="Trebuchet MS"/>
              </a:rPr>
              <a:t>tool</a:t>
            </a:r>
            <a:r>
              <a:rPr sz="700" b="1" spc="-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20" dirty="0">
                <a:solidFill>
                  <a:srgbClr val="1F1F1F"/>
                </a:solidFill>
                <a:latin typeface="Trebuchet MS"/>
                <a:cs typeface="Trebuchet MS"/>
              </a:rPr>
              <a:t>for  </a:t>
            </a:r>
            <a:r>
              <a:rPr sz="700" b="1" spc="-25" dirty="0">
                <a:solidFill>
                  <a:srgbClr val="1F1F1F"/>
                </a:solidFill>
                <a:latin typeface="Trebuchet MS"/>
                <a:cs typeface="Trebuchet MS"/>
              </a:rPr>
              <a:t>electirc</a:t>
            </a:r>
            <a:r>
              <a:rPr sz="700" b="1" spc="-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20" dirty="0">
                <a:solidFill>
                  <a:srgbClr val="1F1F1F"/>
                </a:solidFill>
                <a:latin typeface="Trebuchet MS"/>
                <a:cs typeface="Trebuchet MS"/>
              </a:rPr>
              <a:t>vehicle</a:t>
            </a:r>
            <a:r>
              <a:rPr sz="700" b="1" spc="-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5" dirty="0">
                <a:solidFill>
                  <a:srgbClr val="1F1F1F"/>
                </a:solidFill>
                <a:latin typeface="Trebuchet MS"/>
                <a:cs typeface="Trebuchet MS"/>
              </a:rPr>
              <a:t>charge</a:t>
            </a:r>
            <a:r>
              <a:rPr sz="700" b="1" spc="-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1F1F1F"/>
                </a:solidFill>
                <a:latin typeface="Trebuchet MS"/>
                <a:cs typeface="Trebuchet MS"/>
              </a:rPr>
              <a:t>and  range</a:t>
            </a:r>
            <a:r>
              <a:rPr sz="700" b="1" spc="-4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1F1F1F"/>
                </a:solidFill>
                <a:latin typeface="Trebuchet MS"/>
                <a:cs typeface="Trebuchet MS"/>
              </a:rPr>
              <a:t>analysis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079726" y="13629"/>
            <a:ext cx="3775075" cy="6471285"/>
            <a:chOff x="6079726" y="13629"/>
            <a:chExt cx="3775075" cy="6471285"/>
          </a:xfrm>
        </p:grpSpPr>
        <p:sp>
          <p:nvSpPr>
            <p:cNvPr id="68" name="object 68"/>
            <p:cNvSpPr/>
            <p:nvPr/>
          </p:nvSpPr>
          <p:spPr>
            <a:xfrm>
              <a:off x="6079922" y="13839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3774579" y="5390477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81948" y="15851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29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83057" y="5404311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3" y="0"/>
                  </a:lnTo>
                  <a:lnTo>
                    <a:pt x="376821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43522" y="5935265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19822" y="566117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93286" y="563002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13846" y="566100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87308" y="562985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72896" y="5769625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5279" y="5823700"/>
              <a:ext cx="90312" cy="10550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266918" y="5772544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4" y="0"/>
                  </a:lnTo>
                  <a:lnTo>
                    <a:pt x="502484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3224" y="5823700"/>
              <a:ext cx="90312" cy="10550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169" y="5823700"/>
              <a:ext cx="90312" cy="10550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14" y="5823700"/>
              <a:ext cx="90312" cy="1055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5279" y="5961601"/>
              <a:ext cx="90312" cy="10550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3224" y="5961601"/>
              <a:ext cx="90312" cy="10550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169" y="5961601"/>
              <a:ext cx="90312" cy="10550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14" y="5961601"/>
              <a:ext cx="90312" cy="10550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266305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66244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84250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84189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502195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02134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20140" y="5838428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20079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66305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66244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84250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84189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02195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02134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20140" y="5976324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58"/>
                  </a:lnTo>
                  <a:lnTo>
                    <a:pt x="28054" y="90258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13"/>
                  </a:moveTo>
                  <a:lnTo>
                    <a:pt x="0" y="31013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13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67"/>
                  </a:lnTo>
                  <a:lnTo>
                    <a:pt x="28054" y="28067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58"/>
                  </a:lnTo>
                  <a:lnTo>
                    <a:pt x="59055" y="90258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13"/>
                  </a:moveTo>
                  <a:lnTo>
                    <a:pt x="31000" y="31013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13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67"/>
                  </a:lnTo>
                  <a:lnTo>
                    <a:pt x="59055" y="28067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58"/>
                  </a:lnTo>
                  <a:lnTo>
                    <a:pt x="90246" y="90258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13"/>
                  </a:moveTo>
                  <a:lnTo>
                    <a:pt x="62179" y="31013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13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67"/>
                  </a:lnTo>
                  <a:lnTo>
                    <a:pt x="90246" y="28067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20079" y="596443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72274" y="5845578"/>
              <a:ext cx="431800" cy="150495"/>
            </a:xfrm>
            <a:custGeom>
              <a:avLst/>
              <a:gdLst/>
              <a:ahLst/>
              <a:cxnLst/>
              <a:rect l="l" t="t" r="r" b="b"/>
              <a:pathLst>
                <a:path w="431800" h="150495">
                  <a:moveTo>
                    <a:pt x="14376" y="148272"/>
                  </a:moveTo>
                  <a:lnTo>
                    <a:pt x="1790" y="148272"/>
                  </a:lnTo>
                  <a:lnTo>
                    <a:pt x="1790" y="150063"/>
                  </a:lnTo>
                  <a:lnTo>
                    <a:pt x="14376" y="150063"/>
                  </a:lnTo>
                  <a:lnTo>
                    <a:pt x="14376" y="148272"/>
                  </a:lnTo>
                  <a:close/>
                </a:path>
                <a:path w="431800" h="150495">
                  <a:moveTo>
                    <a:pt x="14376" y="10782"/>
                  </a:moveTo>
                  <a:lnTo>
                    <a:pt x="1803" y="10782"/>
                  </a:lnTo>
                  <a:lnTo>
                    <a:pt x="1803" y="12573"/>
                  </a:lnTo>
                  <a:lnTo>
                    <a:pt x="14376" y="12573"/>
                  </a:lnTo>
                  <a:lnTo>
                    <a:pt x="14376" y="10782"/>
                  </a:lnTo>
                  <a:close/>
                </a:path>
                <a:path w="431800" h="150495">
                  <a:moveTo>
                    <a:pt x="16179" y="142875"/>
                  </a:moveTo>
                  <a:lnTo>
                    <a:pt x="0" y="142875"/>
                  </a:lnTo>
                  <a:lnTo>
                    <a:pt x="0" y="144678"/>
                  </a:lnTo>
                  <a:lnTo>
                    <a:pt x="16179" y="144678"/>
                  </a:lnTo>
                  <a:lnTo>
                    <a:pt x="16179" y="142875"/>
                  </a:lnTo>
                  <a:close/>
                </a:path>
                <a:path w="431800" h="150495">
                  <a:moveTo>
                    <a:pt x="16179" y="137490"/>
                  </a:moveTo>
                  <a:lnTo>
                    <a:pt x="0" y="137490"/>
                  </a:lnTo>
                  <a:lnTo>
                    <a:pt x="0" y="139280"/>
                  </a:lnTo>
                  <a:lnTo>
                    <a:pt x="16179" y="139280"/>
                  </a:lnTo>
                  <a:lnTo>
                    <a:pt x="16179" y="137490"/>
                  </a:lnTo>
                  <a:close/>
                </a:path>
                <a:path w="431800" h="150495">
                  <a:moveTo>
                    <a:pt x="16179" y="5384"/>
                  </a:moveTo>
                  <a:lnTo>
                    <a:pt x="0" y="5384"/>
                  </a:lnTo>
                  <a:lnTo>
                    <a:pt x="0" y="7188"/>
                  </a:lnTo>
                  <a:lnTo>
                    <a:pt x="16179" y="7188"/>
                  </a:lnTo>
                  <a:lnTo>
                    <a:pt x="16179" y="5384"/>
                  </a:lnTo>
                  <a:close/>
                </a:path>
                <a:path w="431800" h="150495">
                  <a:moveTo>
                    <a:pt x="16179" y="0"/>
                  </a:moveTo>
                  <a:lnTo>
                    <a:pt x="0" y="0"/>
                  </a:lnTo>
                  <a:lnTo>
                    <a:pt x="0" y="1790"/>
                  </a:lnTo>
                  <a:lnTo>
                    <a:pt x="16179" y="1790"/>
                  </a:lnTo>
                  <a:lnTo>
                    <a:pt x="16179" y="0"/>
                  </a:lnTo>
                  <a:close/>
                </a:path>
                <a:path w="431800" h="150495">
                  <a:moveTo>
                    <a:pt x="46088" y="148272"/>
                  </a:moveTo>
                  <a:lnTo>
                    <a:pt x="33502" y="148272"/>
                  </a:lnTo>
                  <a:lnTo>
                    <a:pt x="33502" y="150063"/>
                  </a:lnTo>
                  <a:lnTo>
                    <a:pt x="46088" y="150063"/>
                  </a:lnTo>
                  <a:lnTo>
                    <a:pt x="46088" y="148272"/>
                  </a:lnTo>
                  <a:close/>
                </a:path>
                <a:path w="431800" h="150495">
                  <a:moveTo>
                    <a:pt x="46088" y="10782"/>
                  </a:moveTo>
                  <a:lnTo>
                    <a:pt x="33502" y="10782"/>
                  </a:lnTo>
                  <a:lnTo>
                    <a:pt x="33502" y="12573"/>
                  </a:lnTo>
                  <a:lnTo>
                    <a:pt x="46088" y="12573"/>
                  </a:lnTo>
                  <a:lnTo>
                    <a:pt x="46088" y="10782"/>
                  </a:lnTo>
                  <a:close/>
                </a:path>
                <a:path w="431800" h="150495">
                  <a:moveTo>
                    <a:pt x="47879" y="142875"/>
                  </a:moveTo>
                  <a:lnTo>
                    <a:pt x="31711" y="142875"/>
                  </a:lnTo>
                  <a:lnTo>
                    <a:pt x="31711" y="144678"/>
                  </a:lnTo>
                  <a:lnTo>
                    <a:pt x="47879" y="144678"/>
                  </a:lnTo>
                  <a:lnTo>
                    <a:pt x="47879" y="142875"/>
                  </a:lnTo>
                  <a:close/>
                </a:path>
                <a:path w="431800" h="150495">
                  <a:moveTo>
                    <a:pt x="47879" y="137490"/>
                  </a:moveTo>
                  <a:lnTo>
                    <a:pt x="31711" y="137490"/>
                  </a:lnTo>
                  <a:lnTo>
                    <a:pt x="31711" y="139280"/>
                  </a:lnTo>
                  <a:lnTo>
                    <a:pt x="47879" y="139280"/>
                  </a:lnTo>
                  <a:lnTo>
                    <a:pt x="47879" y="137490"/>
                  </a:lnTo>
                  <a:close/>
                </a:path>
                <a:path w="431800" h="150495">
                  <a:moveTo>
                    <a:pt x="47879" y="5384"/>
                  </a:moveTo>
                  <a:lnTo>
                    <a:pt x="31711" y="5384"/>
                  </a:lnTo>
                  <a:lnTo>
                    <a:pt x="31711" y="7188"/>
                  </a:lnTo>
                  <a:lnTo>
                    <a:pt x="47879" y="7188"/>
                  </a:lnTo>
                  <a:lnTo>
                    <a:pt x="47879" y="5384"/>
                  </a:lnTo>
                  <a:close/>
                </a:path>
                <a:path w="431800" h="150495">
                  <a:moveTo>
                    <a:pt x="47879" y="0"/>
                  </a:moveTo>
                  <a:lnTo>
                    <a:pt x="31711" y="0"/>
                  </a:lnTo>
                  <a:lnTo>
                    <a:pt x="31711" y="1790"/>
                  </a:lnTo>
                  <a:lnTo>
                    <a:pt x="47879" y="1790"/>
                  </a:lnTo>
                  <a:lnTo>
                    <a:pt x="47879" y="0"/>
                  </a:lnTo>
                  <a:close/>
                </a:path>
                <a:path w="431800" h="150495">
                  <a:moveTo>
                    <a:pt x="77089" y="10782"/>
                  </a:moveTo>
                  <a:lnTo>
                    <a:pt x="64503" y="10782"/>
                  </a:lnTo>
                  <a:lnTo>
                    <a:pt x="64503" y="12573"/>
                  </a:lnTo>
                  <a:lnTo>
                    <a:pt x="77089" y="12573"/>
                  </a:lnTo>
                  <a:lnTo>
                    <a:pt x="77089" y="10782"/>
                  </a:lnTo>
                  <a:close/>
                </a:path>
                <a:path w="431800" h="150495">
                  <a:moveTo>
                    <a:pt x="78879" y="5384"/>
                  </a:moveTo>
                  <a:lnTo>
                    <a:pt x="62712" y="5384"/>
                  </a:lnTo>
                  <a:lnTo>
                    <a:pt x="62712" y="7188"/>
                  </a:lnTo>
                  <a:lnTo>
                    <a:pt x="78879" y="7188"/>
                  </a:lnTo>
                  <a:lnTo>
                    <a:pt x="78879" y="5384"/>
                  </a:lnTo>
                  <a:close/>
                </a:path>
                <a:path w="431800" h="150495">
                  <a:moveTo>
                    <a:pt x="78879" y="0"/>
                  </a:moveTo>
                  <a:lnTo>
                    <a:pt x="62712" y="0"/>
                  </a:lnTo>
                  <a:lnTo>
                    <a:pt x="62712" y="1790"/>
                  </a:lnTo>
                  <a:lnTo>
                    <a:pt x="78879" y="1790"/>
                  </a:lnTo>
                  <a:lnTo>
                    <a:pt x="78879" y="0"/>
                  </a:lnTo>
                  <a:close/>
                </a:path>
                <a:path w="431800" h="150495">
                  <a:moveTo>
                    <a:pt x="133032" y="148272"/>
                  </a:moveTo>
                  <a:lnTo>
                    <a:pt x="120446" y="148272"/>
                  </a:lnTo>
                  <a:lnTo>
                    <a:pt x="120446" y="150063"/>
                  </a:lnTo>
                  <a:lnTo>
                    <a:pt x="133032" y="150063"/>
                  </a:lnTo>
                  <a:lnTo>
                    <a:pt x="133032" y="148272"/>
                  </a:lnTo>
                  <a:close/>
                </a:path>
                <a:path w="431800" h="150495">
                  <a:moveTo>
                    <a:pt x="133032" y="10782"/>
                  </a:moveTo>
                  <a:lnTo>
                    <a:pt x="120446" y="10782"/>
                  </a:lnTo>
                  <a:lnTo>
                    <a:pt x="120446" y="12573"/>
                  </a:lnTo>
                  <a:lnTo>
                    <a:pt x="133032" y="12573"/>
                  </a:lnTo>
                  <a:lnTo>
                    <a:pt x="133032" y="10782"/>
                  </a:lnTo>
                  <a:close/>
                </a:path>
                <a:path w="431800" h="150495">
                  <a:moveTo>
                    <a:pt x="134823" y="142875"/>
                  </a:moveTo>
                  <a:lnTo>
                    <a:pt x="118643" y="142875"/>
                  </a:lnTo>
                  <a:lnTo>
                    <a:pt x="118643" y="144678"/>
                  </a:lnTo>
                  <a:lnTo>
                    <a:pt x="134823" y="144678"/>
                  </a:lnTo>
                  <a:lnTo>
                    <a:pt x="134823" y="142875"/>
                  </a:lnTo>
                  <a:close/>
                </a:path>
                <a:path w="431800" h="150495">
                  <a:moveTo>
                    <a:pt x="134823" y="137490"/>
                  </a:moveTo>
                  <a:lnTo>
                    <a:pt x="118643" y="137490"/>
                  </a:lnTo>
                  <a:lnTo>
                    <a:pt x="118643" y="139280"/>
                  </a:lnTo>
                  <a:lnTo>
                    <a:pt x="134823" y="139280"/>
                  </a:lnTo>
                  <a:lnTo>
                    <a:pt x="134823" y="137490"/>
                  </a:lnTo>
                  <a:close/>
                </a:path>
                <a:path w="431800" h="150495">
                  <a:moveTo>
                    <a:pt x="134823" y="5384"/>
                  </a:moveTo>
                  <a:lnTo>
                    <a:pt x="118643" y="5384"/>
                  </a:lnTo>
                  <a:lnTo>
                    <a:pt x="118643" y="7188"/>
                  </a:lnTo>
                  <a:lnTo>
                    <a:pt x="134823" y="7188"/>
                  </a:lnTo>
                  <a:lnTo>
                    <a:pt x="134823" y="5384"/>
                  </a:lnTo>
                  <a:close/>
                </a:path>
                <a:path w="431800" h="150495">
                  <a:moveTo>
                    <a:pt x="134823" y="0"/>
                  </a:moveTo>
                  <a:lnTo>
                    <a:pt x="118643" y="0"/>
                  </a:lnTo>
                  <a:lnTo>
                    <a:pt x="118643" y="1790"/>
                  </a:lnTo>
                  <a:lnTo>
                    <a:pt x="134823" y="1790"/>
                  </a:lnTo>
                  <a:lnTo>
                    <a:pt x="134823" y="0"/>
                  </a:lnTo>
                  <a:close/>
                </a:path>
                <a:path w="431800" h="150495">
                  <a:moveTo>
                    <a:pt x="164033" y="148272"/>
                  </a:moveTo>
                  <a:lnTo>
                    <a:pt x="151447" y="148272"/>
                  </a:lnTo>
                  <a:lnTo>
                    <a:pt x="151447" y="150063"/>
                  </a:lnTo>
                  <a:lnTo>
                    <a:pt x="164033" y="150063"/>
                  </a:lnTo>
                  <a:lnTo>
                    <a:pt x="164033" y="148272"/>
                  </a:lnTo>
                  <a:close/>
                </a:path>
                <a:path w="431800" h="150495">
                  <a:moveTo>
                    <a:pt x="164033" y="10782"/>
                  </a:moveTo>
                  <a:lnTo>
                    <a:pt x="151447" y="10782"/>
                  </a:lnTo>
                  <a:lnTo>
                    <a:pt x="151447" y="12573"/>
                  </a:lnTo>
                  <a:lnTo>
                    <a:pt x="164033" y="12573"/>
                  </a:lnTo>
                  <a:lnTo>
                    <a:pt x="164033" y="10782"/>
                  </a:lnTo>
                  <a:close/>
                </a:path>
                <a:path w="431800" h="150495">
                  <a:moveTo>
                    <a:pt x="165823" y="142875"/>
                  </a:moveTo>
                  <a:lnTo>
                    <a:pt x="149656" y="142875"/>
                  </a:lnTo>
                  <a:lnTo>
                    <a:pt x="149656" y="144678"/>
                  </a:lnTo>
                  <a:lnTo>
                    <a:pt x="165823" y="144678"/>
                  </a:lnTo>
                  <a:lnTo>
                    <a:pt x="165823" y="142875"/>
                  </a:lnTo>
                  <a:close/>
                </a:path>
                <a:path w="431800" h="150495">
                  <a:moveTo>
                    <a:pt x="165823" y="137490"/>
                  </a:moveTo>
                  <a:lnTo>
                    <a:pt x="149656" y="137490"/>
                  </a:lnTo>
                  <a:lnTo>
                    <a:pt x="149656" y="139280"/>
                  </a:lnTo>
                  <a:lnTo>
                    <a:pt x="165823" y="139280"/>
                  </a:lnTo>
                  <a:lnTo>
                    <a:pt x="165823" y="137490"/>
                  </a:lnTo>
                  <a:close/>
                </a:path>
                <a:path w="431800" h="150495">
                  <a:moveTo>
                    <a:pt x="165823" y="5384"/>
                  </a:moveTo>
                  <a:lnTo>
                    <a:pt x="149656" y="5384"/>
                  </a:lnTo>
                  <a:lnTo>
                    <a:pt x="149656" y="7188"/>
                  </a:lnTo>
                  <a:lnTo>
                    <a:pt x="165823" y="7188"/>
                  </a:lnTo>
                  <a:lnTo>
                    <a:pt x="165823" y="5384"/>
                  </a:lnTo>
                  <a:close/>
                </a:path>
                <a:path w="431800" h="150495">
                  <a:moveTo>
                    <a:pt x="165823" y="0"/>
                  </a:moveTo>
                  <a:lnTo>
                    <a:pt x="149656" y="0"/>
                  </a:lnTo>
                  <a:lnTo>
                    <a:pt x="149656" y="1790"/>
                  </a:lnTo>
                  <a:lnTo>
                    <a:pt x="165823" y="1790"/>
                  </a:lnTo>
                  <a:lnTo>
                    <a:pt x="165823" y="0"/>
                  </a:lnTo>
                  <a:close/>
                </a:path>
                <a:path w="431800" h="150495">
                  <a:moveTo>
                    <a:pt x="252171" y="148272"/>
                  </a:moveTo>
                  <a:lnTo>
                    <a:pt x="239585" y="148272"/>
                  </a:lnTo>
                  <a:lnTo>
                    <a:pt x="239585" y="150063"/>
                  </a:lnTo>
                  <a:lnTo>
                    <a:pt x="252171" y="150063"/>
                  </a:lnTo>
                  <a:lnTo>
                    <a:pt x="252171" y="148272"/>
                  </a:lnTo>
                  <a:close/>
                </a:path>
                <a:path w="431800" h="150495">
                  <a:moveTo>
                    <a:pt x="252171" y="42456"/>
                  </a:moveTo>
                  <a:lnTo>
                    <a:pt x="239585" y="42456"/>
                  </a:lnTo>
                  <a:lnTo>
                    <a:pt x="239585" y="44246"/>
                  </a:lnTo>
                  <a:lnTo>
                    <a:pt x="252171" y="44246"/>
                  </a:lnTo>
                  <a:lnTo>
                    <a:pt x="252171" y="42456"/>
                  </a:lnTo>
                  <a:close/>
                </a:path>
                <a:path w="431800" h="150495">
                  <a:moveTo>
                    <a:pt x="252171" y="10782"/>
                  </a:moveTo>
                  <a:lnTo>
                    <a:pt x="239585" y="10782"/>
                  </a:lnTo>
                  <a:lnTo>
                    <a:pt x="239585" y="12573"/>
                  </a:lnTo>
                  <a:lnTo>
                    <a:pt x="252171" y="12573"/>
                  </a:lnTo>
                  <a:lnTo>
                    <a:pt x="252171" y="10782"/>
                  </a:lnTo>
                  <a:close/>
                </a:path>
                <a:path w="431800" h="150495">
                  <a:moveTo>
                    <a:pt x="253961" y="142875"/>
                  </a:moveTo>
                  <a:lnTo>
                    <a:pt x="237794" y="142875"/>
                  </a:lnTo>
                  <a:lnTo>
                    <a:pt x="237794" y="144678"/>
                  </a:lnTo>
                  <a:lnTo>
                    <a:pt x="253961" y="144678"/>
                  </a:lnTo>
                  <a:lnTo>
                    <a:pt x="253961" y="142875"/>
                  </a:lnTo>
                  <a:close/>
                </a:path>
                <a:path w="431800" h="150495">
                  <a:moveTo>
                    <a:pt x="253961" y="137490"/>
                  </a:moveTo>
                  <a:lnTo>
                    <a:pt x="237794" y="137490"/>
                  </a:lnTo>
                  <a:lnTo>
                    <a:pt x="237794" y="139280"/>
                  </a:lnTo>
                  <a:lnTo>
                    <a:pt x="253961" y="139280"/>
                  </a:lnTo>
                  <a:lnTo>
                    <a:pt x="253961" y="137490"/>
                  </a:lnTo>
                  <a:close/>
                </a:path>
                <a:path w="431800" h="150495">
                  <a:moveTo>
                    <a:pt x="253961" y="37058"/>
                  </a:moveTo>
                  <a:lnTo>
                    <a:pt x="237794" y="37058"/>
                  </a:lnTo>
                  <a:lnTo>
                    <a:pt x="237794" y="38862"/>
                  </a:lnTo>
                  <a:lnTo>
                    <a:pt x="253961" y="38862"/>
                  </a:lnTo>
                  <a:lnTo>
                    <a:pt x="253961" y="37058"/>
                  </a:lnTo>
                  <a:close/>
                </a:path>
                <a:path w="431800" h="150495">
                  <a:moveTo>
                    <a:pt x="253961" y="31673"/>
                  </a:moveTo>
                  <a:lnTo>
                    <a:pt x="237794" y="31673"/>
                  </a:lnTo>
                  <a:lnTo>
                    <a:pt x="237794" y="33464"/>
                  </a:lnTo>
                  <a:lnTo>
                    <a:pt x="253961" y="33464"/>
                  </a:lnTo>
                  <a:lnTo>
                    <a:pt x="253961" y="31673"/>
                  </a:lnTo>
                  <a:close/>
                </a:path>
                <a:path w="431800" h="150495">
                  <a:moveTo>
                    <a:pt x="253961" y="5384"/>
                  </a:moveTo>
                  <a:lnTo>
                    <a:pt x="237794" y="5384"/>
                  </a:lnTo>
                  <a:lnTo>
                    <a:pt x="237794" y="7188"/>
                  </a:lnTo>
                  <a:lnTo>
                    <a:pt x="253961" y="7188"/>
                  </a:lnTo>
                  <a:lnTo>
                    <a:pt x="253961" y="5384"/>
                  </a:lnTo>
                  <a:close/>
                </a:path>
                <a:path w="431800" h="150495">
                  <a:moveTo>
                    <a:pt x="253961" y="0"/>
                  </a:moveTo>
                  <a:lnTo>
                    <a:pt x="237794" y="0"/>
                  </a:lnTo>
                  <a:lnTo>
                    <a:pt x="237794" y="1790"/>
                  </a:lnTo>
                  <a:lnTo>
                    <a:pt x="253961" y="1790"/>
                  </a:lnTo>
                  <a:lnTo>
                    <a:pt x="253961" y="0"/>
                  </a:lnTo>
                  <a:close/>
                </a:path>
                <a:path w="431800" h="150495">
                  <a:moveTo>
                    <a:pt x="281978" y="148272"/>
                  </a:moveTo>
                  <a:lnTo>
                    <a:pt x="269392" y="148272"/>
                  </a:lnTo>
                  <a:lnTo>
                    <a:pt x="269392" y="150063"/>
                  </a:lnTo>
                  <a:lnTo>
                    <a:pt x="281978" y="150063"/>
                  </a:lnTo>
                  <a:lnTo>
                    <a:pt x="281978" y="148272"/>
                  </a:lnTo>
                  <a:close/>
                </a:path>
                <a:path w="431800" h="150495">
                  <a:moveTo>
                    <a:pt x="281978" y="42456"/>
                  </a:moveTo>
                  <a:lnTo>
                    <a:pt x="269392" y="42456"/>
                  </a:lnTo>
                  <a:lnTo>
                    <a:pt x="269392" y="44246"/>
                  </a:lnTo>
                  <a:lnTo>
                    <a:pt x="281978" y="44246"/>
                  </a:lnTo>
                  <a:lnTo>
                    <a:pt x="281978" y="42456"/>
                  </a:lnTo>
                  <a:close/>
                </a:path>
                <a:path w="431800" h="150495">
                  <a:moveTo>
                    <a:pt x="281978" y="10782"/>
                  </a:moveTo>
                  <a:lnTo>
                    <a:pt x="269392" y="10782"/>
                  </a:lnTo>
                  <a:lnTo>
                    <a:pt x="269392" y="12573"/>
                  </a:lnTo>
                  <a:lnTo>
                    <a:pt x="281978" y="12573"/>
                  </a:lnTo>
                  <a:lnTo>
                    <a:pt x="281978" y="10782"/>
                  </a:lnTo>
                  <a:close/>
                </a:path>
                <a:path w="431800" h="150495">
                  <a:moveTo>
                    <a:pt x="283768" y="142875"/>
                  </a:moveTo>
                  <a:lnTo>
                    <a:pt x="267601" y="142875"/>
                  </a:lnTo>
                  <a:lnTo>
                    <a:pt x="267601" y="144678"/>
                  </a:lnTo>
                  <a:lnTo>
                    <a:pt x="283768" y="144678"/>
                  </a:lnTo>
                  <a:lnTo>
                    <a:pt x="283768" y="142875"/>
                  </a:lnTo>
                  <a:close/>
                </a:path>
                <a:path w="431800" h="150495">
                  <a:moveTo>
                    <a:pt x="283768" y="137490"/>
                  </a:moveTo>
                  <a:lnTo>
                    <a:pt x="267601" y="137490"/>
                  </a:lnTo>
                  <a:lnTo>
                    <a:pt x="267601" y="139280"/>
                  </a:lnTo>
                  <a:lnTo>
                    <a:pt x="283768" y="139280"/>
                  </a:lnTo>
                  <a:lnTo>
                    <a:pt x="283768" y="137490"/>
                  </a:lnTo>
                  <a:close/>
                </a:path>
                <a:path w="431800" h="150495">
                  <a:moveTo>
                    <a:pt x="283768" y="37058"/>
                  </a:moveTo>
                  <a:lnTo>
                    <a:pt x="267601" y="37058"/>
                  </a:lnTo>
                  <a:lnTo>
                    <a:pt x="267601" y="38862"/>
                  </a:lnTo>
                  <a:lnTo>
                    <a:pt x="283768" y="38862"/>
                  </a:lnTo>
                  <a:lnTo>
                    <a:pt x="283768" y="37058"/>
                  </a:lnTo>
                  <a:close/>
                </a:path>
                <a:path w="431800" h="150495">
                  <a:moveTo>
                    <a:pt x="283768" y="31673"/>
                  </a:moveTo>
                  <a:lnTo>
                    <a:pt x="267601" y="31673"/>
                  </a:lnTo>
                  <a:lnTo>
                    <a:pt x="267601" y="33464"/>
                  </a:lnTo>
                  <a:lnTo>
                    <a:pt x="283768" y="33464"/>
                  </a:lnTo>
                  <a:lnTo>
                    <a:pt x="283768" y="31673"/>
                  </a:lnTo>
                  <a:close/>
                </a:path>
                <a:path w="431800" h="150495">
                  <a:moveTo>
                    <a:pt x="283768" y="5384"/>
                  </a:moveTo>
                  <a:lnTo>
                    <a:pt x="267601" y="5384"/>
                  </a:lnTo>
                  <a:lnTo>
                    <a:pt x="267601" y="7188"/>
                  </a:lnTo>
                  <a:lnTo>
                    <a:pt x="283768" y="7188"/>
                  </a:lnTo>
                  <a:lnTo>
                    <a:pt x="283768" y="5384"/>
                  </a:lnTo>
                  <a:close/>
                </a:path>
                <a:path w="431800" h="150495">
                  <a:moveTo>
                    <a:pt x="283768" y="0"/>
                  </a:moveTo>
                  <a:lnTo>
                    <a:pt x="267601" y="0"/>
                  </a:lnTo>
                  <a:lnTo>
                    <a:pt x="267601" y="1790"/>
                  </a:lnTo>
                  <a:lnTo>
                    <a:pt x="283768" y="1790"/>
                  </a:lnTo>
                  <a:lnTo>
                    <a:pt x="283768" y="0"/>
                  </a:lnTo>
                  <a:close/>
                </a:path>
                <a:path w="431800" h="150495">
                  <a:moveTo>
                    <a:pt x="312978" y="148272"/>
                  </a:moveTo>
                  <a:lnTo>
                    <a:pt x="300393" y="148272"/>
                  </a:lnTo>
                  <a:lnTo>
                    <a:pt x="300393" y="150063"/>
                  </a:lnTo>
                  <a:lnTo>
                    <a:pt x="312978" y="150063"/>
                  </a:lnTo>
                  <a:lnTo>
                    <a:pt x="312978" y="148272"/>
                  </a:lnTo>
                  <a:close/>
                </a:path>
                <a:path w="431800" h="150495">
                  <a:moveTo>
                    <a:pt x="312978" y="10782"/>
                  </a:moveTo>
                  <a:lnTo>
                    <a:pt x="300393" y="10782"/>
                  </a:lnTo>
                  <a:lnTo>
                    <a:pt x="300393" y="12573"/>
                  </a:lnTo>
                  <a:lnTo>
                    <a:pt x="312978" y="12573"/>
                  </a:lnTo>
                  <a:lnTo>
                    <a:pt x="312978" y="10782"/>
                  </a:lnTo>
                  <a:close/>
                </a:path>
                <a:path w="431800" h="150495">
                  <a:moveTo>
                    <a:pt x="314769" y="142875"/>
                  </a:moveTo>
                  <a:lnTo>
                    <a:pt x="298602" y="142875"/>
                  </a:lnTo>
                  <a:lnTo>
                    <a:pt x="298602" y="144678"/>
                  </a:lnTo>
                  <a:lnTo>
                    <a:pt x="314769" y="144678"/>
                  </a:lnTo>
                  <a:lnTo>
                    <a:pt x="314769" y="142875"/>
                  </a:lnTo>
                  <a:close/>
                </a:path>
                <a:path w="431800" h="150495">
                  <a:moveTo>
                    <a:pt x="314769" y="137490"/>
                  </a:moveTo>
                  <a:lnTo>
                    <a:pt x="298602" y="137490"/>
                  </a:lnTo>
                  <a:lnTo>
                    <a:pt x="298602" y="139280"/>
                  </a:lnTo>
                  <a:lnTo>
                    <a:pt x="314769" y="139280"/>
                  </a:lnTo>
                  <a:lnTo>
                    <a:pt x="314769" y="137490"/>
                  </a:lnTo>
                  <a:close/>
                </a:path>
                <a:path w="431800" h="150495">
                  <a:moveTo>
                    <a:pt x="314769" y="5384"/>
                  </a:moveTo>
                  <a:lnTo>
                    <a:pt x="298602" y="5384"/>
                  </a:lnTo>
                  <a:lnTo>
                    <a:pt x="298602" y="7188"/>
                  </a:lnTo>
                  <a:lnTo>
                    <a:pt x="314769" y="7188"/>
                  </a:lnTo>
                  <a:lnTo>
                    <a:pt x="314769" y="5384"/>
                  </a:lnTo>
                  <a:close/>
                </a:path>
                <a:path w="431800" h="150495">
                  <a:moveTo>
                    <a:pt x="314769" y="0"/>
                  </a:moveTo>
                  <a:lnTo>
                    <a:pt x="298602" y="0"/>
                  </a:lnTo>
                  <a:lnTo>
                    <a:pt x="298602" y="1790"/>
                  </a:lnTo>
                  <a:lnTo>
                    <a:pt x="314769" y="1790"/>
                  </a:lnTo>
                  <a:lnTo>
                    <a:pt x="314769" y="0"/>
                  </a:lnTo>
                  <a:close/>
                </a:path>
                <a:path w="431800" h="150495">
                  <a:moveTo>
                    <a:pt x="368922" y="148272"/>
                  </a:moveTo>
                  <a:lnTo>
                    <a:pt x="356336" y="148272"/>
                  </a:lnTo>
                  <a:lnTo>
                    <a:pt x="356336" y="150063"/>
                  </a:lnTo>
                  <a:lnTo>
                    <a:pt x="368922" y="150063"/>
                  </a:lnTo>
                  <a:lnTo>
                    <a:pt x="368922" y="148272"/>
                  </a:lnTo>
                  <a:close/>
                </a:path>
                <a:path w="431800" h="150495">
                  <a:moveTo>
                    <a:pt x="368922" y="10782"/>
                  </a:moveTo>
                  <a:lnTo>
                    <a:pt x="356336" y="10782"/>
                  </a:lnTo>
                  <a:lnTo>
                    <a:pt x="356336" y="12573"/>
                  </a:lnTo>
                  <a:lnTo>
                    <a:pt x="368922" y="12573"/>
                  </a:lnTo>
                  <a:lnTo>
                    <a:pt x="368922" y="10782"/>
                  </a:lnTo>
                  <a:close/>
                </a:path>
                <a:path w="431800" h="150495">
                  <a:moveTo>
                    <a:pt x="370713" y="142875"/>
                  </a:moveTo>
                  <a:lnTo>
                    <a:pt x="354533" y="142875"/>
                  </a:lnTo>
                  <a:lnTo>
                    <a:pt x="354533" y="144678"/>
                  </a:lnTo>
                  <a:lnTo>
                    <a:pt x="370713" y="144678"/>
                  </a:lnTo>
                  <a:lnTo>
                    <a:pt x="370713" y="142875"/>
                  </a:lnTo>
                  <a:close/>
                </a:path>
                <a:path w="431800" h="150495">
                  <a:moveTo>
                    <a:pt x="370713" y="137490"/>
                  </a:moveTo>
                  <a:lnTo>
                    <a:pt x="354533" y="137490"/>
                  </a:lnTo>
                  <a:lnTo>
                    <a:pt x="354533" y="139280"/>
                  </a:lnTo>
                  <a:lnTo>
                    <a:pt x="370713" y="139280"/>
                  </a:lnTo>
                  <a:lnTo>
                    <a:pt x="370713" y="137490"/>
                  </a:lnTo>
                  <a:close/>
                </a:path>
                <a:path w="431800" h="150495">
                  <a:moveTo>
                    <a:pt x="370713" y="5384"/>
                  </a:moveTo>
                  <a:lnTo>
                    <a:pt x="354533" y="5384"/>
                  </a:lnTo>
                  <a:lnTo>
                    <a:pt x="354533" y="7188"/>
                  </a:lnTo>
                  <a:lnTo>
                    <a:pt x="370713" y="7188"/>
                  </a:lnTo>
                  <a:lnTo>
                    <a:pt x="370713" y="5384"/>
                  </a:lnTo>
                  <a:close/>
                </a:path>
                <a:path w="431800" h="150495">
                  <a:moveTo>
                    <a:pt x="370713" y="0"/>
                  </a:moveTo>
                  <a:lnTo>
                    <a:pt x="354533" y="0"/>
                  </a:lnTo>
                  <a:lnTo>
                    <a:pt x="354533" y="1790"/>
                  </a:lnTo>
                  <a:lnTo>
                    <a:pt x="370713" y="1790"/>
                  </a:lnTo>
                  <a:lnTo>
                    <a:pt x="370713" y="0"/>
                  </a:lnTo>
                  <a:close/>
                </a:path>
                <a:path w="431800" h="150495">
                  <a:moveTo>
                    <a:pt x="399923" y="148272"/>
                  </a:moveTo>
                  <a:lnTo>
                    <a:pt x="387337" y="148272"/>
                  </a:lnTo>
                  <a:lnTo>
                    <a:pt x="387337" y="150063"/>
                  </a:lnTo>
                  <a:lnTo>
                    <a:pt x="399923" y="150063"/>
                  </a:lnTo>
                  <a:lnTo>
                    <a:pt x="399923" y="148272"/>
                  </a:lnTo>
                  <a:close/>
                </a:path>
                <a:path w="431800" h="150495">
                  <a:moveTo>
                    <a:pt x="399923" y="10782"/>
                  </a:moveTo>
                  <a:lnTo>
                    <a:pt x="387337" y="10782"/>
                  </a:lnTo>
                  <a:lnTo>
                    <a:pt x="387337" y="12573"/>
                  </a:lnTo>
                  <a:lnTo>
                    <a:pt x="399923" y="12573"/>
                  </a:lnTo>
                  <a:lnTo>
                    <a:pt x="399923" y="10782"/>
                  </a:lnTo>
                  <a:close/>
                </a:path>
                <a:path w="431800" h="150495">
                  <a:moveTo>
                    <a:pt x="401713" y="142875"/>
                  </a:moveTo>
                  <a:lnTo>
                    <a:pt x="385546" y="142875"/>
                  </a:lnTo>
                  <a:lnTo>
                    <a:pt x="385546" y="144678"/>
                  </a:lnTo>
                  <a:lnTo>
                    <a:pt x="401713" y="144678"/>
                  </a:lnTo>
                  <a:lnTo>
                    <a:pt x="401713" y="142875"/>
                  </a:lnTo>
                  <a:close/>
                </a:path>
                <a:path w="431800" h="150495">
                  <a:moveTo>
                    <a:pt x="401713" y="137490"/>
                  </a:moveTo>
                  <a:lnTo>
                    <a:pt x="385546" y="137490"/>
                  </a:lnTo>
                  <a:lnTo>
                    <a:pt x="385546" y="139280"/>
                  </a:lnTo>
                  <a:lnTo>
                    <a:pt x="401713" y="139280"/>
                  </a:lnTo>
                  <a:lnTo>
                    <a:pt x="401713" y="137490"/>
                  </a:lnTo>
                  <a:close/>
                </a:path>
                <a:path w="431800" h="150495">
                  <a:moveTo>
                    <a:pt x="401713" y="5384"/>
                  </a:moveTo>
                  <a:lnTo>
                    <a:pt x="385546" y="5384"/>
                  </a:lnTo>
                  <a:lnTo>
                    <a:pt x="385546" y="7188"/>
                  </a:lnTo>
                  <a:lnTo>
                    <a:pt x="401713" y="7188"/>
                  </a:lnTo>
                  <a:lnTo>
                    <a:pt x="401713" y="5384"/>
                  </a:lnTo>
                  <a:close/>
                </a:path>
                <a:path w="431800" h="150495">
                  <a:moveTo>
                    <a:pt x="401713" y="0"/>
                  </a:moveTo>
                  <a:lnTo>
                    <a:pt x="385546" y="0"/>
                  </a:lnTo>
                  <a:lnTo>
                    <a:pt x="385546" y="1790"/>
                  </a:lnTo>
                  <a:lnTo>
                    <a:pt x="401713" y="1790"/>
                  </a:lnTo>
                  <a:lnTo>
                    <a:pt x="401713" y="0"/>
                  </a:lnTo>
                  <a:close/>
                </a:path>
                <a:path w="431800" h="150495">
                  <a:moveTo>
                    <a:pt x="429539" y="10782"/>
                  </a:moveTo>
                  <a:lnTo>
                    <a:pt x="416966" y="10782"/>
                  </a:lnTo>
                  <a:lnTo>
                    <a:pt x="416966" y="12573"/>
                  </a:lnTo>
                  <a:lnTo>
                    <a:pt x="429539" y="12573"/>
                  </a:lnTo>
                  <a:lnTo>
                    <a:pt x="429539" y="10782"/>
                  </a:lnTo>
                  <a:close/>
                </a:path>
                <a:path w="431800" h="150495">
                  <a:moveTo>
                    <a:pt x="431342" y="5384"/>
                  </a:moveTo>
                  <a:lnTo>
                    <a:pt x="415163" y="5384"/>
                  </a:lnTo>
                  <a:lnTo>
                    <a:pt x="415163" y="7188"/>
                  </a:lnTo>
                  <a:lnTo>
                    <a:pt x="431342" y="7188"/>
                  </a:lnTo>
                  <a:lnTo>
                    <a:pt x="431342" y="5384"/>
                  </a:lnTo>
                  <a:close/>
                </a:path>
                <a:path w="431800" h="150495">
                  <a:moveTo>
                    <a:pt x="431342" y="0"/>
                  </a:moveTo>
                  <a:lnTo>
                    <a:pt x="415163" y="0"/>
                  </a:lnTo>
                  <a:lnTo>
                    <a:pt x="415163" y="1790"/>
                  </a:lnTo>
                  <a:lnTo>
                    <a:pt x="431342" y="1790"/>
                  </a:lnTo>
                  <a:lnTo>
                    <a:pt x="43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282932" y="1119358"/>
              <a:ext cx="3235325" cy="13970"/>
            </a:xfrm>
            <a:custGeom>
              <a:avLst/>
              <a:gdLst/>
              <a:ahLst/>
              <a:cxnLst/>
              <a:rect l="l" t="t" r="r" b="b"/>
              <a:pathLst>
                <a:path w="3235325" h="13969">
                  <a:moveTo>
                    <a:pt x="0" y="0"/>
                  </a:moveTo>
                  <a:lnTo>
                    <a:pt x="3234917" y="0"/>
                  </a:lnTo>
                  <a:lnTo>
                    <a:pt x="3234917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6336387" y="791309"/>
            <a:ext cx="283845" cy="8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-25" dirty="0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6272159" y="268021"/>
            <a:ext cx="101600" cy="600075"/>
            <a:chOff x="6272159" y="268021"/>
            <a:chExt cx="101600" cy="600075"/>
          </a:xfrm>
        </p:grpSpPr>
        <p:sp>
          <p:nvSpPr>
            <p:cNvPr id="106" name="object 106"/>
            <p:cNvSpPr/>
            <p:nvPr/>
          </p:nvSpPr>
          <p:spPr>
            <a:xfrm>
              <a:off x="6281102" y="814346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64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64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33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25"/>
                  </a:lnTo>
                  <a:lnTo>
                    <a:pt x="40944" y="36626"/>
                  </a:lnTo>
                  <a:lnTo>
                    <a:pt x="36982" y="42506"/>
                  </a:lnTo>
                  <a:lnTo>
                    <a:pt x="31102" y="46469"/>
                  </a:lnTo>
                  <a:lnTo>
                    <a:pt x="23901" y="47917"/>
                  </a:lnTo>
                  <a:lnTo>
                    <a:pt x="16700" y="46469"/>
                  </a:lnTo>
                  <a:lnTo>
                    <a:pt x="10820" y="42506"/>
                  </a:lnTo>
                  <a:lnTo>
                    <a:pt x="6858" y="36626"/>
                  </a:lnTo>
                  <a:lnTo>
                    <a:pt x="5397" y="29425"/>
                  </a:lnTo>
                  <a:lnTo>
                    <a:pt x="6858" y="22225"/>
                  </a:lnTo>
                  <a:lnTo>
                    <a:pt x="10820" y="16344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44"/>
                  </a:lnTo>
                  <a:lnTo>
                    <a:pt x="40944" y="22225"/>
                  </a:lnTo>
                  <a:lnTo>
                    <a:pt x="42392" y="29425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42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42"/>
                  </a:lnTo>
                  <a:lnTo>
                    <a:pt x="32423" y="6908"/>
                  </a:lnTo>
                  <a:lnTo>
                    <a:pt x="29616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02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27" y="8242"/>
                  </a:lnTo>
                  <a:lnTo>
                    <a:pt x="6121" y="13462"/>
                  </a:lnTo>
                  <a:lnTo>
                    <a:pt x="1638" y="20726"/>
                  </a:lnTo>
                  <a:lnTo>
                    <a:pt x="0" y="29425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792" y="46316"/>
                  </a:lnTo>
                  <a:lnTo>
                    <a:pt x="45923" y="38722"/>
                  </a:lnTo>
                  <a:lnTo>
                    <a:pt x="47802" y="29425"/>
                  </a:lnTo>
                  <a:lnTo>
                    <a:pt x="47802" y="23533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2159" y="268021"/>
              <a:ext cx="101475" cy="101475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6259522" y="263094"/>
            <a:ext cx="1097915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600" b="1" spc="10" dirty="0">
                <a:latin typeface="Trebuchet MS"/>
                <a:cs typeface="Trebuchet MS"/>
              </a:rPr>
              <a:t>Brainstorm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9"/>
              </a:spcBef>
            </a:pPr>
            <a:r>
              <a:rPr sz="450" spc="-10" dirty="0">
                <a:latin typeface="Trebuchet MS"/>
                <a:cs typeface="Trebuchet MS"/>
              </a:rPr>
              <a:t>Write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down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any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that </a:t>
            </a:r>
            <a:r>
              <a:rPr sz="450" spc="20" dirty="0">
                <a:latin typeface="Trebuchet MS"/>
                <a:cs typeface="Trebuchet MS"/>
              </a:rPr>
              <a:t>come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mind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that </a:t>
            </a:r>
            <a:r>
              <a:rPr sz="450" spc="20" dirty="0">
                <a:latin typeface="Trebuchet MS"/>
                <a:cs typeface="Trebuchet MS"/>
              </a:rPr>
              <a:t>address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problem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statement.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8879299" y="532207"/>
            <a:ext cx="684530" cy="434340"/>
            <a:chOff x="8879299" y="532207"/>
            <a:chExt cx="684530" cy="434340"/>
          </a:xfrm>
        </p:grpSpPr>
        <p:sp>
          <p:nvSpPr>
            <p:cNvPr id="110" name="object 110"/>
            <p:cNvSpPr/>
            <p:nvPr/>
          </p:nvSpPr>
          <p:spPr>
            <a:xfrm>
              <a:off x="8879299" y="532207"/>
              <a:ext cx="684530" cy="352425"/>
            </a:xfrm>
            <a:custGeom>
              <a:avLst/>
              <a:gdLst/>
              <a:ahLst/>
              <a:cxnLst/>
              <a:rect l="l" t="t" r="r" b="b"/>
              <a:pathLst>
                <a:path w="684529" h="352425">
                  <a:moveTo>
                    <a:pt x="0" y="0"/>
                  </a:moveTo>
                  <a:lnTo>
                    <a:pt x="683912" y="0"/>
                  </a:lnTo>
                  <a:lnTo>
                    <a:pt x="683912" y="351825"/>
                  </a:lnTo>
                  <a:lnTo>
                    <a:pt x="0" y="351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86642" y="884299"/>
              <a:ext cx="81857" cy="81857"/>
            </a:xfrm>
            <a:prstGeom prst="rect">
              <a:avLst/>
            </a:prstGeom>
          </p:spPr>
        </p:pic>
      </p:grpSp>
      <p:sp>
        <p:nvSpPr>
          <p:cNvPr id="112" name="object 112"/>
          <p:cNvSpPr txBox="1"/>
          <p:nvPr/>
        </p:nvSpPr>
        <p:spPr>
          <a:xfrm>
            <a:off x="8879299" y="532207"/>
            <a:ext cx="684530" cy="3524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300" b="1" spc="1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61594" marR="79375">
              <a:lnSpc>
                <a:spcPct val="113500"/>
              </a:lnSpc>
              <a:spcBef>
                <a:spcPts val="185"/>
              </a:spcBef>
            </a:pP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You</a:t>
            </a:r>
            <a:r>
              <a:rPr sz="300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can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select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a</a:t>
            </a:r>
            <a:r>
              <a:rPr sz="300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sticky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note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 and </a:t>
            </a:r>
            <a:r>
              <a:rPr sz="300" spc="-5" dirty="0">
                <a:solidFill>
                  <a:srgbClr val="393939"/>
                </a:solidFill>
                <a:latin typeface="Trebuchet MS"/>
                <a:cs typeface="Trebuchet MS"/>
              </a:rPr>
              <a:t>hit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pencil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[switch to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sketch]</a:t>
            </a:r>
            <a:r>
              <a:rPr sz="300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icon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to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start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drawing!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242050" y="31115"/>
            <a:ext cx="11734800" cy="6471285"/>
            <a:chOff x="7808333" y="13278"/>
            <a:chExt cx="10262235" cy="6471285"/>
          </a:xfrm>
        </p:grpSpPr>
        <p:sp>
          <p:nvSpPr>
            <p:cNvPr id="114" name="object 114"/>
            <p:cNvSpPr/>
            <p:nvPr/>
          </p:nvSpPr>
          <p:spPr>
            <a:xfrm>
              <a:off x="9453947" y="581454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2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08333" y="3031068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5">
                  <a:moveTo>
                    <a:pt x="0" y="0"/>
                  </a:moveTo>
                  <a:lnTo>
                    <a:pt x="186016" y="0"/>
                  </a:lnTo>
                  <a:lnTo>
                    <a:pt x="186016" y="186016"/>
                  </a:lnTo>
                  <a:lnTo>
                    <a:pt x="0" y="186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3621614" y="13483"/>
              <a:ext cx="4448810" cy="6470650"/>
            </a:xfrm>
            <a:custGeom>
              <a:avLst/>
              <a:gdLst/>
              <a:ahLst/>
              <a:cxnLst/>
              <a:rect l="l" t="t" r="r" b="b"/>
              <a:pathLst>
                <a:path w="4448809" h="6470650">
                  <a:moveTo>
                    <a:pt x="4448594" y="6469888"/>
                  </a:moveTo>
                  <a:lnTo>
                    <a:pt x="0" y="6469888"/>
                  </a:lnTo>
                  <a:lnTo>
                    <a:pt x="0" y="6470358"/>
                  </a:lnTo>
                  <a:lnTo>
                    <a:pt x="4448594" y="6470358"/>
                  </a:lnTo>
                  <a:lnTo>
                    <a:pt x="4448594" y="6469888"/>
                  </a:lnTo>
                  <a:close/>
                </a:path>
                <a:path w="4448809" h="6470650">
                  <a:moveTo>
                    <a:pt x="4448594" y="0"/>
                  </a:moveTo>
                  <a:lnTo>
                    <a:pt x="0" y="0"/>
                  </a:lnTo>
                  <a:lnTo>
                    <a:pt x="0" y="5391226"/>
                  </a:lnTo>
                  <a:lnTo>
                    <a:pt x="4448594" y="5391226"/>
                  </a:lnTo>
                  <a:lnTo>
                    <a:pt x="4448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3623639" y="15501"/>
              <a:ext cx="4445000" cy="6466840"/>
            </a:xfrm>
            <a:custGeom>
              <a:avLst/>
              <a:gdLst/>
              <a:ahLst/>
              <a:cxnLst/>
              <a:rect l="l" t="t" r="r" b="b"/>
              <a:pathLst>
                <a:path w="4445000" h="6466840">
                  <a:moveTo>
                    <a:pt x="0" y="0"/>
                  </a:moveTo>
                  <a:lnTo>
                    <a:pt x="4444550" y="0"/>
                  </a:lnTo>
                  <a:lnTo>
                    <a:pt x="4444550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824616" y="1121030"/>
              <a:ext cx="3909060" cy="13970"/>
            </a:xfrm>
            <a:custGeom>
              <a:avLst/>
              <a:gdLst/>
              <a:ahLst/>
              <a:cxnLst/>
              <a:rect l="l" t="t" r="r" b="b"/>
              <a:pathLst>
                <a:path w="3909059" h="13969">
                  <a:moveTo>
                    <a:pt x="0" y="0"/>
                  </a:moveTo>
                  <a:lnTo>
                    <a:pt x="3908930" y="0"/>
                  </a:lnTo>
                  <a:lnTo>
                    <a:pt x="3908930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150750" y="1305317"/>
            <a:ext cx="21971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2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981134" y="1441881"/>
            <a:ext cx="351790" cy="3517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00">
              <a:latin typeface="Times New Roman"/>
              <a:cs typeface="Times New Roman"/>
            </a:endParaRPr>
          </a:p>
          <a:p>
            <a:pPr marL="41910" marR="34290" algn="ctr">
              <a:lnSpc>
                <a:spcPct val="103600"/>
              </a:lnSpc>
            </a:pPr>
            <a:r>
              <a:rPr sz="450" spc="30" dirty="0">
                <a:latin typeface="Trebuchet MS"/>
                <a:cs typeface="Trebuchet MS"/>
              </a:rPr>
              <a:t>No 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congesion  </a:t>
            </a:r>
            <a:r>
              <a:rPr sz="450" spc="5" dirty="0">
                <a:latin typeface="Trebuchet MS"/>
                <a:cs typeface="Trebuchet MS"/>
              </a:rPr>
              <a:t>charge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376419" y="1441881"/>
            <a:ext cx="337185" cy="33718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Times New Roman"/>
              <a:cs typeface="Times New Roman"/>
            </a:endParaRPr>
          </a:p>
          <a:p>
            <a:pPr marL="34925" marR="27305" indent="13970">
              <a:lnSpc>
                <a:spcPct val="100000"/>
              </a:lnSpc>
            </a:pPr>
            <a:r>
              <a:rPr sz="450" spc="-15" dirty="0">
                <a:latin typeface="Trebuchet MS"/>
                <a:cs typeface="Trebuchet MS"/>
              </a:rPr>
              <a:t>L</a:t>
            </a:r>
            <a:r>
              <a:rPr sz="450" dirty="0">
                <a:latin typeface="Trebuchet MS"/>
                <a:cs typeface="Trebuchet MS"/>
              </a:rPr>
              <a:t>ow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price  </a:t>
            </a:r>
            <a:r>
              <a:rPr sz="450" spc="-5" dirty="0">
                <a:latin typeface="Trebuchet MS"/>
                <a:cs typeface="Trebuchet MS"/>
              </a:rPr>
              <a:t>and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selling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275665" y="1307906"/>
            <a:ext cx="21082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-50" dirty="0">
                <a:latin typeface="Trebuchet MS"/>
                <a:cs typeface="Trebuchet MS"/>
              </a:rPr>
              <a:t>1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104189" y="1441881"/>
            <a:ext cx="351790" cy="3517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10795" marR="3175" indent="66675">
              <a:lnSpc>
                <a:spcPct val="105800"/>
              </a:lnSpc>
            </a:pPr>
            <a:r>
              <a:rPr sz="450" dirty="0">
                <a:latin typeface="Trebuchet MS"/>
                <a:cs typeface="Trebuchet MS"/>
              </a:rPr>
              <a:t>cleaner 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environment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483817" y="1441881"/>
            <a:ext cx="351790" cy="3517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marL="45085" marR="27305" indent="-10160">
              <a:lnSpc>
                <a:spcPct val="103600"/>
              </a:lnSpc>
            </a:pPr>
            <a:r>
              <a:rPr sz="450" spc="-5" dirty="0">
                <a:latin typeface="Trebuchet MS"/>
                <a:cs typeface="Trebuchet MS"/>
              </a:rPr>
              <a:t>L</a:t>
            </a:r>
            <a:r>
              <a:rPr sz="450" spc="10" dirty="0">
                <a:latin typeface="Trebuchet MS"/>
                <a:cs typeface="Trebuchet MS"/>
              </a:rPr>
              <a:t>ow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speed  </a:t>
            </a:r>
            <a:r>
              <a:rPr sz="450" spc="5" dirty="0">
                <a:latin typeface="Trebuchet MS"/>
                <a:cs typeface="Trebuchet MS"/>
              </a:rPr>
              <a:t>and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range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150750" y="2266401"/>
            <a:ext cx="22034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5" dirty="0">
                <a:latin typeface="Trebuchet MS"/>
                <a:cs typeface="Trebuchet MS"/>
              </a:rPr>
              <a:t>6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75665" y="2268990"/>
            <a:ext cx="22034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5" dirty="0">
                <a:latin typeface="Trebuchet MS"/>
                <a:cs typeface="Trebuchet MS"/>
              </a:rPr>
              <a:t>5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123144" y="2371625"/>
            <a:ext cx="351790" cy="3517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00">
              <a:latin typeface="Times New Roman"/>
              <a:cs typeface="Times New Roman"/>
            </a:endParaRPr>
          </a:p>
          <a:p>
            <a:pPr marL="33655" marR="26034" algn="ctr">
              <a:lnSpc>
                <a:spcPct val="103600"/>
              </a:lnSpc>
            </a:pPr>
            <a:r>
              <a:rPr sz="450" spc="-10" dirty="0">
                <a:latin typeface="Trebuchet MS"/>
                <a:cs typeface="Trebuchet MS"/>
              </a:rPr>
              <a:t>Better </a:t>
            </a:r>
            <a:r>
              <a:rPr sz="450" spc="-5" dirty="0">
                <a:latin typeface="Trebuchet MS"/>
                <a:cs typeface="Trebuchet MS"/>
              </a:rPr>
              <a:t> driving </a:t>
            </a:r>
            <a:r>
              <a:rPr sz="45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e</a:t>
            </a:r>
            <a:r>
              <a:rPr sz="450" dirty="0">
                <a:latin typeface="Trebuchet MS"/>
                <a:cs typeface="Trebuchet MS"/>
              </a:rPr>
              <a:t>xperiance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501347" y="2371625"/>
            <a:ext cx="351790" cy="3517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marL="63500" marR="55880" indent="53340">
              <a:lnSpc>
                <a:spcPct val="103600"/>
              </a:lnSpc>
            </a:pPr>
            <a:r>
              <a:rPr sz="450" spc="5" dirty="0">
                <a:latin typeface="Trebuchet MS"/>
                <a:cs typeface="Trebuchet MS"/>
              </a:rPr>
              <a:t>slow 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charging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887750" y="1302729"/>
            <a:ext cx="21971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4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749464" y="1441881"/>
            <a:ext cx="337185" cy="33718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Times New Roman"/>
              <a:cs typeface="Times New Roman"/>
            </a:endParaRPr>
          </a:p>
          <a:p>
            <a:pPr marL="29845" marR="22225" algn="ctr">
              <a:lnSpc>
                <a:spcPct val="100000"/>
              </a:lnSpc>
            </a:pPr>
            <a:r>
              <a:rPr sz="450" spc="-5" dirty="0">
                <a:latin typeface="Trebuchet MS"/>
                <a:cs typeface="Trebuchet MS"/>
              </a:rPr>
              <a:t>Renewable  </a:t>
            </a:r>
            <a:r>
              <a:rPr sz="450" spc="-20" dirty="0">
                <a:latin typeface="Trebuchet MS"/>
                <a:cs typeface="Trebuchet MS"/>
              </a:rPr>
              <a:t>electricity 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tariffs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107717" y="1441881"/>
            <a:ext cx="323215" cy="33718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48895" marR="41275" indent="27305">
              <a:lnSpc>
                <a:spcPct val="107000"/>
              </a:lnSpc>
            </a:pPr>
            <a:r>
              <a:rPr sz="400" spc="-5" dirty="0">
                <a:latin typeface="Trebuchet MS"/>
                <a:cs typeface="Trebuchet MS"/>
              </a:rPr>
              <a:t>Battery </a:t>
            </a:r>
            <a:r>
              <a:rPr sz="400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e</a:t>
            </a:r>
            <a:r>
              <a:rPr sz="400" spc="20" dirty="0">
                <a:latin typeface="Trebuchet MS"/>
                <a:cs typeface="Trebuchet MS"/>
              </a:rPr>
              <a:t>xpanses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012652" y="1305317"/>
            <a:ext cx="21907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3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873917" y="1441878"/>
            <a:ext cx="346075" cy="34607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53340" rIns="0" bIns="0" rtlCol="0">
            <a:spAutoFit/>
          </a:bodyPr>
          <a:lstStyle/>
          <a:p>
            <a:pPr marL="69850" marR="62230" algn="ctr">
              <a:lnSpc>
                <a:spcPct val="109200"/>
              </a:lnSpc>
              <a:spcBef>
                <a:spcPts val="420"/>
              </a:spcBef>
            </a:pPr>
            <a:r>
              <a:rPr sz="450" spc="15" dirty="0">
                <a:latin typeface="Trebuchet MS"/>
                <a:cs typeface="Trebuchet MS"/>
              </a:rPr>
              <a:t>Lower </a:t>
            </a:r>
            <a:r>
              <a:rPr sz="450" spc="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running  </a:t>
            </a:r>
            <a:r>
              <a:rPr sz="450" spc="20" dirty="0">
                <a:latin typeface="Trebuchet MS"/>
                <a:cs typeface="Trebuchet MS"/>
              </a:rPr>
              <a:t>costs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238321" y="1441878"/>
            <a:ext cx="337185" cy="346075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439"/>
              </a:spcBef>
            </a:pPr>
            <a:r>
              <a:rPr sz="450" spc="-15" dirty="0">
                <a:latin typeface="Trebuchet MS"/>
                <a:cs typeface="Trebuchet MS"/>
              </a:rPr>
              <a:t>L</a:t>
            </a:r>
            <a:r>
              <a:rPr sz="450" dirty="0">
                <a:latin typeface="Trebuchet MS"/>
                <a:cs typeface="Trebuchet MS"/>
              </a:rPr>
              <a:t>ow</a:t>
            </a:r>
            <a:r>
              <a:rPr sz="450" spc="-2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energy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8887750" y="2263813"/>
            <a:ext cx="22034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5" dirty="0">
                <a:latin typeface="Trebuchet MS"/>
                <a:cs typeface="Trebuchet MS"/>
              </a:rPr>
              <a:t>8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012652" y="2266401"/>
            <a:ext cx="217170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20" dirty="0">
                <a:latin typeface="Trebuchet MS"/>
                <a:cs typeface="Trebuchet MS"/>
              </a:rPr>
              <a:t>P</a:t>
            </a:r>
            <a:r>
              <a:rPr sz="350" b="1" spc="10" dirty="0">
                <a:latin typeface="Trebuchet MS"/>
                <a:cs typeface="Trebuchet MS"/>
              </a:rPr>
              <a:t>erson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7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3876376" y="843082"/>
            <a:ext cx="294005" cy="8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13813845" y="269693"/>
            <a:ext cx="101600" cy="650240"/>
            <a:chOff x="13813845" y="269693"/>
            <a:chExt cx="101600" cy="650240"/>
          </a:xfrm>
        </p:grpSpPr>
        <p:sp>
          <p:nvSpPr>
            <p:cNvPr id="139" name="object 139"/>
            <p:cNvSpPr/>
            <p:nvPr/>
          </p:nvSpPr>
          <p:spPr>
            <a:xfrm>
              <a:off x="13821093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392" y="29413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29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03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76" y="825"/>
                  </a:lnTo>
                  <a:lnTo>
                    <a:pt x="18389" y="2857"/>
                  </a:lnTo>
                  <a:lnTo>
                    <a:pt x="19202" y="3683"/>
                  </a:lnTo>
                  <a:lnTo>
                    <a:pt x="21145" y="3683"/>
                  </a:lnTo>
                  <a:lnTo>
                    <a:pt x="21158" y="5676"/>
                  </a:lnTo>
                  <a:lnTo>
                    <a:pt x="12827" y="8229"/>
                  </a:lnTo>
                  <a:lnTo>
                    <a:pt x="6121" y="13449"/>
                  </a:lnTo>
                  <a:lnTo>
                    <a:pt x="1625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792" y="46316"/>
                  </a:lnTo>
                  <a:lnTo>
                    <a:pt x="45923" y="38722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13845" y="269693"/>
              <a:ext cx="101475" cy="101475"/>
            </a:xfrm>
            <a:prstGeom prst="rect">
              <a:avLst/>
            </a:prstGeom>
          </p:spPr>
        </p:pic>
      </p:grpSp>
      <p:sp>
        <p:nvSpPr>
          <p:cNvPr id="141" name="object 141"/>
          <p:cNvSpPr txBox="1"/>
          <p:nvPr/>
        </p:nvSpPr>
        <p:spPr>
          <a:xfrm>
            <a:off x="13801218" y="264766"/>
            <a:ext cx="1765935" cy="528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spc="-10" dirty="0">
                <a:latin typeface="Trebuchet MS"/>
                <a:cs typeface="Trebuchet MS"/>
              </a:rPr>
              <a:t>Prioritize</a:t>
            </a:r>
            <a:endParaRPr sz="600">
              <a:latin typeface="Trebuchet MS"/>
              <a:cs typeface="Trebuchet MS"/>
            </a:endParaRPr>
          </a:p>
          <a:p>
            <a:pPr marL="17780" marR="5080" algn="just">
              <a:lnSpc>
                <a:spcPct val="107400"/>
              </a:lnSpc>
              <a:spcBef>
                <a:spcPts val="305"/>
              </a:spcBef>
            </a:pPr>
            <a:r>
              <a:rPr sz="45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team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should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all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be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on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same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page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about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what's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important </a:t>
            </a:r>
            <a:r>
              <a:rPr sz="450" spc="-12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moving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forward.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Place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on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this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grid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determine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which 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are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important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which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are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feasible.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14941173" y="3639934"/>
            <a:ext cx="684530" cy="628015"/>
            <a:chOff x="14941173" y="3639934"/>
            <a:chExt cx="684530" cy="628015"/>
          </a:xfrm>
        </p:grpSpPr>
        <p:sp>
          <p:nvSpPr>
            <p:cNvPr id="143" name="object 143"/>
            <p:cNvSpPr/>
            <p:nvPr/>
          </p:nvSpPr>
          <p:spPr>
            <a:xfrm>
              <a:off x="14941173" y="3722059"/>
              <a:ext cx="684530" cy="546100"/>
            </a:xfrm>
            <a:custGeom>
              <a:avLst/>
              <a:gdLst/>
              <a:ahLst/>
              <a:cxnLst/>
              <a:rect l="l" t="t" r="r" b="b"/>
              <a:pathLst>
                <a:path w="684530" h="546100">
                  <a:moveTo>
                    <a:pt x="0" y="0"/>
                  </a:moveTo>
                  <a:lnTo>
                    <a:pt x="683912" y="0"/>
                  </a:lnTo>
                  <a:lnTo>
                    <a:pt x="683912" y="545505"/>
                  </a:lnTo>
                  <a:lnTo>
                    <a:pt x="0" y="545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95270" y="3639934"/>
              <a:ext cx="81857" cy="81857"/>
            </a:xfrm>
            <a:prstGeom prst="rect">
              <a:avLst/>
            </a:prstGeom>
          </p:spPr>
        </p:pic>
      </p:grpSp>
      <p:sp>
        <p:nvSpPr>
          <p:cNvPr id="145" name="object 145"/>
          <p:cNvSpPr txBox="1"/>
          <p:nvPr/>
        </p:nvSpPr>
        <p:spPr>
          <a:xfrm>
            <a:off x="14990298" y="3742866"/>
            <a:ext cx="553720" cy="4883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00" b="1" spc="1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12700" marR="5080">
              <a:lnSpc>
                <a:spcPct val="113500"/>
              </a:lnSpc>
              <a:spcBef>
                <a:spcPts val="190"/>
              </a:spcBef>
            </a:pP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Participants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can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use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their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cursors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to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point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at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where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sticky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notes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should </a:t>
            </a:r>
            <a:r>
              <a:rPr sz="300" spc="35" dirty="0">
                <a:solidFill>
                  <a:srgbClr val="393939"/>
                </a:solidFill>
                <a:latin typeface="Trebuchet MS"/>
                <a:cs typeface="Trebuchet MS"/>
              </a:rPr>
              <a:t>go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on </a:t>
            </a:r>
            <a:r>
              <a:rPr sz="30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dirty="0">
                <a:solidFill>
                  <a:srgbClr val="393939"/>
                </a:solidFill>
                <a:latin typeface="Trebuchet MS"/>
                <a:cs typeface="Trebuchet MS"/>
              </a:rPr>
              <a:t>grid.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spc="-5" dirty="0">
                <a:solidFill>
                  <a:srgbClr val="393939"/>
                </a:solidFill>
                <a:latin typeface="Trebuchet MS"/>
                <a:cs typeface="Trebuchet MS"/>
              </a:rPr>
              <a:t>facilitator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can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confirm the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spot </a:t>
            </a:r>
            <a:r>
              <a:rPr sz="300" spc="20" dirty="0">
                <a:solidFill>
                  <a:srgbClr val="393939"/>
                </a:solidFill>
                <a:latin typeface="Trebuchet MS"/>
                <a:cs typeface="Trebuchet MS"/>
              </a:rPr>
              <a:t>by using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laser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pointer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393939"/>
                </a:solidFill>
                <a:latin typeface="Trebuchet MS"/>
                <a:cs typeface="Trebuchet MS"/>
              </a:rPr>
              <a:t>holding</a:t>
            </a:r>
            <a:r>
              <a:rPr sz="3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 </a:t>
            </a:r>
            <a:r>
              <a:rPr sz="300" spc="-8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b="1" spc="40" dirty="0">
                <a:solidFill>
                  <a:srgbClr val="393939"/>
                </a:solidFill>
                <a:latin typeface="Trebuchet MS"/>
                <a:cs typeface="Trebuchet MS"/>
              </a:rPr>
              <a:t>H</a:t>
            </a:r>
            <a:r>
              <a:rPr sz="300" b="1" spc="-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b="1" spc="10" dirty="0">
                <a:solidFill>
                  <a:srgbClr val="393939"/>
                </a:solidFill>
                <a:latin typeface="Trebuchet MS"/>
                <a:cs typeface="Trebuchet MS"/>
              </a:rPr>
              <a:t>key</a:t>
            </a:r>
            <a:r>
              <a:rPr sz="300" b="1" spc="-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25" dirty="0">
                <a:solidFill>
                  <a:srgbClr val="393939"/>
                </a:solidFill>
                <a:latin typeface="Trebuchet MS"/>
                <a:cs typeface="Trebuchet MS"/>
              </a:rPr>
              <a:t>on</a:t>
            </a:r>
            <a:r>
              <a:rPr sz="300" spc="-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00" spc="-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393939"/>
                </a:solidFill>
                <a:latin typeface="Trebuchet MS"/>
                <a:cs typeface="Trebuchet MS"/>
              </a:rPr>
              <a:t>keyboard.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14230946" y="1287365"/>
            <a:ext cx="3554729" cy="3552190"/>
            <a:chOff x="14230946" y="1287365"/>
            <a:chExt cx="3554729" cy="3552190"/>
          </a:xfrm>
        </p:grpSpPr>
        <p:sp>
          <p:nvSpPr>
            <p:cNvPr id="147" name="object 147"/>
            <p:cNvSpPr/>
            <p:nvPr/>
          </p:nvSpPr>
          <p:spPr>
            <a:xfrm>
              <a:off x="15515821" y="3771309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2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4270153" y="1295062"/>
              <a:ext cx="13970" cy="3505200"/>
            </a:xfrm>
            <a:custGeom>
              <a:avLst/>
              <a:gdLst/>
              <a:ahLst/>
              <a:cxnLst/>
              <a:rect l="l" t="t" r="r" b="b"/>
              <a:pathLst>
                <a:path w="13969" h="3505200">
                  <a:moveTo>
                    <a:pt x="0" y="0"/>
                  </a:moveTo>
                  <a:lnTo>
                    <a:pt x="13479" y="0"/>
                  </a:lnTo>
                  <a:lnTo>
                    <a:pt x="13479" y="3504684"/>
                  </a:lnTo>
                  <a:lnTo>
                    <a:pt x="0" y="3504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4230946" y="1287365"/>
              <a:ext cx="92075" cy="52069"/>
            </a:xfrm>
            <a:custGeom>
              <a:avLst/>
              <a:gdLst/>
              <a:ahLst/>
              <a:cxnLst/>
              <a:rect l="l" t="t" r="r" b="b"/>
              <a:pathLst>
                <a:path w="92075" h="52069">
                  <a:moveTo>
                    <a:pt x="87463" y="51942"/>
                  </a:moveTo>
                  <a:lnTo>
                    <a:pt x="83870" y="51947"/>
                  </a:lnTo>
                  <a:lnTo>
                    <a:pt x="45946" y="14024"/>
                  </a:lnTo>
                  <a:lnTo>
                    <a:pt x="8022" y="51947"/>
                  </a:lnTo>
                  <a:lnTo>
                    <a:pt x="4432" y="51942"/>
                  </a:lnTo>
                  <a:lnTo>
                    <a:pt x="0" y="47514"/>
                  </a:lnTo>
                  <a:lnTo>
                    <a:pt x="0" y="43918"/>
                  </a:lnTo>
                  <a:lnTo>
                    <a:pt x="43921" y="0"/>
                  </a:lnTo>
                  <a:lnTo>
                    <a:pt x="48204" y="0"/>
                  </a:lnTo>
                  <a:lnTo>
                    <a:pt x="89677" y="41702"/>
                  </a:lnTo>
                  <a:lnTo>
                    <a:pt x="91893" y="43919"/>
                  </a:lnTo>
                  <a:lnTo>
                    <a:pt x="91893" y="47515"/>
                  </a:lnTo>
                  <a:lnTo>
                    <a:pt x="87463" y="51942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4270153" y="4786267"/>
              <a:ext cx="3504565" cy="13970"/>
            </a:xfrm>
            <a:custGeom>
              <a:avLst/>
              <a:gdLst/>
              <a:ahLst/>
              <a:cxnLst/>
              <a:rect l="l" t="t" r="r" b="b"/>
              <a:pathLst>
                <a:path w="3504565" h="13970">
                  <a:moveTo>
                    <a:pt x="0" y="0"/>
                  </a:moveTo>
                  <a:lnTo>
                    <a:pt x="3504296" y="0"/>
                  </a:lnTo>
                  <a:lnTo>
                    <a:pt x="350429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733632" y="4747051"/>
              <a:ext cx="52069" cy="92075"/>
            </a:xfrm>
            <a:custGeom>
              <a:avLst/>
              <a:gdLst/>
              <a:ahLst/>
              <a:cxnLst/>
              <a:rect l="l" t="t" r="r" b="b"/>
              <a:pathLst>
                <a:path w="52069" h="92075">
                  <a:moveTo>
                    <a:pt x="5" y="87463"/>
                  </a:moveTo>
                  <a:lnTo>
                    <a:pt x="0" y="83870"/>
                  </a:lnTo>
                  <a:lnTo>
                    <a:pt x="37923" y="45946"/>
                  </a:lnTo>
                  <a:lnTo>
                    <a:pt x="0" y="8022"/>
                  </a:lnTo>
                  <a:lnTo>
                    <a:pt x="5" y="4432"/>
                  </a:lnTo>
                  <a:lnTo>
                    <a:pt x="4433" y="0"/>
                  </a:lnTo>
                  <a:lnTo>
                    <a:pt x="8029" y="0"/>
                  </a:lnTo>
                  <a:lnTo>
                    <a:pt x="51947" y="43921"/>
                  </a:lnTo>
                  <a:lnTo>
                    <a:pt x="51947" y="48204"/>
                  </a:lnTo>
                  <a:lnTo>
                    <a:pt x="10245" y="89677"/>
                  </a:lnTo>
                  <a:lnTo>
                    <a:pt x="8028" y="91893"/>
                  </a:lnTo>
                  <a:lnTo>
                    <a:pt x="4432" y="91893"/>
                  </a:lnTo>
                  <a:lnTo>
                    <a:pt x="5" y="8746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5393890" y="1389104"/>
              <a:ext cx="2239010" cy="2266315"/>
            </a:xfrm>
            <a:custGeom>
              <a:avLst/>
              <a:gdLst/>
              <a:ahLst/>
              <a:cxnLst/>
              <a:rect l="l" t="t" r="r" b="b"/>
              <a:pathLst>
                <a:path w="2239009" h="2266315">
                  <a:moveTo>
                    <a:pt x="2238419" y="2266064"/>
                  </a:moveTo>
                  <a:lnTo>
                    <a:pt x="2177650" y="2264163"/>
                  </a:lnTo>
                  <a:lnTo>
                    <a:pt x="2117718" y="2261476"/>
                  </a:lnTo>
                  <a:lnTo>
                    <a:pt x="2058621" y="2258001"/>
                  </a:lnTo>
                  <a:lnTo>
                    <a:pt x="2000361" y="2253740"/>
                  </a:lnTo>
                  <a:lnTo>
                    <a:pt x="1942938" y="2248692"/>
                  </a:lnTo>
                  <a:lnTo>
                    <a:pt x="1886350" y="2242856"/>
                  </a:lnTo>
                  <a:lnTo>
                    <a:pt x="1830599" y="2236234"/>
                  </a:lnTo>
                  <a:lnTo>
                    <a:pt x="1775684" y="2228825"/>
                  </a:lnTo>
                  <a:lnTo>
                    <a:pt x="1721605" y="2220629"/>
                  </a:lnTo>
                  <a:lnTo>
                    <a:pt x="1668363" y="2211646"/>
                  </a:lnTo>
                  <a:lnTo>
                    <a:pt x="1615957" y="2201877"/>
                  </a:lnTo>
                  <a:lnTo>
                    <a:pt x="1564387" y="2191320"/>
                  </a:lnTo>
                  <a:lnTo>
                    <a:pt x="1513653" y="2179977"/>
                  </a:lnTo>
                  <a:lnTo>
                    <a:pt x="1463756" y="2167846"/>
                  </a:lnTo>
                  <a:lnTo>
                    <a:pt x="1414695" y="2154929"/>
                  </a:lnTo>
                  <a:lnTo>
                    <a:pt x="1366470" y="2141225"/>
                  </a:lnTo>
                  <a:lnTo>
                    <a:pt x="1319082" y="2126734"/>
                  </a:lnTo>
                  <a:lnTo>
                    <a:pt x="1272529" y="2111456"/>
                  </a:lnTo>
                  <a:lnTo>
                    <a:pt x="1226813" y="2095391"/>
                  </a:lnTo>
                  <a:lnTo>
                    <a:pt x="1181933" y="2078539"/>
                  </a:lnTo>
                  <a:lnTo>
                    <a:pt x="1137890" y="2060900"/>
                  </a:lnTo>
                  <a:lnTo>
                    <a:pt x="1094683" y="2042475"/>
                  </a:lnTo>
                  <a:lnTo>
                    <a:pt x="1052312" y="2023262"/>
                  </a:lnTo>
                  <a:lnTo>
                    <a:pt x="1010777" y="2003263"/>
                  </a:lnTo>
                  <a:lnTo>
                    <a:pt x="970078" y="1982477"/>
                  </a:lnTo>
                  <a:lnTo>
                    <a:pt x="930216" y="1960903"/>
                  </a:lnTo>
                  <a:lnTo>
                    <a:pt x="891190" y="1938543"/>
                  </a:lnTo>
                  <a:lnTo>
                    <a:pt x="853000" y="1915396"/>
                  </a:lnTo>
                  <a:lnTo>
                    <a:pt x="815647" y="1891462"/>
                  </a:lnTo>
                  <a:lnTo>
                    <a:pt x="779130" y="1866742"/>
                  </a:lnTo>
                  <a:lnTo>
                    <a:pt x="743449" y="1841234"/>
                  </a:lnTo>
                  <a:lnTo>
                    <a:pt x="708604" y="1814939"/>
                  </a:lnTo>
                  <a:lnTo>
                    <a:pt x="674596" y="1787858"/>
                  </a:lnTo>
                  <a:lnTo>
                    <a:pt x="641424" y="1759990"/>
                  </a:lnTo>
                  <a:lnTo>
                    <a:pt x="609088" y="1731334"/>
                  </a:lnTo>
                  <a:lnTo>
                    <a:pt x="577588" y="1701892"/>
                  </a:lnTo>
                  <a:lnTo>
                    <a:pt x="546925" y="1671663"/>
                  </a:lnTo>
                  <a:lnTo>
                    <a:pt x="516281" y="1639774"/>
                  </a:lnTo>
                  <a:lnTo>
                    <a:pt x="486521" y="1607055"/>
                  </a:lnTo>
                  <a:lnTo>
                    <a:pt x="457644" y="1573503"/>
                  </a:lnTo>
                  <a:lnTo>
                    <a:pt x="429651" y="1539121"/>
                  </a:lnTo>
                  <a:lnTo>
                    <a:pt x="402540" y="1503907"/>
                  </a:lnTo>
                  <a:lnTo>
                    <a:pt x="376313" y="1467863"/>
                  </a:lnTo>
                  <a:lnTo>
                    <a:pt x="350970" y="1430986"/>
                  </a:lnTo>
                  <a:lnTo>
                    <a:pt x="326510" y="1393279"/>
                  </a:lnTo>
                  <a:lnTo>
                    <a:pt x="302933" y="1354741"/>
                  </a:lnTo>
                  <a:lnTo>
                    <a:pt x="280240" y="1315371"/>
                  </a:lnTo>
                  <a:lnTo>
                    <a:pt x="258430" y="1275170"/>
                  </a:lnTo>
                  <a:lnTo>
                    <a:pt x="237503" y="1234138"/>
                  </a:lnTo>
                  <a:lnTo>
                    <a:pt x="217460" y="1192274"/>
                  </a:lnTo>
                  <a:lnTo>
                    <a:pt x="198300" y="1149580"/>
                  </a:lnTo>
                  <a:lnTo>
                    <a:pt x="180023" y="1106054"/>
                  </a:lnTo>
                  <a:lnTo>
                    <a:pt x="162630" y="1061697"/>
                  </a:lnTo>
                  <a:lnTo>
                    <a:pt x="146120" y="1016509"/>
                  </a:lnTo>
                  <a:lnTo>
                    <a:pt x="130494" y="970489"/>
                  </a:lnTo>
                  <a:lnTo>
                    <a:pt x="115751" y="923638"/>
                  </a:lnTo>
                  <a:lnTo>
                    <a:pt x="101891" y="875957"/>
                  </a:lnTo>
                  <a:lnTo>
                    <a:pt x="88915" y="827443"/>
                  </a:lnTo>
                  <a:lnTo>
                    <a:pt x="76822" y="778099"/>
                  </a:lnTo>
                  <a:lnTo>
                    <a:pt x="65612" y="727923"/>
                  </a:lnTo>
                  <a:lnTo>
                    <a:pt x="55286" y="676917"/>
                  </a:lnTo>
                  <a:lnTo>
                    <a:pt x="45843" y="625079"/>
                  </a:lnTo>
                  <a:lnTo>
                    <a:pt x="37284" y="572409"/>
                  </a:lnTo>
                  <a:lnTo>
                    <a:pt x="29607" y="518909"/>
                  </a:lnTo>
                  <a:lnTo>
                    <a:pt x="22815" y="464577"/>
                  </a:lnTo>
                  <a:lnTo>
                    <a:pt x="16905" y="409414"/>
                  </a:lnTo>
                  <a:lnTo>
                    <a:pt x="11879" y="353420"/>
                  </a:lnTo>
                  <a:lnTo>
                    <a:pt x="7737" y="296595"/>
                  </a:lnTo>
                  <a:lnTo>
                    <a:pt x="4477" y="238938"/>
                  </a:lnTo>
                  <a:lnTo>
                    <a:pt x="2101" y="180450"/>
                  </a:lnTo>
                  <a:lnTo>
                    <a:pt x="609" y="121131"/>
                  </a:lnTo>
                  <a:lnTo>
                    <a:pt x="0" y="60981"/>
                  </a:lnTo>
                  <a:lnTo>
                    <a:pt x="274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510652" y="1398235"/>
              <a:ext cx="1118235" cy="1135380"/>
            </a:xfrm>
            <a:custGeom>
              <a:avLst/>
              <a:gdLst/>
              <a:ahLst/>
              <a:cxnLst/>
              <a:rect l="l" t="t" r="r" b="b"/>
              <a:pathLst>
                <a:path w="1118234" h="1135380">
                  <a:moveTo>
                    <a:pt x="1118201" y="1134810"/>
                  </a:moveTo>
                  <a:lnTo>
                    <a:pt x="1058890" y="1134266"/>
                  </a:lnTo>
                  <a:lnTo>
                    <a:pt x="1001195" y="1132138"/>
                  </a:lnTo>
                  <a:lnTo>
                    <a:pt x="945116" y="1128424"/>
                  </a:lnTo>
                  <a:lnTo>
                    <a:pt x="890653" y="1123126"/>
                  </a:lnTo>
                  <a:lnTo>
                    <a:pt x="837806" y="1116243"/>
                  </a:lnTo>
                  <a:lnTo>
                    <a:pt x="786575" y="1107775"/>
                  </a:lnTo>
                  <a:lnTo>
                    <a:pt x="736961" y="1097722"/>
                  </a:lnTo>
                  <a:lnTo>
                    <a:pt x="688962" y="1086085"/>
                  </a:lnTo>
                  <a:lnTo>
                    <a:pt x="642580" y="1072862"/>
                  </a:lnTo>
                  <a:lnTo>
                    <a:pt x="597813" y="1058055"/>
                  </a:lnTo>
                  <a:lnTo>
                    <a:pt x="554663" y="1041663"/>
                  </a:lnTo>
                  <a:lnTo>
                    <a:pt x="513129" y="1023686"/>
                  </a:lnTo>
                  <a:lnTo>
                    <a:pt x="473211" y="1004124"/>
                  </a:lnTo>
                  <a:lnTo>
                    <a:pt x="434909" y="982977"/>
                  </a:lnTo>
                  <a:lnTo>
                    <a:pt x="398223" y="960245"/>
                  </a:lnTo>
                  <a:lnTo>
                    <a:pt x="363153" y="935929"/>
                  </a:lnTo>
                  <a:lnTo>
                    <a:pt x="329699" y="910028"/>
                  </a:lnTo>
                  <a:lnTo>
                    <a:pt x="297861" y="882541"/>
                  </a:lnTo>
                  <a:lnTo>
                    <a:pt x="267640" y="853470"/>
                  </a:lnTo>
                  <a:lnTo>
                    <a:pt x="239034" y="822815"/>
                  </a:lnTo>
                  <a:lnTo>
                    <a:pt x="212044" y="790574"/>
                  </a:lnTo>
                  <a:lnTo>
                    <a:pt x="186671" y="756748"/>
                  </a:lnTo>
                  <a:lnTo>
                    <a:pt x="162914" y="721338"/>
                  </a:lnTo>
                  <a:lnTo>
                    <a:pt x="140772" y="684343"/>
                  </a:lnTo>
                  <a:lnTo>
                    <a:pt x="120247" y="645763"/>
                  </a:lnTo>
                  <a:lnTo>
                    <a:pt x="101338" y="605598"/>
                  </a:lnTo>
                  <a:lnTo>
                    <a:pt x="84045" y="563848"/>
                  </a:lnTo>
                  <a:lnTo>
                    <a:pt x="68368" y="520513"/>
                  </a:lnTo>
                  <a:lnTo>
                    <a:pt x="54307" y="475594"/>
                  </a:lnTo>
                  <a:lnTo>
                    <a:pt x="41863" y="429089"/>
                  </a:lnTo>
                  <a:lnTo>
                    <a:pt x="31034" y="381000"/>
                  </a:lnTo>
                  <a:lnTo>
                    <a:pt x="21821" y="331326"/>
                  </a:lnTo>
                  <a:lnTo>
                    <a:pt x="14225" y="280067"/>
                  </a:lnTo>
                  <a:lnTo>
                    <a:pt x="8244" y="227223"/>
                  </a:lnTo>
                  <a:lnTo>
                    <a:pt x="3880" y="172795"/>
                  </a:lnTo>
                  <a:lnTo>
                    <a:pt x="1132" y="116781"/>
                  </a:lnTo>
                  <a:lnTo>
                    <a:pt x="0" y="59183"/>
                  </a:lnTo>
                  <a:lnTo>
                    <a:pt x="483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275654" y="252531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37012" y="0"/>
                  </a:lnTo>
                </a:path>
                <a:path w="2827655">
                  <a:moveTo>
                    <a:pt x="597366" y="0"/>
                  </a:moveTo>
                  <a:lnTo>
                    <a:pt x="715262" y="0"/>
                  </a:lnTo>
                </a:path>
                <a:path w="2827655">
                  <a:moveTo>
                    <a:pt x="1313783" y="0"/>
                  </a:moveTo>
                  <a:lnTo>
                    <a:pt x="1413141" y="0"/>
                  </a:lnTo>
                </a:path>
                <a:path w="2827655">
                  <a:moveTo>
                    <a:pt x="1993365" y="0"/>
                  </a:moveTo>
                  <a:lnTo>
                    <a:pt x="2100525" y="0"/>
                  </a:lnTo>
                </a:path>
                <a:path w="2827655">
                  <a:moveTo>
                    <a:pt x="2680748" y="0"/>
                  </a:moveTo>
                  <a:lnTo>
                    <a:pt x="2827377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275654" y="4204823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275654" y="3644995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4275654" y="1398029"/>
              <a:ext cx="3364865" cy="3385820"/>
            </a:xfrm>
            <a:custGeom>
              <a:avLst/>
              <a:gdLst/>
              <a:ahLst/>
              <a:cxnLst/>
              <a:rect l="l" t="t" r="r" b="b"/>
              <a:pathLst>
                <a:path w="3364865" h="3385820">
                  <a:moveTo>
                    <a:pt x="0" y="1682298"/>
                  </a:moveTo>
                  <a:lnTo>
                    <a:pt x="297500" y="1682298"/>
                  </a:lnTo>
                </a:path>
                <a:path w="3364865" h="3385820">
                  <a:moveTo>
                    <a:pt x="876147" y="1682298"/>
                  </a:moveTo>
                  <a:lnTo>
                    <a:pt x="1010389" y="1682298"/>
                  </a:lnTo>
                </a:path>
                <a:path w="3364865" h="3385820">
                  <a:moveTo>
                    <a:pt x="1589036" y="1682298"/>
                  </a:moveTo>
                  <a:lnTo>
                    <a:pt x="1705551" y="1682298"/>
                  </a:lnTo>
                </a:path>
                <a:path w="3364865" h="3385820">
                  <a:moveTo>
                    <a:pt x="2284198" y="1682298"/>
                  </a:moveTo>
                  <a:lnTo>
                    <a:pt x="2454650" y="1682298"/>
                  </a:lnTo>
                </a:path>
                <a:path w="3364865" h="3385820">
                  <a:moveTo>
                    <a:pt x="3034373" y="1682298"/>
                  </a:moveTo>
                  <a:lnTo>
                    <a:pt x="3364261" y="1682298"/>
                  </a:lnTo>
                </a:path>
                <a:path w="3364865" h="3385820">
                  <a:moveTo>
                    <a:pt x="558427" y="2236518"/>
                  </a:moveTo>
                  <a:lnTo>
                    <a:pt x="558427" y="3385595"/>
                  </a:lnTo>
                </a:path>
                <a:path w="3364865" h="3385820">
                  <a:moveTo>
                    <a:pt x="558427" y="1455821"/>
                  </a:moveTo>
                  <a:lnTo>
                    <a:pt x="558427" y="1657871"/>
                  </a:lnTo>
                </a:path>
                <a:path w="3364865" h="3385820">
                  <a:moveTo>
                    <a:pt x="558427" y="573902"/>
                  </a:moveTo>
                  <a:lnTo>
                    <a:pt x="558427" y="895467"/>
                  </a:lnTo>
                </a:path>
                <a:path w="3364865" h="3385820">
                  <a:moveTo>
                    <a:pt x="558427" y="0"/>
                  </a:moveTo>
                  <a:lnTo>
                    <a:pt x="558427" y="12358"/>
                  </a:lnTo>
                </a:path>
                <a:path w="3364865" h="3385820">
                  <a:moveTo>
                    <a:pt x="1121867" y="2236518"/>
                  </a:moveTo>
                  <a:lnTo>
                    <a:pt x="1121867" y="3385595"/>
                  </a:lnTo>
                </a:path>
                <a:path w="3364865" h="3385820">
                  <a:moveTo>
                    <a:pt x="1121867" y="1474118"/>
                  </a:moveTo>
                  <a:lnTo>
                    <a:pt x="1121867" y="1657871"/>
                  </a:lnTo>
                </a:path>
                <a:path w="3364865" h="3385820">
                  <a:moveTo>
                    <a:pt x="1121867" y="554412"/>
                  </a:moveTo>
                  <a:lnTo>
                    <a:pt x="1121867" y="875598"/>
                  </a:lnTo>
                </a:path>
                <a:path w="3364865" h="3385820">
                  <a:moveTo>
                    <a:pt x="1121867" y="0"/>
                  </a:moveTo>
                  <a:lnTo>
                    <a:pt x="1121867" y="12358"/>
                  </a:lnTo>
                </a:path>
                <a:path w="3364865" h="3385820">
                  <a:moveTo>
                    <a:pt x="1680495" y="1455824"/>
                  </a:moveTo>
                  <a:lnTo>
                    <a:pt x="1680495" y="3385595"/>
                  </a:lnTo>
                </a:path>
                <a:path w="3364865" h="3385820">
                  <a:moveTo>
                    <a:pt x="1680495" y="588521"/>
                  </a:moveTo>
                  <a:lnTo>
                    <a:pt x="1680495" y="875600"/>
                  </a:lnTo>
                </a:path>
                <a:path w="3364865" h="3385820">
                  <a:moveTo>
                    <a:pt x="1680495" y="0"/>
                  </a:moveTo>
                  <a:lnTo>
                    <a:pt x="1680495" y="12359"/>
                  </a:lnTo>
                </a:path>
                <a:path w="3364865" h="3385820">
                  <a:moveTo>
                    <a:pt x="2243949" y="2236513"/>
                  </a:moveTo>
                  <a:lnTo>
                    <a:pt x="2243949" y="3385595"/>
                  </a:lnTo>
                </a:path>
                <a:path w="3364865" h="3385820">
                  <a:moveTo>
                    <a:pt x="2243949" y="1455824"/>
                  </a:moveTo>
                  <a:lnTo>
                    <a:pt x="2243949" y="1657866"/>
                  </a:lnTo>
                </a:path>
                <a:path w="3364865" h="3385820">
                  <a:moveTo>
                    <a:pt x="2243949" y="588521"/>
                  </a:moveTo>
                  <a:lnTo>
                    <a:pt x="2243949" y="875600"/>
                  </a:lnTo>
                </a:path>
                <a:path w="3364865" h="3385820">
                  <a:moveTo>
                    <a:pt x="2243949" y="0"/>
                  </a:moveTo>
                  <a:lnTo>
                    <a:pt x="2243949" y="12364"/>
                  </a:lnTo>
                </a:path>
                <a:path w="3364865" h="3385820">
                  <a:moveTo>
                    <a:pt x="2802577" y="2237589"/>
                  </a:moveTo>
                  <a:lnTo>
                    <a:pt x="2802577" y="3385595"/>
                  </a:lnTo>
                </a:path>
                <a:path w="3364865" h="3385820">
                  <a:moveTo>
                    <a:pt x="2802577" y="0"/>
                  </a:moveTo>
                  <a:lnTo>
                    <a:pt x="2802577" y="1657866"/>
                  </a:lnTo>
                </a:path>
                <a:path w="3364865" h="3385820">
                  <a:moveTo>
                    <a:pt x="3361206" y="1442275"/>
                  </a:moveTo>
                  <a:lnTo>
                    <a:pt x="3361206" y="3385595"/>
                  </a:lnTo>
                </a:path>
                <a:path w="3364865" h="3385820">
                  <a:moveTo>
                    <a:pt x="3361206" y="588517"/>
                  </a:moveTo>
                  <a:lnTo>
                    <a:pt x="3361206" y="862552"/>
                  </a:lnTo>
                </a:path>
                <a:path w="3364865" h="3385820">
                  <a:moveTo>
                    <a:pt x="3361206" y="0"/>
                  </a:moveTo>
                  <a:lnTo>
                    <a:pt x="3361206" y="12359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4275668" y="1390452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4275668" y="1959944"/>
              <a:ext cx="2859405" cy="0"/>
            </a:xfrm>
            <a:custGeom>
              <a:avLst/>
              <a:gdLst/>
              <a:ahLst/>
              <a:cxnLst/>
              <a:rect l="l" t="t" r="r" b="b"/>
              <a:pathLst>
                <a:path w="2859405">
                  <a:moveTo>
                    <a:pt x="0" y="0"/>
                  </a:moveTo>
                  <a:lnTo>
                    <a:pt x="35810" y="0"/>
                  </a:lnTo>
                </a:path>
                <a:path w="2859405">
                  <a:moveTo>
                    <a:pt x="597353" y="0"/>
                  </a:moveTo>
                  <a:lnTo>
                    <a:pt x="1379013" y="0"/>
                  </a:lnTo>
                </a:path>
                <a:path w="2859405">
                  <a:moveTo>
                    <a:pt x="1955176" y="0"/>
                  </a:moveTo>
                  <a:lnTo>
                    <a:pt x="2100512" y="0"/>
                  </a:lnTo>
                </a:path>
                <a:path w="2859405">
                  <a:moveTo>
                    <a:pt x="2676669" y="0"/>
                  </a:moveTo>
                  <a:lnTo>
                    <a:pt x="2858865" y="0"/>
                  </a:lnTo>
                </a:path>
              </a:pathLst>
            </a:custGeom>
            <a:ln w="3175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15457802" y="5050110"/>
            <a:ext cx="1003935" cy="234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10"/>
              </a:spcBef>
            </a:pPr>
            <a:r>
              <a:rPr sz="500" b="1" spc="-10" dirty="0">
                <a:solidFill>
                  <a:srgbClr val="1E1F21"/>
                </a:solidFill>
                <a:latin typeface="Trebuchet MS"/>
                <a:cs typeface="Trebuchet MS"/>
              </a:rPr>
              <a:t>Feasibility</a:t>
            </a:r>
            <a:endParaRPr sz="500">
              <a:latin typeface="Trebuchet MS"/>
              <a:cs typeface="Trebuchet MS"/>
            </a:endParaRPr>
          </a:p>
          <a:p>
            <a:pPr marL="12700" marR="5080" algn="ctr">
              <a:lnSpc>
                <a:spcPct val="107100"/>
              </a:lnSpc>
              <a:spcBef>
                <a:spcPts val="260"/>
              </a:spcBef>
            </a:pP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Regardless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of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their importance,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which tasks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are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more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feasible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than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others?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(Cost,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time,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effort,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 complexity,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etc.)</a:t>
            </a:r>
            <a:endParaRPr sz="300">
              <a:latin typeface="Trebuchet MS"/>
              <a:cs typeface="Trebuchet MS"/>
            </a:endParaRPr>
          </a:p>
        </p:txBody>
      </p:sp>
      <p:pic>
        <p:nvPicPr>
          <p:cNvPr id="161" name="object 16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72496" y="4869393"/>
            <a:ext cx="167595" cy="167595"/>
          </a:xfrm>
          <a:prstGeom prst="rect">
            <a:avLst/>
          </a:prstGeom>
        </p:spPr>
      </p:pic>
      <p:sp>
        <p:nvSpPr>
          <p:cNvPr id="162" name="object 162"/>
          <p:cNvSpPr txBox="1"/>
          <p:nvPr/>
        </p:nvSpPr>
        <p:spPr>
          <a:xfrm>
            <a:off x="13818699" y="2908462"/>
            <a:ext cx="359410" cy="4800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00" b="1" spc="-5" dirty="0">
                <a:solidFill>
                  <a:srgbClr val="1F1F1F"/>
                </a:solidFill>
                <a:latin typeface="Trebuchet MS"/>
                <a:cs typeface="Trebuchet MS"/>
              </a:rPr>
              <a:t>Importance</a:t>
            </a:r>
            <a:endParaRPr sz="500">
              <a:latin typeface="Trebuchet MS"/>
              <a:cs typeface="Trebuchet MS"/>
            </a:endParaRPr>
          </a:p>
          <a:p>
            <a:pPr marL="20320" marR="12700" algn="ctr">
              <a:lnSpc>
                <a:spcPct val="107100"/>
              </a:lnSpc>
              <a:spcBef>
                <a:spcPts val="260"/>
              </a:spcBef>
            </a:pPr>
            <a:r>
              <a:rPr sz="300" spc="-15" dirty="0">
                <a:solidFill>
                  <a:srgbClr val="1F1F1F"/>
                </a:solidFill>
                <a:latin typeface="Trebuchet MS"/>
                <a:cs typeface="Trebuchet MS"/>
              </a:rPr>
              <a:t>If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each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these  tasks could get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15" dirty="0">
                <a:solidFill>
                  <a:srgbClr val="1F1F1F"/>
                </a:solidFill>
                <a:latin typeface="Trebuchet MS"/>
                <a:cs typeface="Trebuchet MS"/>
              </a:rPr>
              <a:t>done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without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any  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difficulty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rebuchet MS"/>
                <a:cs typeface="Trebuchet MS"/>
              </a:rPr>
              <a:t>cost, 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which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would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10" dirty="0">
                <a:solidFill>
                  <a:srgbClr val="1F1F1F"/>
                </a:solidFill>
                <a:latin typeface="Trebuchet MS"/>
                <a:cs typeface="Trebuchet MS"/>
              </a:rPr>
              <a:t>have 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most</a:t>
            </a:r>
            <a:r>
              <a:rPr sz="30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00" dirty="0">
                <a:solidFill>
                  <a:srgbClr val="1F1F1F"/>
                </a:solidFill>
                <a:latin typeface="Trebuchet MS"/>
                <a:cs typeface="Trebuchet MS"/>
              </a:rPr>
              <a:t>positive  </a:t>
            </a:r>
            <a:r>
              <a:rPr sz="300" spc="5" dirty="0">
                <a:solidFill>
                  <a:srgbClr val="1F1F1F"/>
                </a:solidFill>
                <a:latin typeface="Trebuchet MS"/>
                <a:cs typeface="Trebuchet MS"/>
              </a:rPr>
              <a:t>impact?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13625351" y="1410393"/>
            <a:ext cx="4441825" cy="5073015"/>
            <a:chOff x="13625351" y="1410393"/>
            <a:chExt cx="4441825" cy="5073015"/>
          </a:xfrm>
        </p:grpSpPr>
        <p:pic>
          <p:nvPicPr>
            <p:cNvPr id="164" name="object 1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14360" y="2709967"/>
              <a:ext cx="167595" cy="167595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13625351" y="5404698"/>
              <a:ext cx="4441825" cy="1078865"/>
            </a:xfrm>
            <a:custGeom>
              <a:avLst/>
              <a:gdLst/>
              <a:ahLst/>
              <a:cxnLst/>
              <a:rect l="l" t="t" r="r" b="b"/>
              <a:pathLst>
                <a:path w="4441825" h="1078864">
                  <a:moveTo>
                    <a:pt x="0" y="0"/>
                  </a:moveTo>
                  <a:lnTo>
                    <a:pt x="4441479" y="0"/>
                  </a:lnTo>
                  <a:lnTo>
                    <a:pt x="4441479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6547295" y="565793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591005" y="5921765"/>
              <a:ext cx="956944" cy="55244"/>
            </a:xfrm>
            <a:custGeom>
              <a:avLst/>
              <a:gdLst/>
              <a:ahLst/>
              <a:cxnLst/>
              <a:rect l="l" t="t" r="r" b="b"/>
              <a:pathLst>
                <a:path w="95694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  <a:path w="956944" h="55245">
                  <a:moveTo>
                    <a:pt x="956437" y="26085"/>
                  </a:moveTo>
                  <a:lnTo>
                    <a:pt x="955827" y="24587"/>
                  </a:lnTo>
                  <a:lnTo>
                    <a:pt x="931240" y="0"/>
                  </a:lnTo>
                  <a:lnTo>
                    <a:pt x="927519" y="0"/>
                  </a:lnTo>
                  <a:lnTo>
                    <a:pt x="922921" y="4597"/>
                  </a:lnTo>
                  <a:lnTo>
                    <a:pt x="922921" y="8331"/>
                  </a:lnTo>
                  <a:lnTo>
                    <a:pt x="936345" y="21755"/>
                  </a:lnTo>
                  <a:lnTo>
                    <a:pt x="900214" y="21755"/>
                  </a:lnTo>
                  <a:lnTo>
                    <a:pt x="897610" y="24396"/>
                  </a:lnTo>
                  <a:lnTo>
                    <a:pt x="897610" y="30899"/>
                  </a:lnTo>
                  <a:lnTo>
                    <a:pt x="900214" y="33528"/>
                  </a:lnTo>
                  <a:lnTo>
                    <a:pt x="936358" y="33528"/>
                  </a:lnTo>
                  <a:lnTo>
                    <a:pt x="922921" y="46964"/>
                  </a:lnTo>
                  <a:lnTo>
                    <a:pt x="922921" y="50685"/>
                  </a:lnTo>
                  <a:lnTo>
                    <a:pt x="926363" y="54127"/>
                  </a:lnTo>
                  <a:lnTo>
                    <a:pt x="927874" y="54711"/>
                  </a:lnTo>
                  <a:lnTo>
                    <a:pt x="929373" y="54711"/>
                  </a:lnTo>
                  <a:lnTo>
                    <a:pt x="930884" y="54711"/>
                  </a:lnTo>
                  <a:lnTo>
                    <a:pt x="932383" y="54127"/>
                  </a:lnTo>
                  <a:lnTo>
                    <a:pt x="955827" y="30695"/>
                  </a:lnTo>
                  <a:lnTo>
                    <a:pt x="956437" y="29210"/>
                  </a:lnTo>
                  <a:lnTo>
                    <a:pt x="956437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3867306" y="564767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3840770" y="561652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4761329" y="564750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4734792" y="561635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378416" y="5921765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5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99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210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657870" y="565793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631332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4793862" y="569264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815947" y="6147063"/>
              <a:ext cx="538480" cy="45720"/>
            </a:xfrm>
            <a:custGeom>
              <a:avLst/>
              <a:gdLst/>
              <a:ahLst/>
              <a:cxnLst/>
              <a:rect l="l" t="t" r="r" b="b"/>
              <a:pathLst>
                <a:path w="538480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53848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288"/>
                  </a:lnTo>
                  <a:lnTo>
                    <a:pt x="97523" y="45288"/>
                  </a:lnTo>
                  <a:lnTo>
                    <a:pt x="97523" y="0"/>
                  </a:lnTo>
                  <a:close/>
                </a:path>
                <a:path w="538480" h="45720">
                  <a:moveTo>
                    <a:pt x="149745" y="38"/>
                  </a:moveTo>
                  <a:lnTo>
                    <a:pt x="104457" y="38"/>
                  </a:lnTo>
                  <a:lnTo>
                    <a:pt x="104457" y="45326"/>
                  </a:lnTo>
                  <a:lnTo>
                    <a:pt x="149745" y="45326"/>
                  </a:lnTo>
                  <a:lnTo>
                    <a:pt x="149745" y="38"/>
                  </a:lnTo>
                  <a:close/>
                </a:path>
                <a:path w="538480" h="45720">
                  <a:moveTo>
                    <a:pt x="201968" y="38"/>
                  </a:moveTo>
                  <a:lnTo>
                    <a:pt x="156679" y="38"/>
                  </a:lnTo>
                  <a:lnTo>
                    <a:pt x="156679" y="45326"/>
                  </a:lnTo>
                  <a:lnTo>
                    <a:pt x="201968" y="45326"/>
                  </a:lnTo>
                  <a:lnTo>
                    <a:pt x="201968" y="38"/>
                  </a:lnTo>
                  <a:close/>
                </a:path>
                <a:path w="538480" h="45720">
                  <a:moveTo>
                    <a:pt x="254203" y="38"/>
                  </a:moveTo>
                  <a:lnTo>
                    <a:pt x="208915" y="38"/>
                  </a:lnTo>
                  <a:lnTo>
                    <a:pt x="208915" y="45326"/>
                  </a:lnTo>
                  <a:lnTo>
                    <a:pt x="254203" y="45326"/>
                  </a:lnTo>
                  <a:lnTo>
                    <a:pt x="254203" y="38"/>
                  </a:lnTo>
                  <a:close/>
                </a:path>
                <a:path w="538480" h="45720">
                  <a:moveTo>
                    <a:pt x="329247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47" y="45313"/>
                  </a:lnTo>
                  <a:lnTo>
                    <a:pt x="329247" y="25"/>
                  </a:lnTo>
                  <a:close/>
                </a:path>
                <a:path w="538480" h="45720">
                  <a:moveTo>
                    <a:pt x="381469" y="25"/>
                  </a:moveTo>
                  <a:lnTo>
                    <a:pt x="336181" y="25"/>
                  </a:lnTo>
                  <a:lnTo>
                    <a:pt x="336181" y="45313"/>
                  </a:lnTo>
                  <a:lnTo>
                    <a:pt x="381469" y="45313"/>
                  </a:lnTo>
                  <a:lnTo>
                    <a:pt x="381469" y="25"/>
                  </a:lnTo>
                  <a:close/>
                </a:path>
                <a:path w="538480" h="45720">
                  <a:moveTo>
                    <a:pt x="433692" y="50"/>
                  </a:moveTo>
                  <a:lnTo>
                    <a:pt x="388404" y="50"/>
                  </a:lnTo>
                  <a:lnTo>
                    <a:pt x="388404" y="45351"/>
                  </a:lnTo>
                  <a:lnTo>
                    <a:pt x="433692" y="45351"/>
                  </a:lnTo>
                  <a:lnTo>
                    <a:pt x="433692" y="50"/>
                  </a:lnTo>
                  <a:close/>
                </a:path>
                <a:path w="538480" h="45720">
                  <a:moveTo>
                    <a:pt x="485927" y="50"/>
                  </a:moveTo>
                  <a:lnTo>
                    <a:pt x="440626" y="50"/>
                  </a:lnTo>
                  <a:lnTo>
                    <a:pt x="440626" y="45351"/>
                  </a:lnTo>
                  <a:lnTo>
                    <a:pt x="485927" y="45351"/>
                  </a:lnTo>
                  <a:lnTo>
                    <a:pt x="485927" y="50"/>
                  </a:lnTo>
                  <a:close/>
                </a:path>
                <a:path w="538480" h="45720">
                  <a:moveTo>
                    <a:pt x="538149" y="50"/>
                  </a:moveTo>
                  <a:lnTo>
                    <a:pt x="492861" y="50"/>
                  </a:lnTo>
                  <a:lnTo>
                    <a:pt x="492861" y="45351"/>
                  </a:lnTo>
                  <a:lnTo>
                    <a:pt x="538149" y="45351"/>
                  </a:lnTo>
                  <a:lnTo>
                    <a:pt x="538149" y="5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3911415" y="569264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3985735" y="6147063"/>
              <a:ext cx="329565" cy="45720"/>
            </a:xfrm>
            <a:custGeom>
              <a:avLst/>
              <a:gdLst/>
              <a:ahLst/>
              <a:cxnLst/>
              <a:rect l="l" t="t" r="r" b="b"/>
              <a:pathLst>
                <a:path w="329565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329565" h="45720">
                  <a:moveTo>
                    <a:pt x="149733" y="38"/>
                  </a:moveTo>
                  <a:lnTo>
                    <a:pt x="104444" y="38"/>
                  </a:lnTo>
                  <a:lnTo>
                    <a:pt x="104444" y="45326"/>
                  </a:lnTo>
                  <a:lnTo>
                    <a:pt x="149733" y="45326"/>
                  </a:lnTo>
                  <a:lnTo>
                    <a:pt x="149733" y="38"/>
                  </a:lnTo>
                  <a:close/>
                </a:path>
                <a:path w="329565" h="45720">
                  <a:moveTo>
                    <a:pt x="329234" y="25"/>
                  </a:moveTo>
                  <a:lnTo>
                    <a:pt x="283946" y="25"/>
                  </a:lnTo>
                  <a:lnTo>
                    <a:pt x="283946" y="45313"/>
                  </a:lnTo>
                  <a:lnTo>
                    <a:pt x="329234" y="45313"/>
                  </a:lnTo>
                  <a:lnTo>
                    <a:pt x="329234" y="25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089647" y="6090967"/>
              <a:ext cx="208279" cy="33020"/>
            </a:xfrm>
            <a:custGeom>
              <a:avLst/>
              <a:gdLst/>
              <a:ahLst/>
              <a:cxnLst/>
              <a:rect l="l" t="t" r="r" b="b"/>
              <a:pathLst>
                <a:path w="208280" h="33020">
                  <a:moveTo>
                    <a:pt x="208051" y="16357"/>
                  </a:moveTo>
                  <a:lnTo>
                    <a:pt x="191693" y="0"/>
                  </a:lnTo>
                  <a:lnTo>
                    <a:pt x="187020" y="4673"/>
                  </a:lnTo>
                  <a:lnTo>
                    <a:pt x="195402" y="13055"/>
                  </a:lnTo>
                  <a:lnTo>
                    <a:pt x="95897" y="13055"/>
                  </a:lnTo>
                  <a:lnTo>
                    <a:pt x="12611" y="13068"/>
                  </a:lnTo>
                  <a:lnTo>
                    <a:pt x="20955" y="4711"/>
                  </a:lnTo>
                  <a:lnTo>
                    <a:pt x="16294" y="50"/>
                  </a:lnTo>
                  <a:lnTo>
                    <a:pt x="0" y="16357"/>
                  </a:lnTo>
                  <a:lnTo>
                    <a:pt x="16294" y="32664"/>
                  </a:lnTo>
                  <a:lnTo>
                    <a:pt x="20955" y="28003"/>
                  </a:lnTo>
                  <a:lnTo>
                    <a:pt x="12611" y="19646"/>
                  </a:lnTo>
                  <a:lnTo>
                    <a:pt x="95897" y="19646"/>
                  </a:lnTo>
                  <a:lnTo>
                    <a:pt x="195402" y="19659"/>
                  </a:lnTo>
                  <a:lnTo>
                    <a:pt x="187020" y="28041"/>
                  </a:lnTo>
                  <a:lnTo>
                    <a:pt x="191693" y="32715"/>
                  </a:lnTo>
                  <a:lnTo>
                    <a:pt x="208051" y="16357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321904" y="6147114"/>
              <a:ext cx="97790" cy="45720"/>
            </a:xfrm>
            <a:custGeom>
              <a:avLst/>
              <a:gdLst/>
              <a:ahLst/>
              <a:cxnLst/>
              <a:rect l="l" t="t" r="r" b="b"/>
              <a:pathLst>
                <a:path w="97790" h="45720">
                  <a:moveTo>
                    <a:pt x="45288" y="0"/>
                  </a:moveTo>
                  <a:lnTo>
                    <a:pt x="0" y="0"/>
                  </a:lnTo>
                  <a:lnTo>
                    <a:pt x="0" y="45300"/>
                  </a:lnTo>
                  <a:lnTo>
                    <a:pt x="45288" y="45300"/>
                  </a:lnTo>
                  <a:lnTo>
                    <a:pt x="45288" y="0"/>
                  </a:lnTo>
                  <a:close/>
                </a:path>
                <a:path w="9779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300"/>
                  </a:lnTo>
                  <a:lnTo>
                    <a:pt x="97523" y="45300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5692323" y="5697064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74" y="507669"/>
                  </a:lnTo>
                  <a:lnTo>
                    <a:pt x="13474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5714409" y="5706703"/>
              <a:ext cx="538480" cy="490220"/>
            </a:xfrm>
            <a:custGeom>
              <a:avLst/>
              <a:gdLst/>
              <a:ahLst/>
              <a:cxnLst/>
              <a:rect l="l" t="t" r="r" b="b"/>
              <a:pathLst>
                <a:path w="538480" h="490220">
                  <a:moveTo>
                    <a:pt x="45288" y="444792"/>
                  </a:moveTo>
                  <a:lnTo>
                    <a:pt x="0" y="444792"/>
                  </a:lnTo>
                  <a:lnTo>
                    <a:pt x="0" y="490080"/>
                  </a:lnTo>
                  <a:lnTo>
                    <a:pt x="45288" y="490080"/>
                  </a:lnTo>
                  <a:lnTo>
                    <a:pt x="45288" y="444792"/>
                  </a:lnTo>
                  <a:close/>
                </a:path>
                <a:path w="538480" h="490220">
                  <a:moveTo>
                    <a:pt x="97523" y="256070"/>
                  </a:moveTo>
                  <a:lnTo>
                    <a:pt x="52235" y="256070"/>
                  </a:lnTo>
                  <a:lnTo>
                    <a:pt x="52235" y="301371"/>
                  </a:lnTo>
                  <a:lnTo>
                    <a:pt x="97523" y="301371"/>
                  </a:lnTo>
                  <a:lnTo>
                    <a:pt x="97523" y="256070"/>
                  </a:lnTo>
                  <a:close/>
                </a:path>
                <a:path w="538480" h="490220">
                  <a:moveTo>
                    <a:pt x="149745" y="444817"/>
                  </a:moveTo>
                  <a:lnTo>
                    <a:pt x="104457" y="444817"/>
                  </a:lnTo>
                  <a:lnTo>
                    <a:pt x="104457" y="490118"/>
                  </a:lnTo>
                  <a:lnTo>
                    <a:pt x="149745" y="490118"/>
                  </a:lnTo>
                  <a:lnTo>
                    <a:pt x="149745" y="444817"/>
                  </a:lnTo>
                  <a:close/>
                </a:path>
                <a:path w="538480" h="490220">
                  <a:moveTo>
                    <a:pt x="201968" y="444817"/>
                  </a:moveTo>
                  <a:lnTo>
                    <a:pt x="156679" y="444817"/>
                  </a:lnTo>
                  <a:lnTo>
                    <a:pt x="156679" y="490118"/>
                  </a:lnTo>
                  <a:lnTo>
                    <a:pt x="201968" y="490118"/>
                  </a:lnTo>
                  <a:lnTo>
                    <a:pt x="201968" y="444817"/>
                  </a:lnTo>
                  <a:close/>
                </a:path>
                <a:path w="538480" h="490220">
                  <a:moveTo>
                    <a:pt x="254203" y="0"/>
                  </a:moveTo>
                  <a:lnTo>
                    <a:pt x="208915" y="0"/>
                  </a:lnTo>
                  <a:lnTo>
                    <a:pt x="208915" y="45288"/>
                  </a:lnTo>
                  <a:lnTo>
                    <a:pt x="254203" y="45288"/>
                  </a:lnTo>
                  <a:lnTo>
                    <a:pt x="254203" y="0"/>
                  </a:lnTo>
                  <a:close/>
                </a:path>
                <a:path w="538480" h="490220">
                  <a:moveTo>
                    <a:pt x="329247" y="444804"/>
                  </a:moveTo>
                  <a:lnTo>
                    <a:pt x="283959" y="444804"/>
                  </a:lnTo>
                  <a:lnTo>
                    <a:pt x="283959" y="490093"/>
                  </a:lnTo>
                  <a:lnTo>
                    <a:pt x="329247" y="490093"/>
                  </a:lnTo>
                  <a:lnTo>
                    <a:pt x="329247" y="444804"/>
                  </a:lnTo>
                  <a:close/>
                </a:path>
                <a:path w="538480" h="490220">
                  <a:moveTo>
                    <a:pt x="381469" y="444804"/>
                  </a:moveTo>
                  <a:lnTo>
                    <a:pt x="336181" y="444804"/>
                  </a:lnTo>
                  <a:lnTo>
                    <a:pt x="336181" y="490093"/>
                  </a:lnTo>
                  <a:lnTo>
                    <a:pt x="381469" y="490093"/>
                  </a:lnTo>
                  <a:lnTo>
                    <a:pt x="381469" y="444804"/>
                  </a:lnTo>
                  <a:close/>
                </a:path>
                <a:path w="538480" h="490220">
                  <a:moveTo>
                    <a:pt x="485927" y="444842"/>
                  </a:moveTo>
                  <a:lnTo>
                    <a:pt x="440639" y="444842"/>
                  </a:lnTo>
                  <a:lnTo>
                    <a:pt x="440639" y="490131"/>
                  </a:lnTo>
                  <a:lnTo>
                    <a:pt x="485927" y="490131"/>
                  </a:lnTo>
                  <a:lnTo>
                    <a:pt x="485927" y="444842"/>
                  </a:lnTo>
                  <a:close/>
                </a:path>
                <a:path w="538480" h="490220">
                  <a:moveTo>
                    <a:pt x="538149" y="444842"/>
                  </a:moveTo>
                  <a:lnTo>
                    <a:pt x="492861" y="444842"/>
                  </a:lnTo>
                  <a:lnTo>
                    <a:pt x="492861" y="490131"/>
                  </a:lnTo>
                  <a:lnTo>
                    <a:pt x="538149" y="490131"/>
                  </a:lnTo>
                  <a:lnTo>
                    <a:pt x="538149" y="444842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772549" y="5770114"/>
              <a:ext cx="370205" cy="368935"/>
            </a:xfrm>
            <a:custGeom>
              <a:avLst/>
              <a:gdLst/>
              <a:ahLst/>
              <a:cxnLst/>
              <a:rect l="l" t="t" r="r" b="b"/>
              <a:pathLst>
                <a:path w="370205" h="368935">
                  <a:moveTo>
                    <a:pt x="33464" y="270764"/>
                  </a:moveTo>
                  <a:lnTo>
                    <a:pt x="16738" y="254038"/>
                  </a:lnTo>
                  <a:lnTo>
                    <a:pt x="0" y="270764"/>
                  </a:lnTo>
                  <a:lnTo>
                    <a:pt x="4787" y="275539"/>
                  </a:lnTo>
                  <a:lnTo>
                    <a:pt x="13347" y="266979"/>
                  </a:lnTo>
                  <a:lnTo>
                    <a:pt x="13347" y="368744"/>
                  </a:lnTo>
                  <a:lnTo>
                    <a:pt x="20116" y="368744"/>
                  </a:lnTo>
                  <a:lnTo>
                    <a:pt x="20116" y="266966"/>
                  </a:lnTo>
                  <a:lnTo>
                    <a:pt x="28689" y="275539"/>
                  </a:lnTo>
                  <a:lnTo>
                    <a:pt x="33464" y="270764"/>
                  </a:lnTo>
                  <a:close/>
                </a:path>
                <a:path w="370205" h="368935">
                  <a:moveTo>
                    <a:pt x="190144" y="16725"/>
                  </a:moveTo>
                  <a:lnTo>
                    <a:pt x="173418" y="0"/>
                  </a:lnTo>
                  <a:lnTo>
                    <a:pt x="156679" y="16725"/>
                  </a:lnTo>
                  <a:lnTo>
                    <a:pt x="161467" y="21513"/>
                  </a:lnTo>
                  <a:lnTo>
                    <a:pt x="170040" y="12941"/>
                  </a:lnTo>
                  <a:lnTo>
                    <a:pt x="170040" y="114706"/>
                  </a:lnTo>
                  <a:lnTo>
                    <a:pt x="176796" y="114706"/>
                  </a:lnTo>
                  <a:lnTo>
                    <a:pt x="176796" y="12941"/>
                  </a:lnTo>
                  <a:lnTo>
                    <a:pt x="185369" y="21513"/>
                  </a:lnTo>
                  <a:lnTo>
                    <a:pt x="190144" y="16725"/>
                  </a:lnTo>
                  <a:close/>
                </a:path>
                <a:path w="370205" h="368935">
                  <a:moveTo>
                    <a:pt x="369633" y="163271"/>
                  </a:moveTo>
                  <a:lnTo>
                    <a:pt x="352907" y="146545"/>
                  </a:lnTo>
                  <a:lnTo>
                    <a:pt x="336181" y="163271"/>
                  </a:lnTo>
                  <a:lnTo>
                    <a:pt x="340956" y="168046"/>
                  </a:lnTo>
                  <a:lnTo>
                    <a:pt x="349529" y="159473"/>
                  </a:lnTo>
                  <a:lnTo>
                    <a:pt x="349529" y="261251"/>
                  </a:lnTo>
                  <a:lnTo>
                    <a:pt x="356285" y="261251"/>
                  </a:lnTo>
                  <a:lnTo>
                    <a:pt x="356285" y="159473"/>
                  </a:lnTo>
                  <a:lnTo>
                    <a:pt x="364858" y="168046"/>
                  </a:lnTo>
                  <a:lnTo>
                    <a:pt x="369633" y="163271"/>
                  </a:lnTo>
                  <a:close/>
                </a:path>
              </a:pathLst>
            </a:custGeom>
            <a:solidFill>
              <a:srgbClr val="EFA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6520758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6581758" y="6204727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6603841" y="5962773"/>
              <a:ext cx="97790" cy="180340"/>
            </a:xfrm>
            <a:custGeom>
              <a:avLst/>
              <a:gdLst/>
              <a:ahLst/>
              <a:cxnLst/>
              <a:rect l="l" t="t" r="r" b="b"/>
              <a:pathLst>
                <a:path w="97790" h="180339">
                  <a:moveTo>
                    <a:pt x="45288" y="134797"/>
                  </a:moveTo>
                  <a:lnTo>
                    <a:pt x="0" y="134797"/>
                  </a:lnTo>
                  <a:lnTo>
                    <a:pt x="0" y="180086"/>
                  </a:lnTo>
                  <a:lnTo>
                    <a:pt x="45288" y="180086"/>
                  </a:lnTo>
                  <a:lnTo>
                    <a:pt x="45288" y="134797"/>
                  </a:lnTo>
                  <a:close/>
                </a:path>
                <a:path w="97790" h="180339">
                  <a:moveTo>
                    <a:pt x="97510" y="0"/>
                  </a:moveTo>
                  <a:lnTo>
                    <a:pt x="52222" y="0"/>
                  </a:lnTo>
                  <a:lnTo>
                    <a:pt x="52222" y="45300"/>
                  </a:lnTo>
                  <a:lnTo>
                    <a:pt x="97510" y="45300"/>
                  </a:lnTo>
                  <a:lnTo>
                    <a:pt x="9751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6581756" y="5697058"/>
              <a:ext cx="13970" cy="514350"/>
            </a:xfrm>
            <a:custGeom>
              <a:avLst/>
              <a:gdLst/>
              <a:ahLst/>
              <a:cxnLst/>
              <a:rect l="l" t="t" r="r" b="b"/>
              <a:pathLst>
                <a:path w="13969" h="514350">
                  <a:moveTo>
                    <a:pt x="0" y="0"/>
                  </a:moveTo>
                  <a:lnTo>
                    <a:pt x="13479" y="0"/>
                  </a:lnTo>
                  <a:lnTo>
                    <a:pt x="13479" y="514098"/>
                  </a:lnTo>
                  <a:lnTo>
                    <a:pt x="0" y="51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6708285" y="5699617"/>
              <a:ext cx="415925" cy="497840"/>
            </a:xfrm>
            <a:custGeom>
              <a:avLst/>
              <a:gdLst/>
              <a:ahLst/>
              <a:cxnLst/>
              <a:rect l="l" t="t" r="r" b="b"/>
              <a:pathLst>
                <a:path w="415925" h="497839">
                  <a:moveTo>
                    <a:pt x="45300" y="189064"/>
                  </a:moveTo>
                  <a:lnTo>
                    <a:pt x="0" y="189064"/>
                  </a:lnTo>
                  <a:lnTo>
                    <a:pt x="0" y="234353"/>
                  </a:lnTo>
                  <a:lnTo>
                    <a:pt x="45300" y="234353"/>
                  </a:lnTo>
                  <a:lnTo>
                    <a:pt x="45300" y="189064"/>
                  </a:lnTo>
                  <a:close/>
                </a:path>
                <a:path w="415925" h="497839">
                  <a:moveTo>
                    <a:pt x="97523" y="451904"/>
                  </a:moveTo>
                  <a:lnTo>
                    <a:pt x="52235" y="451904"/>
                  </a:lnTo>
                  <a:lnTo>
                    <a:pt x="52235" y="497205"/>
                  </a:lnTo>
                  <a:lnTo>
                    <a:pt x="97523" y="497205"/>
                  </a:lnTo>
                  <a:lnTo>
                    <a:pt x="97523" y="451904"/>
                  </a:lnTo>
                  <a:close/>
                </a:path>
                <a:path w="415925" h="497839">
                  <a:moveTo>
                    <a:pt x="149745" y="0"/>
                  </a:moveTo>
                  <a:lnTo>
                    <a:pt x="104457" y="0"/>
                  </a:lnTo>
                  <a:lnTo>
                    <a:pt x="104457" y="45288"/>
                  </a:lnTo>
                  <a:lnTo>
                    <a:pt x="149745" y="45288"/>
                  </a:lnTo>
                  <a:lnTo>
                    <a:pt x="149745" y="0"/>
                  </a:lnTo>
                  <a:close/>
                </a:path>
                <a:path w="415925" h="497839">
                  <a:moveTo>
                    <a:pt x="224790" y="50571"/>
                  </a:moveTo>
                  <a:lnTo>
                    <a:pt x="179501" y="50571"/>
                  </a:lnTo>
                  <a:lnTo>
                    <a:pt x="179501" y="95859"/>
                  </a:lnTo>
                  <a:lnTo>
                    <a:pt x="224790" y="95859"/>
                  </a:lnTo>
                  <a:lnTo>
                    <a:pt x="224790" y="50571"/>
                  </a:lnTo>
                  <a:close/>
                </a:path>
                <a:path w="415925" h="497839">
                  <a:moveTo>
                    <a:pt x="284810" y="243890"/>
                  </a:moveTo>
                  <a:lnTo>
                    <a:pt x="239522" y="243890"/>
                  </a:lnTo>
                  <a:lnTo>
                    <a:pt x="239522" y="289179"/>
                  </a:lnTo>
                  <a:lnTo>
                    <a:pt x="284810" y="289179"/>
                  </a:lnTo>
                  <a:lnTo>
                    <a:pt x="284810" y="243890"/>
                  </a:lnTo>
                  <a:close/>
                </a:path>
                <a:path w="415925" h="497839">
                  <a:moveTo>
                    <a:pt x="339509" y="73215"/>
                  </a:moveTo>
                  <a:lnTo>
                    <a:pt x="294220" y="73215"/>
                  </a:lnTo>
                  <a:lnTo>
                    <a:pt x="294220" y="118503"/>
                  </a:lnTo>
                  <a:lnTo>
                    <a:pt x="339509" y="118503"/>
                  </a:lnTo>
                  <a:lnTo>
                    <a:pt x="339509" y="73215"/>
                  </a:lnTo>
                  <a:close/>
                </a:path>
                <a:path w="415925" h="497839">
                  <a:moveTo>
                    <a:pt x="381469" y="451929"/>
                  </a:moveTo>
                  <a:lnTo>
                    <a:pt x="336181" y="451929"/>
                  </a:lnTo>
                  <a:lnTo>
                    <a:pt x="336181" y="497217"/>
                  </a:lnTo>
                  <a:lnTo>
                    <a:pt x="381469" y="497217"/>
                  </a:lnTo>
                  <a:lnTo>
                    <a:pt x="381469" y="451929"/>
                  </a:lnTo>
                  <a:close/>
                </a:path>
                <a:path w="415925" h="497839">
                  <a:moveTo>
                    <a:pt x="415810" y="50571"/>
                  </a:moveTo>
                  <a:lnTo>
                    <a:pt x="370509" y="50571"/>
                  </a:lnTo>
                  <a:lnTo>
                    <a:pt x="370509" y="95859"/>
                  </a:lnTo>
                  <a:lnTo>
                    <a:pt x="415810" y="95859"/>
                  </a:lnTo>
                  <a:lnTo>
                    <a:pt x="415810" y="50571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6581758" y="6204727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4112708" y="569425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283140" y="5690968"/>
              <a:ext cx="184702" cy="187382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4983693" y="5702122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154125" y="5698836"/>
              <a:ext cx="184702" cy="187382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15882155" y="570851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6057305" y="5709946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4" h="178435">
                  <a:moveTo>
                    <a:pt x="175266" y="177946"/>
                  </a:moveTo>
                  <a:lnTo>
                    <a:pt x="133346" y="175328"/>
                  </a:lnTo>
                  <a:lnTo>
                    <a:pt x="66659" y="153270"/>
                  </a:lnTo>
                  <a:lnTo>
                    <a:pt x="22842" y="108783"/>
                  </a:lnTo>
                  <a:lnTo>
                    <a:pt x="1896" y="4186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6102820" y="58415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290" y="0"/>
                  </a:lnTo>
                  <a:lnTo>
                    <a:pt x="45290" y="45290"/>
                  </a:lnTo>
                  <a:lnTo>
                    <a:pt x="0" y="4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6771582" y="5697162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8" y="343036"/>
                  </a:lnTo>
                  <a:lnTo>
                    <a:pt x="195898" y="329847"/>
                  </a:lnTo>
                  <a:lnTo>
                    <a:pt x="154185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79"/>
                  </a:lnTo>
                  <a:lnTo>
                    <a:pt x="8626" y="106145"/>
                  </a:lnTo>
                  <a:lnTo>
                    <a:pt x="1819" y="5541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42014" y="5693876"/>
              <a:ext cx="184702" cy="18738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16376180" y="141039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0" y="0"/>
                  </a:moveTo>
                  <a:lnTo>
                    <a:pt x="576157" y="0"/>
                  </a:lnTo>
                  <a:lnTo>
                    <a:pt x="576157" y="576157"/>
                  </a:lnTo>
                  <a:lnTo>
                    <a:pt x="0" y="576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16376180" y="1410393"/>
            <a:ext cx="578485" cy="5765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53340" marR="48260" algn="ctr">
              <a:lnSpc>
                <a:spcPct val="102099"/>
              </a:lnSpc>
            </a:pPr>
            <a:r>
              <a:rPr sz="750" spc="-5" dirty="0">
                <a:latin typeface="Trebuchet MS"/>
                <a:cs typeface="Trebuchet MS"/>
              </a:rPr>
              <a:t>R</a:t>
            </a:r>
            <a:r>
              <a:rPr sz="750" dirty="0">
                <a:latin typeface="Trebuchet MS"/>
                <a:cs typeface="Trebuchet MS"/>
              </a:rPr>
              <a:t>enewable  </a:t>
            </a:r>
            <a:r>
              <a:rPr sz="750" spc="-30" dirty="0">
                <a:latin typeface="Trebuchet MS"/>
                <a:cs typeface="Trebuchet MS"/>
              </a:rPr>
              <a:t>electricity </a:t>
            </a:r>
            <a:r>
              <a:rPr sz="750" spc="-25" dirty="0">
                <a:latin typeface="Trebuchet MS"/>
                <a:cs typeface="Trebuchet MS"/>
              </a:rPr>
              <a:t> </a:t>
            </a:r>
            <a:r>
              <a:rPr sz="750" spc="-35" dirty="0">
                <a:latin typeface="Trebuchet MS"/>
                <a:cs typeface="Trebuchet MS"/>
              </a:rPr>
              <a:t>tariffs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5654681" y="1410388"/>
            <a:ext cx="576580" cy="57658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127635" marR="120014" algn="ctr">
              <a:lnSpc>
                <a:spcPct val="102099"/>
              </a:lnSpc>
            </a:pPr>
            <a:r>
              <a:rPr sz="750" spc="-5" dirty="0">
                <a:latin typeface="Trebuchet MS"/>
                <a:cs typeface="Trebuchet MS"/>
              </a:rPr>
              <a:t>Lower </a:t>
            </a:r>
            <a:r>
              <a:rPr sz="750" dirty="0">
                <a:latin typeface="Trebuchet MS"/>
                <a:cs typeface="Trebuchet MS"/>
              </a:rPr>
              <a:t> </a:t>
            </a:r>
            <a:r>
              <a:rPr sz="750" spc="-5" dirty="0">
                <a:latin typeface="Trebuchet MS"/>
                <a:cs typeface="Trebuchet MS"/>
              </a:rPr>
              <a:t>running  </a:t>
            </a:r>
            <a:r>
              <a:rPr sz="750" spc="10" dirty="0">
                <a:latin typeface="Trebuchet MS"/>
                <a:cs typeface="Trebuchet MS"/>
              </a:rPr>
              <a:t>costs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4311478" y="1410388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0"/>
                </a:moveTo>
                <a:lnTo>
                  <a:pt x="561543" y="0"/>
                </a:lnTo>
                <a:lnTo>
                  <a:pt x="561543" y="561543"/>
                </a:lnTo>
                <a:lnTo>
                  <a:pt x="0" y="561543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4322381" y="1556993"/>
            <a:ext cx="539750" cy="251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04775">
              <a:lnSpc>
                <a:spcPct val="106600"/>
              </a:lnSpc>
              <a:spcBef>
                <a:spcPts val="80"/>
              </a:spcBef>
            </a:pPr>
            <a:r>
              <a:rPr sz="700" spc="5" dirty="0">
                <a:latin typeface="Trebuchet MS"/>
                <a:cs typeface="Trebuchet MS"/>
              </a:rPr>
              <a:t>cleaner 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environment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4990917" y="1410388"/>
            <a:ext cx="542290" cy="54229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33350" marR="8255" indent="-117475">
              <a:lnSpc>
                <a:spcPct val="102899"/>
              </a:lnSpc>
            </a:pPr>
            <a:r>
              <a:rPr sz="700" spc="40" dirty="0">
                <a:latin typeface="Trebuchet MS"/>
                <a:cs typeface="Trebuchet MS"/>
              </a:rPr>
              <a:t>No</a:t>
            </a:r>
            <a:r>
              <a:rPr sz="700" spc="-3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congeion  charge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7134533" y="1410388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80">
                <a:moveTo>
                  <a:pt x="0" y="0"/>
                </a:moveTo>
                <a:lnTo>
                  <a:pt x="576157" y="0"/>
                </a:lnTo>
                <a:lnTo>
                  <a:pt x="576157" y="576157"/>
                </a:lnTo>
                <a:lnTo>
                  <a:pt x="0" y="576157"/>
                </a:lnTo>
                <a:lnTo>
                  <a:pt x="0" y="0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17134533" y="1410388"/>
            <a:ext cx="576580" cy="5765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55244" marR="47625" algn="ctr">
              <a:lnSpc>
                <a:spcPct val="102099"/>
              </a:lnSpc>
            </a:pPr>
            <a:r>
              <a:rPr sz="750" spc="-20" dirty="0">
                <a:latin typeface="Trebuchet MS"/>
                <a:cs typeface="Trebuchet MS"/>
              </a:rPr>
              <a:t>Better </a:t>
            </a:r>
            <a:r>
              <a:rPr sz="750" spc="-15" dirty="0">
                <a:latin typeface="Trebuchet MS"/>
                <a:cs typeface="Trebuchet MS"/>
              </a:rPr>
              <a:t> </a:t>
            </a:r>
            <a:r>
              <a:rPr sz="750" spc="-10" dirty="0">
                <a:latin typeface="Trebuchet MS"/>
                <a:cs typeface="Trebuchet MS"/>
              </a:rPr>
              <a:t>driving </a:t>
            </a:r>
            <a:r>
              <a:rPr sz="750" spc="-5" dirty="0">
                <a:latin typeface="Trebuchet MS"/>
                <a:cs typeface="Trebuchet MS"/>
              </a:rPr>
              <a:t> </a:t>
            </a:r>
            <a:r>
              <a:rPr sz="750" spc="-10" dirty="0">
                <a:latin typeface="Trebuchet MS"/>
                <a:cs typeface="Trebuchet MS"/>
              </a:rPr>
              <a:t>e</a:t>
            </a:r>
            <a:r>
              <a:rPr sz="750" spc="-5" dirty="0">
                <a:latin typeface="Trebuchet MS"/>
                <a:cs typeface="Trebuchet MS"/>
              </a:rPr>
              <a:t>xperiance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6376180" y="2273630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90" h="580389">
                <a:moveTo>
                  <a:pt x="0" y="0"/>
                </a:moveTo>
                <a:lnTo>
                  <a:pt x="580223" y="0"/>
                </a:lnTo>
                <a:lnTo>
                  <a:pt x="580223" y="580223"/>
                </a:lnTo>
                <a:lnTo>
                  <a:pt x="0" y="580223"/>
                </a:lnTo>
                <a:lnTo>
                  <a:pt x="0" y="0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16376180" y="2273630"/>
            <a:ext cx="578485" cy="580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88900" marR="78740" indent="49530">
              <a:lnSpc>
                <a:spcPct val="102800"/>
              </a:lnSpc>
            </a:pPr>
            <a:r>
              <a:rPr sz="750" spc="-15" dirty="0">
                <a:latin typeface="Trebuchet MS"/>
                <a:cs typeface="Trebuchet MS"/>
              </a:rPr>
              <a:t>Battery </a:t>
            </a:r>
            <a:r>
              <a:rPr sz="750" spc="-10" dirty="0">
                <a:latin typeface="Trebuchet MS"/>
                <a:cs typeface="Trebuchet MS"/>
              </a:rPr>
              <a:t> e</a:t>
            </a:r>
            <a:r>
              <a:rPr sz="750" spc="20" dirty="0">
                <a:latin typeface="Trebuchet MS"/>
                <a:cs typeface="Trebuchet MS"/>
              </a:rPr>
              <a:t>xpanses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5981205" y="3055896"/>
            <a:ext cx="579120" cy="57912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430" marR="3810" algn="ctr">
              <a:lnSpc>
                <a:spcPct val="104400"/>
              </a:lnSpc>
              <a:spcBef>
                <a:spcPts val="330"/>
              </a:spcBef>
            </a:pPr>
            <a:r>
              <a:rPr sz="600" spc="50" dirty="0">
                <a:latin typeface="Trebuchet MS"/>
                <a:cs typeface="Trebuchet MS"/>
              </a:rPr>
              <a:t>A </a:t>
            </a:r>
            <a:r>
              <a:rPr sz="600" spc="-5" dirty="0">
                <a:latin typeface="Trebuchet MS"/>
                <a:cs typeface="Trebuchet MS"/>
              </a:rPr>
              <a:t>review</a:t>
            </a:r>
            <a:r>
              <a:rPr sz="600" spc="17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of </a:t>
            </a:r>
            <a:r>
              <a:rPr sz="600" spc="-5" dirty="0">
                <a:latin typeface="Trebuchet MS"/>
                <a:cs typeface="Trebuchet MS"/>
              </a:rPr>
              <a:t> data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15" dirty="0">
                <a:latin typeface="Trebuchet MS"/>
                <a:cs typeface="Trebuchet MS"/>
              </a:rPr>
              <a:t>sources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5" dirty="0">
                <a:latin typeface="Trebuchet MS"/>
                <a:cs typeface="Trebuchet MS"/>
              </a:rPr>
              <a:t>for  electric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5" dirty="0">
                <a:latin typeface="Trebuchet MS"/>
                <a:cs typeface="Trebuchet MS"/>
              </a:rPr>
              <a:t>vehicles  </a:t>
            </a:r>
            <a:r>
              <a:rPr sz="600" spc="-10" dirty="0">
                <a:latin typeface="Trebuchet MS"/>
                <a:cs typeface="Trebuchet MS"/>
              </a:rPr>
              <a:t>integration 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5" dirty="0">
                <a:latin typeface="Trebuchet MS"/>
                <a:cs typeface="Trebuchet MS"/>
              </a:rPr>
              <a:t>studies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17103032" y="2260582"/>
            <a:ext cx="579755" cy="579755"/>
          </a:xfrm>
          <a:custGeom>
            <a:avLst/>
            <a:gdLst/>
            <a:ahLst/>
            <a:cxnLst/>
            <a:rect l="l" t="t" r="r" b="b"/>
            <a:pathLst>
              <a:path w="579755" h="579755">
                <a:moveTo>
                  <a:pt x="0" y="0"/>
                </a:moveTo>
                <a:lnTo>
                  <a:pt x="579723" y="0"/>
                </a:lnTo>
                <a:lnTo>
                  <a:pt x="579723" y="579723"/>
                </a:lnTo>
                <a:lnTo>
                  <a:pt x="0" y="579723"/>
                </a:lnTo>
                <a:lnTo>
                  <a:pt x="0" y="0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7103032" y="2260582"/>
            <a:ext cx="579755" cy="5797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04775" marR="97155" indent="82550">
              <a:lnSpc>
                <a:spcPct val="102699"/>
              </a:lnSpc>
            </a:pPr>
            <a:r>
              <a:rPr sz="750" spc="15" dirty="0">
                <a:latin typeface="Trebuchet MS"/>
                <a:cs typeface="Trebuchet MS"/>
              </a:rPr>
              <a:t>Slow </a:t>
            </a:r>
            <a:r>
              <a:rPr sz="750" spc="20" dirty="0">
                <a:latin typeface="Trebuchet MS"/>
                <a:cs typeface="Trebuchet MS"/>
              </a:rPr>
              <a:t> </a:t>
            </a:r>
            <a:r>
              <a:rPr sz="750" spc="5" dirty="0">
                <a:latin typeface="Trebuchet MS"/>
                <a:cs typeface="Trebuchet MS"/>
              </a:rPr>
              <a:t>charging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4990917" y="2273628"/>
            <a:ext cx="598805" cy="598805"/>
          </a:xfrm>
          <a:custGeom>
            <a:avLst/>
            <a:gdLst/>
            <a:ahLst/>
            <a:cxnLst/>
            <a:rect l="l" t="t" r="r" b="b"/>
            <a:pathLst>
              <a:path w="598805" h="598805">
                <a:moveTo>
                  <a:pt x="0" y="0"/>
                </a:moveTo>
                <a:lnTo>
                  <a:pt x="598520" y="0"/>
                </a:lnTo>
                <a:lnTo>
                  <a:pt x="598520" y="598520"/>
                </a:lnTo>
                <a:lnTo>
                  <a:pt x="0" y="598520"/>
                </a:lnTo>
                <a:lnTo>
                  <a:pt x="0" y="0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15066111" y="2430723"/>
            <a:ext cx="448309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Trebuchet MS"/>
                <a:cs typeface="Trebuchet MS"/>
              </a:rPr>
              <a:t>L</a:t>
            </a:r>
            <a:r>
              <a:rPr sz="750" spc="30" dirty="0">
                <a:latin typeface="Trebuchet MS"/>
                <a:cs typeface="Trebuchet MS"/>
              </a:rPr>
              <a:t>ow</a:t>
            </a:r>
            <a:r>
              <a:rPr sz="750" spc="-25" dirty="0">
                <a:latin typeface="Trebuchet MS"/>
                <a:cs typeface="Trebuchet MS"/>
              </a:rPr>
              <a:t> </a:t>
            </a:r>
            <a:r>
              <a:rPr sz="750" dirty="0">
                <a:latin typeface="Trebuchet MS"/>
                <a:cs typeface="Trebuchet MS"/>
              </a:rPr>
              <a:t>price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5041246" y="2551930"/>
            <a:ext cx="49847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latin typeface="Trebuchet MS"/>
                <a:cs typeface="Trebuchet MS"/>
              </a:rPr>
              <a:t>and</a:t>
            </a:r>
            <a:r>
              <a:rPr sz="750" spc="-25" dirty="0">
                <a:latin typeface="Trebuchet MS"/>
                <a:cs typeface="Trebuchet MS"/>
              </a:rPr>
              <a:t> </a:t>
            </a:r>
            <a:r>
              <a:rPr sz="750" spc="5" dirty="0">
                <a:latin typeface="Trebuchet MS"/>
                <a:cs typeface="Trebuchet MS"/>
              </a:rPr>
              <a:t>selling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6730304" y="3055896"/>
            <a:ext cx="579755" cy="57975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5875" rIns="0" bIns="0" rtlCol="0">
            <a:spAutoFit/>
          </a:bodyPr>
          <a:lstStyle/>
          <a:p>
            <a:pPr marL="28575" marR="20955" algn="ctr">
              <a:lnSpc>
                <a:spcPct val="109300"/>
              </a:lnSpc>
              <a:spcBef>
                <a:spcPts val="125"/>
              </a:spcBef>
            </a:pPr>
            <a:r>
              <a:rPr sz="400" dirty="0">
                <a:latin typeface="Trebuchet MS"/>
                <a:cs typeface="Trebuchet MS"/>
              </a:rPr>
              <a:t>Critcal </a:t>
            </a:r>
            <a:r>
              <a:rPr sz="400" spc="5" dirty="0">
                <a:latin typeface="Trebuchet MS"/>
                <a:cs typeface="Trebuchet MS"/>
              </a:rPr>
              <a:t>review </a:t>
            </a:r>
            <a:r>
              <a:rPr sz="400" spc="25" dirty="0">
                <a:latin typeface="Trebuchet MS"/>
                <a:cs typeface="Trebuchet MS"/>
              </a:rPr>
              <a:t>on </a:t>
            </a:r>
            <a:r>
              <a:rPr sz="400" spc="3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structural </a:t>
            </a:r>
            <a:r>
              <a:rPr sz="400" spc="5" dirty="0">
                <a:latin typeface="Trebuchet MS"/>
                <a:cs typeface="Trebuchet MS"/>
              </a:rPr>
              <a:t> architecture,enegy 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control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spc="10" dirty="0">
                <a:latin typeface="Trebuchet MS"/>
                <a:cs typeface="Trebuchet MS"/>
              </a:rPr>
              <a:t>stategies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spc="15" dirty="0">
                <a:latin typeface="Trebuchet MS"/>
                <a:cs typeface="Trebuchet MS"/>
              </a:rPr>
              <a:t>and  </a:t>
            </a:r>
            <a:r>
              <a:rPr sz="400" spc="10" dirty="0">
                <a:latin typeface="Trebuchet MS"/>
                <a:cs typeface="Trebuchet MS"/>
              </a:rPr>
              <a:t>development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spc="20" dirty="0">
                <a:latin typeface="Trebuchet MS"/>
                <a:cs typeface="Trebuchet MS"/>
              </a:rPr>
              <a:t>process  </a:t>
            </a:r>
            <a:r>
              <a:rPr sz="400" spc="10" dirty="0">
                <a:latin typeface="Trebuchet MS"/>
                <a:cs typeface="Trebuchet MS"/>
              </a:rPr>
              <a:t>towards </a:t>
            </a:r>
            <a:r>
              <a:rPr sz="400" dirty="0">
                <a:latin typeface="Trebuchet MS"/>
                <a:cs typeface="Trebuchet MS"/>
              </a:rPr>
              <a:t>optimal 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spc="15" dirty="0">
                <a:latin typeface="Trebuchet MS"/>
                <a:cs typeface="Trebuchet MS"/>
              </a:rPr>
              <a:t>energy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spc="15" dirty="0">
                <a:latin typeface="Trebuchet MS"/>
                <a:cs typeface="Trebuchet MS"/>
              </a:rPr>
              <a:t>mamagement  </a:t>
            </a:r>
            <a:r>
              <a:rPr sz="400" dirty="0">
                <a:latin typeface="Trebuchet MS"/>
                <a:cs typeface="Trebuchet MS"/>
              </a:rPr>
              <a:t>in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Trebuchet MS"/>
                <a:cs typeface="Trebuchet MS"/>
              </a:rPr>
              <a:t>hybrid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spc="10" dirty="0">
                <a:latin typeface="Trebuchet MS"/>
                <a:cs typeface="Trebuchet MS"/>
              </a:rPr>
              <a:t>vehicles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4312667" y="2293497"/>
            <a:ext cx="560705" cy="560705"/>
          </a:xfrm>
          <a:custGeom>
            <a:avLst/>
            <a:gdLst/>
            <a:ahLst/>
            <a:cxnLst/>
            <a:rect l="l" t="t" r="r" b="b"/>
            <a:pathLst>
              <a:path w="560705" h="560705">
                <a:moveTo>
                  <a:pt x="0" y="0"/>
                </a:moveTo>
                <a:lnTo>
                  <a:pt x="560353" y="0"/>
                </a:lnTo>
                <a:lnTo>
                  <a:pt x="560353" y="560353"/>
                </a:lnTo>
                <a:lnTo>
                  <a:pt x="0" y="560353"/>
                </a:lnTo>
                <a:lnTo>
                  <a:pt x="0" y="0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4356399" y="2439765"/>
            <a:ext cx="47307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latin typeface="Trebuchet MS"/>
                <a:cs typeface="Trebuchet MS"/>
              </a:rPr>
              <a:t>L</a:t>
            </a:r>
            <a:r>
              <a:rPr sz="700" spc="30" dirty="0">
                <a:latin typeface="Trebuchet MS"/>
                <a:cs typeface="Trebuchet MS"/>
              </a:rPr>
              <a:t>ow</a:t>
            </a:r>
            <a:r>
              <a:rPr sz="700" spc="-25" dirty="0">
                <a:latin typeface="Trebuchet MS"/>
                <a:cs typeface="Trebuchet MS"/>
              </a:rPr>
              <a:t> </a:t>
            </a:r>
            <a:r>
              <a:rPr sz="700" spc="35" dirty="0">
                <a:latin typeface="Trebuchet MS"/>
                <a:cs typeface="Trebuchet MS"/>
              </a:rPr>
              <a:t>speed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4372155" y="2553225"/>
            <a:ext cx="441959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5" dirty="0">
                <a:latin typeface="Trebuchet MS"/>
                <a:cs typeface="Trebuchet MS"/>
              </a:rPr>
              <a:t>and</a:t>
            </a:r>
            <a:r>
              <a:rPr sz="700" spc="-25" dirty="0">
                <a:latin typeface="Trebuchet MS"/>
                <a:cs typeface="Trebuchet MS"/>
              </a:rPr>
              <a:t> </a:t>
            </a:r>
            <a:r>
              <a:rPr sz="700" spc="20" dirty="0">
                <a:latin typeface="Trebuchet MS"/>
                <a:cs typeface="Trebuchet MS"/>
              </a:rPr>
              <a:t>range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5688795" y="2273630"/>
            <a:ext cx="580390" cy="58039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735"/>
              </a:spcBef>
            </a:pPr>
            <a:r>
              <a:rPr sz="750" spc="-15" dirty="0">
                <a:latin typeface="Trebuchet MS"/>
                <a:cs typeface="Trebuchet MS"/>
              </a:rPr>
              <a:t>L</a:t>
            </a:r>
            <a:r>
              <a:rPr sz="750" spc="15" dirty="0">
                <a:latin typeface="Trebuchet MS"/>
                <a:cs typeface="Trebuchet MS"/>
              </a:rPr>
              <a:t>ow</a:t>
            </a:r>
            <a:r>
              <a:rPr sz="750" spc="-30" dirty="0">
                <a:latin typeface="Trebuchet MS"/>
                <a:cs typeface="Trebuchet MS"/>
              </a:rPr>
              <a:t> </a:t>
            </a:r>
            <a:r>
              <a:rPr sz="750" spc="10" dirty="0">
                <a:latin typeface="Trebuchet MS"/>
                <a:cs typeface="Trebuchet MS"/>
              </a:rPr>
              <a:t>energy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5286043" y="3055901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19" h="579120">
                <a:moveTo>
                  <a:pt x="0" y="0"/>
                </a:moveTo>
                <a:lnTo>
                  <a:pt x="578647" y="0"/>
                </a:lnTo>
                <a:lnTo>
                  <a:pt x="578647" y="578647"/>
                </a:lnTo>
                <a:lnTo>
                  <a:pt x="0" y="578647"/>
                </a:lnTo>
                <a:lnTo>
                  <a:pt x="0" y="0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15313527" y="3061226"/>
            <a:ext cx="523875" cy="553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5300"/>
              </a:lnSpc>
              <a:spcBef>
                <a:spcPts val="85"/>
              </a:spcBef>
            </a:pPr>
            <a:r>
              <a:rPr sz="550" spc="5" dirty="0">
                <a:latin typeface="Trebuchet MS"/>
                <a:cs typeface="Trebuchet MS"/>
              </a:rPr>
              <a:t>Expriencing 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range </a:t>
            </a:r>
            <a:r>
              <a:rPr sz="550" spc="-10" dirty="0">
                <a:latin typeface="Trebuchet MS"/>
                <a:cs typeface="Trebuchet MS"/>
              </a:rPr>
              <a:t>in </a:t>
            </a:r>
            <a:r>
              <a:rPr sz="550" spc="10" dirty="0">
                <a:latin typeface="Trebuchet MS"/>
                <a:cs typeface="Trebuchet MS"/>
              </a:rPr>
              <a:t>an 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electric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5" dirty="0">
                <a:latin typeface="Trebuchet MS"/>
                <a:cs typeface="Trebuchet MS"/>
              </a:rPr>
              <a:t>vehicle-  </a:t>
            </a:r>
            <a:r>
              <a:rPr sz="550" spc="10" dirty="0">
                <a:latin typeface="Trebuchet MS"/>
                <a:cs typeface="Trebuchet MS"/>
              </a:rPr>
              <a:t>understanding 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psychological 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5" dirty="0">
                <a:latin typeface="Trebuchet MS"/>
                <a:cs typeface="Trebuchet MS"/>
              </a:rPr>
              <a:t>barriers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14573155" y="3055901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19" h="579120">
                <a:moveTo>
                  <a:pt x="0" y="0"/>
                </a:moveTo>
                <a:lnTo>
                  <a:pt x="578647" y="0"/>
                </a:lnTo>
                <a:lnTo>
                  <a:pt x="578647" y="578647"/>
                </a:lnTo>
                <a:lnTo>
                  <a:pt x="0" y="578647"/>
                </a:lnTo>
                <a:lnTo>
                  <a:pt x="0" y="0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14588044" y="3068333"/>
            <a:ext cx="549275" cy="537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3699"/>
              </a:lnSpc>
              <a:spcBef>
                <a:spcPts val="85"/>
              </a:spcBef>
            </a:pPr>
            <a:r>
              <a:rPr sz="650" spc="20" dirty="0">
                <a:latin typeface="Trebuchet MS"/>
                <a:cs typeface="Trebuchet MS"/>
              </a:rPr>
              <a:t>Morden </a:t>
            </a:r>
            <a:r>
              <a:rPr sz="650" spc="25" dirty="0">
                <a:latin typeface="Trebuchet MS"/>
                <a:cs typeface="Trebuchet MS"/>
              </a:rPr>
              <a:t> </a:t>
            </a:r>
            <a:r>
              <a:rPr sz="650" spc="-15" dirty="0">
                <a:latin typeface="Trebuchet MS"/>
                <a:cs typeface="Trebuchet MS"/>
              </a:rPr>
              <a:t>electric</a:t>
            </a:r>
            <a:r>
              <a:rPr sz="650" spc="-25" dirty="0">
                <a:latin typeface="Trebuchet MS"/>
                <a:cs typeface="Trebuchet MS"/>
              </a:rPr>
              <a:t> </a:t>
            </a:r>
            <a:r>
              <a:rPr sz="650" spc="-5" dirty="0">
                <a:latin typeface="Trebuchet MS"/>
                <a:cs typeface="Trebuchet MS"/>
              </a:rPr>
              <a:t>hybrid  </a:t>
            </a:r>
            <a:r>
              <a:rPr sz="650" spc="-15" dirty="0">
                <a:latin typeface="Trebuchet MS"/>
                <a:cs typeface="Trebuchet MS"/>
              </a:rPr>
              <a:t>electric</a:t>
            </a:r>
            <a:r>
              <a:rPr sz="650" spc="-25" dirty="0">
                <a:latin typeface="Trebuchet MS"/>
                <a:cs typeface="Trebuchet MS"/>
              </a:rPr>
              <a:t> </a:t>
            </a:r>
            <a:r>
              <a:rPr sz="650" spc="10" dirty="0">
                <a:latin typeface="Trebuchet MS"/>
                <a:cs typeface="Trebuchet MS"/>
              </a:rPr>
              <a:t>and  </a:t>
            </a:r>
            <a:r>
              <a:rPr sz="650" spc="-20" dirty="0">
                <a:latin typeface="Trebuchet MS"/>
                <a:cs typeface="Trebuchet MS"/>
              </a:rPr>
              <a:t>fuel</a:t>
            </a:r>
            <a:r>
              <a:rPr sz="650" spc="-25" dirty="0">
                <a:latin typeface="Trebuchet MS"/>
                <a:cs typeface="Trebuchet MS"/>
              </a:rPr>
              <a:t> </a:t>
            </a:r>
            <a:r>
              <a:rPr sz="650" spc="-15" dirty="0">
                <a:latin typeface="Trebuchet MS"/>
                <a:cs typeface="Trebuchet MS"/>
              </a:rPr>
              <a:t>cell  </a:t>
            </a:r>
            <a:r>
              <a:rPr sz="650" dirty="0">
                <a:latin typeface="Trebuchet MS"/>
                <a:cs typeface="Trebuchet MS"/>
              </a:rPr>
              <a:t>vehicles</a:t>
            </a:r>
            <a:endParaRPr sz="650">
              <a:latin typeface="Trebuchet MS"/>
              <a:cs typeface="Trebuchet MS"/>
            </a:endParaRPr>
          </a:p>
        </p:txBody>
      </p:sp>
      <p:grpSp>
        <p:nvGrpSpPr>
          <p:cNvPr id="224" name="object 224"/>
          <p:cNvGrpSpPr/>
          <p:nvPr/>
        </p:nvGrpSpPr>
        <p:grpSpPr>
          <a:xfrm>
            <a:off x="18068295" y="13979"/>
            <a:ext cx="2023110" cy="6471285"/>
            <a:chOff x="18068295" y="13979"/>
            <a:chExt cx="2023110" cy="6471285"/>
          </a:xfrm>
        </p:grpSpPr>
        <p:sp>
          <p:nvSpPr>
            <p:cNvPr id="225" name="object 225"/>
            <p:cNvSpPr/>
            <p:nvPr/>
          </p:nvSpPr>
          <p:spPr>
            <a:xfrm>
              <a:off x="18068493" y="14182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19" y="6469139"/>
                  </a:moveTo>
                  <a:lnTo>
                    <a:pt x="0" y="6469139"/>
                  </a:lnTo>
                  <a:lnTo>
                    <a:pt x="0" y="6470358"/>
                  </a:lnTo>
                  <a:lnTo>
                    <a:pt x="2022119" y="6470358"/>
                  </a:lnTo>
                  <a:lnTo>
                    <a:pt x="2022119" y="6469139"/>
                  </a:lnTo>
                  <a:close/>
                </a:path>
                <a:path w="2022475" h="6470650">
                  <a:moveTo>
                    <a:pt x="202211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119" y="5390477"/>
                  </a:lnTo>
                  <a:lnTo>
                    <a:pt x="202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8070518" y="16202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5" h="6466840">
                  <a:moveTo>
                    <a:pt x="0" y="0"/>
                  </a:moveTo>
                  <a:lnTo>
                    <a:pt x="2018080" y="0"/>
                  </a:lnTo>
                  <a:lnTo>
                    <a:pt x="2018080" y="6466311"/>
                  </a:lnTo>
                  <a:lnTo>
                    <a:pt x="0" y="6466311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8071544" y="5404648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5958" y="0"/>
                  </a:lnTo>
                  <a:lnTo>
                    <a:pt x="2015958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228"/>
          <p:cNvSpPr txBox="1"/>
          <p:nvPr/>
        </p:nvSpPr>
        <p:spPr>
          <a:xfrm>
            <a:off x="18249295" y="369845"/>
            <a:ext cx="1228090" cy="41973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b="1" spc="4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600" b="1" spc="-15" dirty="0">
                <a:solidFill>
                  <a:srgbClr val="1F1F1F"/>
                </a:solidFill>
                <a:latin typeface="Trebuchet MS"/>
                <a:cs typeface="Trebuchet MS"/>
              </a:rPr>
              <a:t>fter</a:t>
            </a:r>
            <a:r>
              <a:rPr sz="600" b="1" spc="-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600" b="1" spc="15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600" b="1" spc="-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254"/>
              </a:spcBef>
            </a:pPr>
            <a:r>
              <a:rPr sz="450" spc="5" dirty="0">
                <a:latin typeface="Trebuchet MS"/>
                <a:cs typeface="Trebuchet MS"/>
              </a:rPr>
              <a:t>You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can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export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mural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as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image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or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pdf 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to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share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with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members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company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who </a:t>
            </a:r>
            <a:r>
              <a:rPr sz="450" spc="-12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might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find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helpful.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29" name="object 229"/>
          <p:cNvGrpSpPr/>
          <p:nvPr/>
        </p:nvGrpSpPr>
        <p:grpSpPr>
          <a:xfrm>
            <a:off x="18261920" y="272473"/>
            <a:ext cx="1515745" cy="3108960"/>
            <a:chOff x="18261920" y="272473"/>
            <a:chExt cx="1515745" cy="3108960"/>
          </a:xfrm>
        </p:grpSpPr>
        <p:pic>
          <p:nvPicPr>
            <p:cNvPr id="230" name="object 2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261920" y="272473"/>
              <a:ext cx="101475" cy="101475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18267185" y="1117075"/>
              <a:ext cx="1510665" cy="904875"/>
            </a:xfrm>
            <a:custGeom>
              <a:avLst/>
              <a:gdLst/>
              <a:ahLst/>
              <a:cxnLst/>
              <a:rect l="l" t="t" r="r" b="b"/>
              <a:pathLst>
                <a:path w="1510665" h="904875">
                  <a:moveTo>
                    <a:pt x="1482559" y="0"/>
                  </a:moveTo>
                  <a:lnTo>
                    <a:pt x="0" y="0"/>
                  </a:lnTo>
                  <a:lnTo>
                    <a:pt x="0" y="13474"/>
                  </a:lnTo>
                  <a:lnTo>
                    <a:pt x="1482559" y="13474"/>
                  </a:lnTo>
                  <a:lnTo>
                    <a:pt x="1482559" y="0"/>
                  </a:lnTo>
                  <a:close/>
                </a:path>
                <a:path w="1510665" h="904875">
                  <a:moveTo>
                    <a:pt x="1510080" y="890854"/>
                  </a:moveTo>
                  <a:lnTo>
                    <a:pt x="3594" y="890854"/>
                  </a:lnTo>
                  <a:lnTo>
                    <a:pt x="3594" y="904328"/>
                  </a:lnTo>
                  <a:lnTo>
                    <a:pt x="1510080" y="904328"/>
                  </a:lnTo>
                  <a:lnTo>
                    <a:pt x="1510080" y="89085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282737" y="3104672"/>
              <a:ext cx="270109" cy="276248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18282737" y="3104672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8298210" y="1412497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79017" y="1388908"/>
              <a:ext cx="87697" cy="92094"/>
            </a:xfrm>
            <a:prstGeom prst="rect">
              <a:avLst/>
            </a:prstGeom>
          </p:spPr>
        </p:pic>
      </p:grpSp>
      <p:sp>
        <p:nvSpPr>
          <p:cNvPr id="236" name="object 236"/>
          <p:cNvSpPr txBox="1"/>
          <p:nvPr/>
        </p:nvSpPr>
        <p:spPr>
          <a:xfrm>
            <a:off x="18262964" y="1191331"/>
            <a:ext cx="448309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solidFill>
                  <a:srgbClr val="737373"/>
                </a:solidFill>
                <a:latin typeface="Trebuchet MS"/>
                <a:cs typeface="Trebuchet MS"/>
              </a:rPr>
              <a:t>Quick</a:t>
            </a:r>
            <a:r>
              <a:rPr sz="500" b="1" spc="-2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500" b="1" dirty="0">
                <a:solidFill>
                  <a:srgbClr val="737373"/>
                </a:solidFill>
                <a:latin typeface="Trebuchet MS"/>
                <a:cs typeface="Trebuchet MS"/>
              </a:rPr>
              <a:t>add-ons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18262964" y="2101068"/>
            <a:ext cx="65214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solidFill>
                  <a:srgbClr val="737373"/>
                </a:solidFill>
                <a:latin typeface="Trebuchet MS"/>
                <a:cs typeface="Trebuchet MS"/>
              </a:rPr>
              <a:t>K</a:t>
            </a:r>
            <a:r>
              <a:rPr sz="500" b="1" spc="-5" dirty="0">
                <a:solidFill>
                  <a:srgbClr val="737373"/>
                </a:solidFill>
                <a:latin typeface="Trebuchet MS"/>
                <a:cs typeface="Trebuchet MS"/>
              </a:rPr>
              <a:t>eep</a:t>
            </a:r>
            <a:r>
              <a:rPr sz="500" b="1" spc="-2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500" b="1" spc="5" dirty="0">
                <a:solidFill>
                  <a:srgbClr val="737373"/>
                </a:solidFill>
                <a:latin typeface="Trebuchet MS"/>
                <a:cs typeface="Trebuchet MS"/>
              </a:rPr>
              <a:t>moving</a:t>
            </a:r>
            <a:r>
              <a:rPr sz="500" b="1" spc="-2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500" b="1" spc="-10" dirty="0">
                <a:solidFill>
                  <a:srgbClr val="737373"/>
                </a:solidFill>
                <a:latin typeface="Trebuchet MS"/>
                <a:cs typeface="Trebuchet MS"/>
              </a:rPr>
              <a:t>forward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238" name="object 238"/>
          <p:cNvGraphicFramePr>
            <a:graphicFrameLocks noGrp="1"/>
          </p:cNvGraphicFramePr>
          <p:nvPr/>
        </p:nvGraphicFramePr>
        <p:xfrm>
          <a:off x="18346016" y="3167608"/>
          <a:ext cx="122554" cy="122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/>
                <a:gridCol w="67944"/>
              </a:tblGrid>
              <a:tr h="60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8DE"/>
                      </a:solidFill>
                      <a:prstDash val="solid"/>
                    </a:lnL>
                    <a:lnR w="6350">
                      <a:solidFill>
                        <a:srgbClr val="4EA8DE"/>
                      </a:solidFill>
                      <a:prstDash val="solid"/>
                    </a:lnR>
                    <a:lnT w="6350">
                      <a:solidFill>
                        <a:srgbClr val="4EA8DE"/>
                      </a:solidFill>
                      <a:prstDash val="solid"/>
                    </a:lnT>
                    <a:lnB w="6350">
                      <a:solidFill>
                        <a:srgbClr val="4EA8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9" name="object 239"/>
          <p:cNvSpPr txBox="1"/>
          <p:nvPr/>
        </p:nvSpPr>
        <p:spPr>
          <a:xfrm>
            <a:off x="18264719" y="1355929"/>
            <a:ext cx="1378585" cy="2159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450" b="1" spc="37" baseline="-18518" dirty="0">
                <a:solidFill>
                  <a:srgbClr val="2589A7"/>
                </a:solidFill>
                <a:latin typeface="Trebuchet MS"/>
                <a:cs typeface="Trebuchet MS"/>
              </a:rPr>
              <a:t>A      </a:t>
            </a:r>
            <a:r>
              <a:rPr sz="450" b="1" spc="-30" baseline="-18518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Share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the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300"/>
              </a:lnSpc>
              <a:spcBef>
                <a:spcPts val="55"/>
              </a:spcBef>
            </a:pPr>
            <a:r>
              <a:rPr sz="350" b="1" spc="15" dirty="0">
                <a:latin typeface="Trebuchet MS"/>
                <a:cs typeface="Trebuchet MS"/>
              </a:rPr>
              <a:t>Share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a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view</a:t>
            </a:r>
            <a:r>
              <a:rPr sz="350" b="1" spc="-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link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mural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with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stakeholders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keep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them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in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loop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about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outcomes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session.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18265509" y="3525583"/>
            <a:ext cx="1506855" cy="13970"/>
          </a:xfrm>
          <a:custGeom>
            <a:avLst/>
            <a:gdLst/>
            <a:ahLst/>
            <a:cxnLst/>
            <a:rect l="l" t="t" r="r" b="b"/>
            <a:pathLst>
              <a:path w="1506855" h="13970">
                <a:moveTo>
                  <a:pt x="0" y="0"/>
                </a:moveTo>
                <a:lnTo>
                  <a:pt x="1506488" y="0"/>
                </a:lnTo>
                <a:lnTo>
                  <a:pt x="1506488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18361767" y="3656357"/>
            <a:ext cx="58039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Share</a:t>
            </a:r>
            <a:r>
              <a:rPr sz="350" b="1" spc="-2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sz="350" b="1" spc="-15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10" dirty="0">
                <a:solidFill>
                  <a:srgbClr val="1B6184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18260871" y="2280589"/>
            <a:ext cx="840105" cy="1468120"/>
            <a:chOff x="18260871" y="2280589"/>
            <a:chExt cx="840105" cy="1468120"/>
          </a:xfrm>
        </p:grpSpPr>
        <p:pic>
          <p:nvPicPr>
            <p:cNvPr id="243" name="object 2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60871" y="3653856"/>
              <a:ext cx="710031" cy="94670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77807" y="2285352"/>
              <a:ext cx="270125" cy="276248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18277807" y="2285352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9061577" y="2543021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247"/>
          <p:cNvSpPr txBox="1"/>
          <p:nvPr/>
        </p:nvSpPr>
        <p:spPr>
          <a:xfrm>
            <a:off x="18596148" y="2240554"/>
            <a:ext cx="877569" cy="3543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Strategy</a:t>
            </a:r>
            <a:r>
              <a:rPr sz="350" b="1" spc="-3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blueprint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sz="350" spc="10" dirty="0">
                <a:latin typeface="Trebuchet MS"/>
                <a:cs typeface="Trebuchet MS"/>
              </a:rPr>
              <a:t>Define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the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components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new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idea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or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strategy.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29"/>
              </a:rPr>
              <a:t>Open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9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9"/>
              </a:rPr>
              <a:t>the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29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29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18602106" y="2509421"/>
            <a:ext cx="524510" cy="468630"/>
            <a:chOff x="18602106" y="2509421"/>
            <a:chExt cx="524510" cy="468630"/>
          </a:xfrm>
        </p:grpSpPr>
        <p:pic>
          <p:nvPicPr>
            <p:cNvPr id="249" name="object 2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2106" y="2509421"/>
              <a:ext cx="524444" cy="94961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19068933" y="2947470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object 251"/>
          <p:cNvSpPr txBox="1"/>
          <p:nvPr/>
        </p:nvSpPr>
        <p:spPr>
          <a:xfrm>
            <a:off x="18596145" y="2651691"/>
            <a:ext cx="1000125" cy="3473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5" dirty="0">
                <a:latin typeface="Trebuchet MS"/>
                <a:cs typeface="Trebuchet MS"/>
              </a:rPr>
              <a:t>Customer</a:t>
            </a:r>
            <a:r>
              <a:rPr sz="350" b="1" spc="-25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experience</a:t>
            </a:r>
            <a:r>
              <a:rPr sz="350" b="1" spc="-2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journey</a:t>
            </a:r>
            <a:r>
              <a:rPr sz="350" b="1" spc="-25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map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sz="350" spc="15" dirty="0">
                <a:latin typeface="Trebuchet MS"/>
                <a:cs typeface="Trebuchet MS"/>
              </a:rPr>
              <a:t>Understand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customer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needs,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motivations,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 </a:t>
            </a:r>
            <a:r>
              <a:rPr sz="350" spc="-9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obstacles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5" dirty="0">
                <a:latin typeface="Trebuchet MS"/>
                <a:cs typeface="Trebuchet MS"/>
              </a:rPr>
              <a:t>for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an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experience.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37465">
              <a:lnSpc>
                <a:spcPct val="100000"/>
              </a:lnSpc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Open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the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30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18277975" y="2684596"/>
            <a:ext cx="855980" cy="701675"/>
            <a:chOff x="18277975" y="2684596"/>
            <a:chExt cx="855980" cy="701675"/>
          </a:xfrm>
        </p:grpSpPr>
        <p:pic>
          <p:nvPicPr>
            <p:cNvPr id="253" name="object 2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9461" y="2913870"/>
              <a:ext cx="524444" cy="94961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282738" y="2689359"/>
              <a:ext cx="270109" cy="276248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18282738" y="2689359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EFA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076346" y="3355439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7567" y="13019"/>
                  </a:lnTo>
                  <a:lnTo>
                    <a:pt x="38821" y="14272"/>
                  </a:lnTo>
                  <a:lnTo>
                    <a:pt x="38821" y="16304"/>
                  </a:lnTo>
                  <a:lnTo>
                    <a:pt x="24548" y="30577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/>
          <p:nvPr/>
        </p:nvSpPr>
        <p:spPr>
          <a:xfrm>
            <a:off x="18596277" y="3059659"/>
            <a:ext cx="1060450" cy="3473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Strengths,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10" dirty="0">
                <a:latin typeface="Trebuchet MS"/>
                <a:cs typeface="Trebuchet MS"/>
              </a:rPr>
              <a:t>weaknesses,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opportunities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-5" dirty="0">
                <a:latin typeface="Trebuchet MS"/>
                <a:cs typeface="Trebuchet MS"/>
              </a:rPr>
              <a:t>&amp;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threats</a:t>
            </a:r>
            <a:endParaRPr sz="350">
              <a:latin typeface="Trebuchet MS"/>
              <a:cs typeface="Trebuchet MS"/>
            </a:endParaRPr>
          </a:p>
          <a:p>
            <a:pPr marL="12700" marR="70485">
              <a:lnSpc>
                <a:spcPct val="110300"/>
              </a:lnSpc>
              <a:spcBef>
                <a:spcPts val="165"/>
              </a:spcBef>
            </a:pPr>
            <a:r>
              <a:rPr sz="350" dirty="0">
                <a:latin typeface="Trebuchet MS"/>
                <a:cs typeface="Trebuchet MS"/>
              </a:rPr>
              <a:t>Identify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strengths,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weaknesses,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5" dirty="0">
                <a:latin typeface="Trebuchet MS"/>
                <a:cs typeface="Trebuchet MS"/>
              </a:rPr>
              <a:t>opportunities, </a:t>
            </a:r>
            <a:r>
              <a:rPr sz="350" spc="-90" dirty="0">
                <a:latin typeface="Trebuchet MS"/>
                <a:cs typeface="Trebuchet MS"/>
              </a:rPr>
              <a:t> </a:t>
            </a:r>
            <a:r>
              <a:rPr sz="350" spc="20" dirty="0">
                <a:latin typeface="Trebuchet MS"/>
                <a:cs typeface="Trebuchet MS"/>
              </a:rPr>
              <a:t>and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threats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(SWOT)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to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develop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Trebuchet MS"/>
                <a:cs typeface="Trebuchet MS"/>
              </a:rPr>
              <a:t>a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plan.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</a:pPr>
            <a:r>
              <a:rPr sz="350" b="1" spc="20" dirty="0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Open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the</a:t>
            </a:r>
            <a:r>
              <a:rPr sz="350" b="1" spc="-25" dirty="0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 </a:t>
            </a:r>
            <a:r>
              <a:rPr sz="350" b="1" spc="5" dirty="0">
                <a:solidFill>
                  <a:srgbClr val="1B6184"/>
                </a:solidFill>
                <a:latin typeface="Trebuchet MS"/>
                <a:cs typeface="Trebuchet MS"/>
                <a:hlinkClick r:id="rId31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pic>
        <p:nvPicPr>
          <p:cNvPr id="258" name="object 25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616876" y="3321838"/>
            <a:ext cx="524444" cy="94961"/>
          </a:xfrm>
          <a:prstGeom prst="rect">
            <a:avLst/>
          </a:prstGeom>
        </p:spPr>
      </p:pic>
      <p:sp>
        <p:nvSpPr>
          <p:cNvPr id="259" name="object 259"/>
          <p:cNvSpPr txBox="1"/>
          <p:nvPr/>
        </p:nvSpPr>
        <p:spPr>
          <a:xfrm>
            <a:off x="18395796" y="1659196"/>
            <a:ext cx="1200785" cy="2159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50" b="1" spc="5" dirty="0">
                <a:latin typeface="Trebuchet MS"/>
                <a:cs typeface="Trebuchet MS"/>
              </a:rPr>
              <a:t>Export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the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55"/>
              </a:spcBef>
            </a:pP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Export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0" dirty="0">
                <a:solidFill>
                  <a:srgbClr val="2F2F2F"/>
                </a:solidFill>
                <a:latin typeface="Trebuchet MS"/>
                <a:cs typeface="Trebuchet MS"/>
              </a:rPr>
              <a:t>copy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of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the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mural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5" dirty="0">
                <a:solidFill>
                  <a:srgbClr val="2F2F2F"/>
                </a:solidFill>
                <a:latin typeface="Trebuchet MS"/>
                <a:cs typeface="Trebuchet MS"/>
              </a:rPr>
              <a:t>as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35" dirty="0">
                <a:solidFill>
                  <a:srgbClr val="2F2F2F"/>
                </a:solidFill>
                <a:latin typeface="Trebuchet MS"/>
                <a:cs typeface="Trebuchet MS"/>
              </a:rPr>
              <a:t>PNG</a:t>
            </a:r>
            <a:r>
              <a:rPr sz="35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35" dirty="0">
                <a:solidFill>
                  <a:srgbClr val="2F2F2F"/>
                </a:solidFill>
                <a:latin typeface="Trebuchet MS"/>
                <a:cs typeface="Trebuchet MS"/>
              </a:rPr>
              <a:t>PDF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to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attach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to </a:t>
            </a:r>
            <a:r>
              <a:rPr sz="350" spc="-9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emails,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include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Trebuchet MS"/>
                <a:cs typeface="Trebuchet MS"/>
              </a:rPr>
              <a:t>slides,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20" dirty="0">
                <a:solidFill>
                  <a:srgbClr val="2F2F2F"/>
                </a:solidFill>
                <a:latin typeface="Trebuchet MS"/>
                <a:cs typeface="Trebuchet MS"/>
              </a:rPr>
              <a:t>save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Trebuchet MS"/>
                <a:cs typeface="Trebuchet MS"/>
              </a:rPr>
              <a:t>your</a:t>
            </a:r>
            <a:r>
              <a:rPr sz="35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50" spc="-5" dirty="0">
                <a:solidFill>
                  <a:srgbClr val="2F2F2F"/>
                </a:solidFill>
                <a:latin typeface="Trebuchet MS"/>
                <a:cs typeface="Trebuchet MS"/>
              </a:rPr>
              <a:t>drive.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18278668" y="1685647"/>
            <a:ext cx="88265" cy="92710"/>
            <a:chOff x="18278668" y="1685647"/>
            <a:chExt cx="88265" cy="92710"/>
          </a:xfrm>
        </p:grpSpPr>
        <p:sp>
          <p:nvSpPr>
            <p:cNvPr id="261" name="object 261"/>
            <p:cNvSpPr/>
            <p:nvPr/>
          </p:nvSpPr>
          <p:spPr>
            <a:xfrm>
              <a:off x="18297876" y="1709236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278668" y="1685647"/>
              <a:ext cx="87713" cy="92093"/>
            </a:xfrm>
            <a:prstGeom prst="rect">
              <a:avLst/>
            </a:prstGeom>
          </p:spPr>
        </p:pic>
      </p:grpSp>
      <p:sp>
        <p:nvSpPr>
          <p:cNvPr id="263" name="object 263"/>
          <p:cNvSpPr txBox="1"/>
          <p:nvPr/>
        </p:nvSpPr>
        <p:spPr>
          <a:xfrm>
            <a:off x="18290195" y="1683862"/>
            <a:ext cx="52705" cy="74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" b="1" spc="30" dirty="0">
                <a:solidFill>
                  <a:srgbClr val="2589A7"/>
                </a:solidFill>
                <a:latin typeface="Trebuchet MS"/>
                <a:cs typeface="Trebuchet MS"/>
              </a:rPr>
              <a:t>B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9850975" y="13575"/>
            <a:ext cx="8644255" cy="6471285"/>
            <a:chOff x="9850975" y="13575"/>
            <a:chExt cx="8644255" cy="6471285"/>
          </a:xfrm>
        </p:grpSpPr>
        <p:pic>
          <p:nvPicPr>
            <p:cNvPr id="265" name="object 2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339872" y="2757300"/>
              <a:ext cx="155306" cy="129780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326110" y="2356900"/>
              <a:ext cx="156901" cy="110411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9851174" y="13776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5369992"/>
                  </a:moveTo>
                  <a:lnTo>
                    <a:pt x="0" y="5369992"/>
                  </a:lnTo>
                  <a:lnTo>
                    <a:pt x="0" y="5390489"/>
                  </a:lnTo>
                  <a:lnTo>
                    <a:pt x="3774579" y="5390489"/>
                  </a:lnTo>
                  <a:lnTo>
                    <a:pt x="3774579" y="5369992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1109014"/>
                  </a:lnTo>
                  <a:lnTo>
                    <a:pt x="3774579" y="1109014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9853197" y="15797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30" h="6466840">
                  <a:moveTo>
                    <a:pt x="0" y="0"/>
                  </a:moveTo>
                  <a:lnTo>
                    <a:pt x="3770539" y="0"/>
                  </a:lnTo>
                  <a:lnTo>
                    <a:pt x="3770539" y="6466313"/>
                  </a:lnTo>
                  <a:lnTo>
                    <a:pt x="0" y="6466313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9861662" y="1122783"/>
              <a:ext cx="3754120" cy="4261485"/>
            </a:xfrm>
            <a:custGeom>
              <a:avLst/>
              <a:gdLst/>
              <a:ahLst/>
              <a:cxnLst/>
              <a:rect l="l" t="t" r="r" b="b"/>
              <a:pathLst>
                <a:path w="3754119" h="4261485">
                  <a:moveTo>
                    <a:pt x="0" y="0"/>
                  </a:moveTo>
                  <a:lnTo>
                    <a:pt x="3753503" y="0"/>
                  </a:lnTo>
                  <a:lnTo>
                    <a:pt x="3753503" y="4260979"/>
                  </a:lnTo>
                  <a:lnTo>
                    <a:pt x="0" y="426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0" name="object 270"/>
          <p:cNvSpPr txBox="1"/>
          <p:nvPr/>
        </p:nvSpPr>
        <p:spPr>
          <a:xfrm>
            <a:off x="10117833" y="843870"/>
            <a:ext cx="294005" cy="8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sz="400" b="1" spc="-1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71" name="object 271"/>
          <p:cNvGrpSpPr/>
          <p:nvPr/>
        </p:nvGrpSpPr>
        <p:grpSpPr>
          <a:xfrm>
            <a:off x="10052951" y="268021"/>
            <a:ext cx="101600" cy="651510"/>
            <a:chOff x="10052951" y="268021"/>
            <a:chExt cx="101600" cy="651510"/>
          </a:xfrm>
        </p:grpSpPr>
        <p:sp>
          <p:nvSpPr>
            <p:cNvPr id="272" name="object 272"/>
            <p:cNvSpPr/>
            <p:nvPr/>
          </p:nvSpPr>
          <p:spPr>
            <a:xfrm>
              <a:off x="10061893" y="866123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3901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38" y="13970"/>
                  </a:lnTo>
                  <a:lnTo>
                    <a:pt x="43180" y="12649"/>
                  </a:lnTo>
                  <a:lnTo>
                    <a:pt x="42964" y="10922"/>
                  </a:lnTo>
                  <a:lnTo>
                    <a:pt x="39509" y="8229"/>
                  </a:lnTo>
                  <a:lnTo>
                    <a:pt x="37655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44" y="5676"/>
                  </a:lnTo>
                  <a:lnTo>
                    <a:pt x="26657" y="3683"/>
                  </a:lnTo>
                  <a:lnTo>
                    <a:pt x="28600" y="3683"/>
                  </a:lnTo>
                  <a:lnTo>
                    <a:pt x="29425" y="2857"/>
                  </a:lnTo>
                  <a:lnTo>
                    <a:pt x="29425" y="825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7010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22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3" name="object 2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2951" y="268021"/>
              <a:ext cx="101475" cy="101475"/>
            </a:xfrm>
            <a:prstGeom prst="rect">
              <a:avLst/>
            </a:prstGeom>
          </p:spPr>
        </p:pic>
      </p:grpSp>
      <p:sp>
        <p:nvSpPr>
          <p:cNvPr id="274" name="object 274"/>
          <p:cNvSpPr txBox="1"/>
          <p:nvPr/>
        </p:nvSpPr>
        <p:spPr>
          <a:xfrm>
            <a:off x="10040318" y="263094"/>
            <a:ext cx="2386965" cy="530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600" b="1" spc="15" dirty="0">
                <a:latin typeface="Trebuchet MS"/>
                <a:cs typeface="Trebuchet MS"/>
              </a:rPr>
              <a:t>Group</a:t>
            </a:r>
            <a:r>
              <a:rPr sz="600" b="1" spc="-20" dirty="0">
                <a:latin typeface="Trebuchet MS"/>
                <a:cs typeface="Trebuchet MS"/>
              </a:rPr>
              <a:t> </a:t>
            </a:r>
            <a:r>
              <a:rPr sz="600" b="1" spc="15" dirty="0">
                <a:latin typeface="Trebuchet MS"/>
                <a:cs typeface="Trebuchet MS"/>
              </a:rPr>
              <a:t>ideas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9"/>
              </a:spcBef>
            </a:pPr>
            <a:r>
              <a:rPr sz="450" dirty="0">
                <a:latin typeface="Trebuchet MS"/>
                <a:cs typeface="Trebuchet MS"/>
              </a:rPr>
              <a:t>Take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turns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sharing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your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ideas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while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clustering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similar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or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related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notes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as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you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go.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Once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all </a:t>
            </a:r>
            <a:r>
              <a:rPr sz="450" spc="-1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sticky </a:t>
            </a:r>
            <a:r>
              <a:rPr sz="450" spc="15" dirty="0">
                <a:latin typeface="Trebuchet MS"/>
                <a:cs typeface="Trebuchet MS"/>
              </a:rPr>
              <a:t>notes have </a:t>
            </a:r>
            <a:r>
              <a:rPr sz="450" spc="20" dirty="0">
                <a:latin typeface="Trebuchet MS"/>
                <a:cs typeface="Trebuchet MS"/>
              </a:rPr>
              <a:t>been </a:t>
            </a:r>
            <a:r>
              <a:rPr sz="450" spc="10" dirty="0">
                <a:latin typeface="Trebuchet MS"/>
                <a:cs typeface="Trebuchet MS"/>
              </a:rPr>
              <a:t>grouped, </a:t>
            </a:r>
            <a:r>
              <a:rPr sz="450" spc="15" dirty="0">
                <a:latin typeface="Trebuchet MS"/>
                <a:cs typeface="Trebuchet MS"/>
              </a:rPr>
              <a:t>give each </a:t>
            </a:r>
            <a:r>
              <a:rPr sz="450" dirty="0">
                <a:latin typeface="Trebuchet MS"/>
                <a:cs typeface="Trebuchet MS"/>
              </a:rPr>
              <a:t>cluster </a:t>
            </a:r>
            <a:r>
              <a:rPr sz="450" spc="15" dirty="0">
                <a:latin typeface="Trebuchet MS"/>
                <a:cs typeface="Trebuchet MS"/>
              </a:rPr>
              <a:t>a </a:t>
            </a:r>
            <a:r>
              <a:rPr sz="450" spc="5" dirty="0">
                <a:latin typeface="Trebuchet MS"/>
                <a:cs typeface="Trebuchet MS"/>
              </a:rPr>
              <a:t>sentence-like </a:t>
            </a:r>
            <a:r>
              <a:rPr sz="450" spc="-10" dirty="0">
                <a:latin typeface="Trebuchet MS"/>
                <a:cs typeface="Trebuchet MS"/>
              </a:rPr>
              <a:t>label. </a:t>
            </a:r>
            <a:r>
              <a:rPr sz="450" spc="-25" dirty="0">
                <a:latin typeface="Trebuchet MS"/>
                <a:cs typeface="Trebuchet MS"/>
              </a:rPr>
              <a:t>If </a:t>
            </a:r>
            <a:r>
              <a:rPr sz="450" spc="15" dirty="0">
                <a:latin typeface="Trebuchet MS"/>
                <a:cs typeface="Trebuchet MS"/>
              </a:rPr>
              <a:t>a </a:t>
            </a:r>
            <a:r>
              <a:rPr sz="450" dirty="0">
                <a:latin typeface="Trebuchet MS"/>
                <a:cs typeface="Trebuchet MS"/>
              </a:rPr>
              <a:t>cluster </a:t>
            </a:r>
            <a:r>
              <a:rPr sz="450" spc="5" dirty="0">
                <a:latin typeface="Trebuchet MS"/>
                <a:cs typeface="Trebuchet MS"/>
              </a:rPr>
              <a:t>is 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bigger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than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six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sticky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notes,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15" dirty="0">
                <a:latin typeface="Trebuchet MS"/>
                <a:cs typeface="Trebuchet MS"/>
              </a:rPr>
              <a:t>try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5" dirty="0">
                <a:latin typeface="Trebuchet MS"/>
                <a:cs typeface="Trebuchet MS"/>
              </a:rPr>
              <a:t>see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if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you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5" dirty="0">
                <a:latin typeface="Trebuchet MS"/>
                <a:cs typeface="Trebuchet MS"/>
              </a:rPr>
              <a:t>and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break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-30" dirty="0">
                <a:latin typeface="Trebuchet MS"/>
                <a:cs typeface="Trebuchet MS"/>
              </a:rPr>
              <a:t>it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up</a:t>
            </a:r>
            <a:r>
              <a:rPr sz="450" spc="-5" dirty="0">
                <a:latin typeface="Trebuchet MS"/>
                <a:cs typeface="Trebuchet MS"/>
              </a:rPr>
              <a:t> into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smaller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sub-groups.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75" name="object 275"/>
          <p:cNvGrpSpPr/>
          <p:nvPr/>
        </p:nvGrpSpPr>
        <p:grpSpPr>
          <a:xfrm>
            <a:off x="12665013" y="1342629"/>
            <a:ext cx="687705" cy="490220"/>
            <a:chOff x="12665013" y="1342629"/>
            <a:chExt cx="687705" cy="490220"/>
          </a:xfrm>
        </p:grpSpPr>
        <p:sp>
          <p:nvSpPr>
            <p:cNvPr id="276" name="object 276"/>
            <p:cNvSpPr/>
            <p:nvPr/>
          </p:nvSpPr>
          <p:spPr>
            <a:xfrm>
              <a:off x="12665013" y="1413920"/>
              <a:ext cx="687705" cy="419100"/>
            </a:xfrm>
            <a:custGeom>
              <a:avLst/>
              <a:gdLst/>
              <a:ahLst/>
              <a:cxnLst/>
              <a:rect l="l" t="t" r="r" b="b"/>
              <a:pathLst>
                <a:path w="687705" h="419100">
                  <a:moveTo>
                    <a:pt x="0" y="0"/>
                  </a:moveTo>
                  <a:lnTo>
                    <a:pt x="687154" y="0"/>
                  </a:lnTo>
                  <a:lnTo>
                    <a:pt x="687154" y="418502"/>
                  </a:lnTo>
                  <a:lnTo>
                    <a:pt x="0" y="418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7" name="object 27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720273" y="1342629"/>
              <a:ext cx="77302" cy="77302"/>
            </a:xfrm>
            <a:prstGeom prst="rect">
              <a:avLst/>
            </a:prstGeom>
          </p:spPr>
        </p:pic>
      </p:grpSp>
      <p:sp>
        <p:nvSpPr>
          <p:cNvPr id="278" name="object 278"/>
          <p:cNvSpPr txBox="1"/>
          <p:nvPr/>
        </p:nvSpPr>
        <p:spPr>
          <a:xfrm>
            <a:off x="12665013" y="1413920"/>
            <a:ext cx="687705" cy="4191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300" b="1" spc="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57785" marR="62230">
              <a:lnSpc>
                <a:spcPct val="107100"/>
              </a:lnSpc>
              <a:spcBef>
                <a:spcPts val="244"/>
              </a:spcBef>
            </a:pPr>
            <a:r>
              <a:rPr sz="300" spc="20" dirty="0">
                <a:latin typeface="Trebuchet MS"/>
                <a:cs typeface="Trebuchet MS"/>
              </a:rPr>
              <a:t>Add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customizable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tags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to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sticky  </a:t>
            </a:r>
            <a:r>
              <a:rPr sz="300" spc="5" dirty="0">
                <a:latin typeface="Trebuchet MS"/>
                <a:cs typeface="Trebuchet MS"/>
              </a:rPr>
              <a:t>notes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to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ma</a:t>
            </a:r>
            <a:r>
              <a:rPr sz="300" spc="-5" dirty="0">
                <a:latin typeface="Trebuchet MS"/>
                <a:cs typeface="Trebuchet MS"/>
              </a:rPr>
              <a:t>k</a:t>
            </a:r>
            <a:r>
              <a:rPr sz="300" spc="15" dirty="0">
                <a:latin typeface="Trebuchet MS"/>
                <a:cs typeface="Trebuchet MS"/>
              </a:rPr>
              <a:t>e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20" dirty="0">
                <a:latin typeface="Trebuchet MS"/>
                <a:cs typeface="Trebuchet MS"/>
              </a:rPr>
              <a:t>it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easier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to</a:t>
            </a:r>
            <a:r>
              <a:rPr sz="300" spc="-10" dirty="0">
                <a:latin typeface="Trebuchet MS"/>
                <a:cs typeface="Trebuchet MS"/>
              </a:rPr>
              <a:t> find,  </a:t>
            </a:r>
            <a:r>
              <a:rPr sz="300" spc="5" dirty="0">
                <a:latin typeface="Trebuchet MS"/>
                <a:cs typeface="Trebuchet MS"/>
              </a:rPr>
              <a:t>browse, </a:t>
            </a:r>
            <a:r>
              <a:rPr sz="300" dirty="0">
                <a:latin typeface="Trebuchet MS"/>
                <a:cs typeface="Trebuchet MS"/>
              </a:rPr>
              <a:t>organize, </a:t>
            </a:r>
            <a:r>
              <a:rPr sz="300" spc="10" dirty="0">
                <a:latin typeface="Trebuchet MS"/>
                <a:cs typeface="Trebuchet MS"/>
              </a:rPr>
              <a:t>and </a:t>
            </a:r>
            <a:r>
              <a:rPr sz="300" spc="15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categorize </a:t>
            </a:r>
            <a:r>
              <a:rPr sz="300" spc="-5" dirty="0">
                <a:latin typeface="Trebuchet MS"/>
                <a:cs typeface="Trebuchet MS"/>
              </a:rPr>
              <a:t>important </a:t>
            </a:r>
            <a:r>
              <a:rPr sz="300" spc="10" dirty="0">
                <a:latin typeface="Trebuchet MS"/>
                <a:cs typeface="Trebuchet MS"/>
              </a:rPr>
              <a:t>ideas </a:t>
            </a:r>
            <a:r>
              <a:rPr sz="300" spc="15" dirty="0">
                <a:latin typeface="Trebuchet MS"/>
                <a:cs typeface="Trebuchet MS"/>
              </a:rPr>
              <a:t>as </a:t>
            </a:r>
            <a:r>
              <a:rPr sz="300" spc="2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themes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5" dirty="0">
                <a:latin typeface="Trebuchet MS"/>
                <a:cs typeface="Trebuchet MS"/>
              </a:rPr>
              <a:t>within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your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mural.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10144043" y="1412442"/>
            <a:ext cx="3176905" cy="624840"/>
            <a:chOff x="10144043" y="1412442"/>
            <a:chExt cx="3176905" cy="624840"/>
          </a:xfrm>
        </p:grpSpPr>
        <p:sp>
          <p:nvSpPr>
            <p:cNvPr id="280" name="object 280"/>
            <p:cNvSpPr/>
            <p:nvPr/>
          </p:nvSpPr>
          <p:spPr>
            <a:xfrm>
              <a:off x="13266749" y="1460426"/>
              <a:ext cx="54610" cy="58419"/>
            </a:xfrm>
            <a:custGeom>
              <a:avLst/>
              <a:gdLst/>
              <a:ahLst/>
              <a:cxnLst/>
              <a:rect l="l" t="t" r="r" b="b"/>
              <a:pathLst>
                <a:path w="54609" h="58419">
                  <a:moveTo>
                    <a:pt x="27743" y="6791"/>
                  </a:moveTo>
                  <a:lnTo>
                    <a:pt x="26312" y="6791"/>
                  </a:lnTo>
                  <a:lnTo>
                    <a:pt x="25663" y="6133"/>
                  </a:lnTo>
                  <a:lnTo>
                    <a:pt x="25776" y="585"/>
                  </a:lnTo>
                  <a:lnTo>
                    <a:pt x="26389" y="0"/>
                  </a:lnTo>
                  <a:lnTo>
                    <a:pt x="27666" y="0"/>
                  </a:lnTo>
                  <a:lnTo>
                    <a:pt x="28382" y="585"/>
                  </a:lnTo>
                  <a:lnTo>
                    <a:pt x="28392" y="6133"/>
                  </a:lnTo>
                  <a:lnTo>
                    <a:pt x="27743" y="6791"/>
                  </a:lnTo>
                  <a:close/>
                </a:path>
                <a:path w="54609" h="58419">
                  <a:moveTo>
                    <a:pt x="11928" y="13661"/>
                  </a:moveTo>
                  <a:lnTo>
                    <a:pt x="10999" y="13657"/>
                  </a:lnTo>
                  <a:lnTo>
                    <a:pt x="7417" y="10077"/>
                  </a:lnTo>
                  <a:lnTo>
                    <a:pt x="7298" y="9436"/>
                  </a:lnTo>
                  <a:lnTo>
                    <a:pt x="7613" y="8524"/>
                  </a:lnTo>
                  <a:lnTo>
                    <a:pt x="8081" y="8155"/>
                  </a:lnTo>
                  <a:lnTo>
                    <a:pt x="8996" y="8066"/>
                  </a:lnTo>
                  <a:lnTo>
                    <a:pt x="9412" y="8218"/>
                  </a:lnTo>
                  <a:lnTo>
                    <a:pt x="12403" y="11216"/>
                  </a:lnTo>
                  <a:lnTo>
                    <a:pt x="12923" y="11711"/>
                  </a:lnTo>
                  <a:lnTo>
                    <a:pt x="12938" y="12640"/>
                  </a:lnTo>
                  <a:lnTo>
                    <a:pt x="11928" y="13661"/>
                  </a:lnTo>
                  <a:close/>
                </a:path>
                <a:path w="54609" h="58419">
                  <a:moveTo>
                    <a:pt x="42127" y="13661"/>
                  </a:moveTo>
                  <a:lnTo>
                    <a:pt x="41117" y="12640"/>
                  </a:lnTo>
                  <a:lnTo>
                    <a:pt x="41131" y="11711"/>
                  </a:lnTo>
                  <a:lnTo>
                    <a:pt x="41651" y="11216"/>
                  </a:lnTo>
                  <a:lnTo>
                    <a:pt x="44568" y="8292"/>
                  </a:lnTo>
                  <a:lnTo>
                    <a:pt x="44848" y="8148"/>
                  </a:lnTo>
                  <a:lnTo>
                    <a:pt x="45313" y="8084"/>
                  </a:lnTo>
                  <a:lnTo>
                    <a:pt x="45859" y="8071"/>
                  </a:lnTo>
                  <a:lnTo>
                    <a:pt x="46396" y="8423"/>
                  </a:lnTo>
                  <a:lnTo>
                    <a:pt x="46807" y="9436"/>
                  </a:lnTo>
                  <a:lnTo>
                    <a:pt x="46650" y="10077"/>
                  </a:lnTo>
                  <a:lnTo>
                    <a:pt x="46265" y="10433"/>
                  </a:lnTo>
                  <a:lnTo>
                    <a:pt x="43056" y="13657"/>
                  </a:lnTo>
                  <a:lnTo>
                    <a:pt x="42127" y="13661"/>
                  </a:lnTo>
                  <a:close/>
                </a:path>
                <a:path w="54609" h="58419">
                  <a:moveTo>
                    <a:pt x="33884" y="46052"/>
                  </a:moveTo>
                  <a:lnTo>
                    <a:pt x="20170" y="46052"/>
                  </a:lnTo>
                  <a:lnTo>
                    <a:pt x="19312" y="39310"/>
                  </a:lnTo>
                  <a:lnTo>
                    <a:pt x="12128" y="37737"/>
                  </a:lnTo>
                  <a:lnTo>
                    <a:pt x="12128" y="18362"/>
                  </a:lnTo>
                  <a:lnTo>
                    <a:pt x="19456" y="12190"/>
                  </a:lnTo>
                  <a:lnTo>
                    <a:pt x="34598" y="12190"/>
                  </a:lnTo>
                  <a:lnTo>
                    <a:pt x="41927" y="18362"/>
                  </a:lnTo>
                  <a:lnTo>
                    <a:pt x="41927" y="37737"/>
                  </a:lnTo>
                  <a:lnTo>
                    <a:pt x="34742" y="39310"/>
                  </a:lnTo>
                  <a:lnTo>
                    <a:pt x="33884" y="46052"/>
                  </a:lnTo>
                  <a:close/>
                </a:path>
                <a:path w="54609" h="58419">
                  <a:moveTo>
                    <a:pt x="53478" y="29131"/>
                  </a:moveTo>
                  <a:lnTo>
                    <a:pt x="47309" y="29121"/>
                  </a:lnTo>
                  <a:lnTo>
                    <a:pt x="46736" y="28482"/>
                  </a:lnTo>
                  <a:lnTo>
                    <a:pt x="46729" y="27051"/>
                  </a:lnTo>
                  <a:lnTo>
                    <a:pt x="47241" y="26412"/>
                  </a:lnTo>
                  <a:lnTo>
                    <a:pt x="53488" y="26412"/>
                  </a:lnTo>
                  <a:lnTo>
                    <a:pt x="54117" y="27051"/>
                  </a:lnTo>
                  <a:lnTo>
                    <a:pt x="54117" y="28482"/>
                  </a:lnTo>
                  <a:lnTo>
                    <a:pt x="53478" y="29131"/>
                  </a:lnTo>
                  <a:close/>
                </a:path>
                <a:path w="54609" h="58419">
                  <a:moveTo>
                    <a:pt x="8349" y="47269"/>
                  </a:moveTo>
                  <a:lnTo>
                    <a:pt x="7339" y="46248"/>
                  </a:lnTo>
                  <a:lnTo>
                    <a:pt x="7354" y="45319"/>
                  </a:lnTo>
                  <a:lnTo>
                    <a:pt x="7874" y="44825"/>
                  </a:lnTo>
                  <a:lnTo>
                    <a:pt x="11628" y="41090"/>
                  </a:lnTo>
                  <a:lnTo>
                    <a:pt x="11948" y="40944"/>
                  </a:lnTo>
                  <a:lnTo>
                    <a:pt x="12838" y="40918"/>
                  </a:lnTo>
                  <a:lnTo>
                    <a:pt x="13370" y="41263"/>
                  </a:lnTo>
                  <a:lnTo>
                    <a:pt x="13788" y="42261"/>
                  </a:lnTo>
                  <a:lnTo>
                    <a:pt x="13660" y="42882"/>
                  </a:lnTo>
                  <a:lnTo>
                    <a:pt x="9278" y="47265"/>
                  </a:lnTo>
                  <a:lnTo>
                    <a:pt x="8349" y="47269"/>
                  </a:lnTo>
                  <a:close/>
                </a:path>
                <a:path w="54609" h="58419">
                  <a:moveTo>
                    <a:pt x="45705" y="47269"/>
                  </a:moveTo>
                  <a:lnTo>
                    <a:pt x="44776" y="47265"/>
                  </a:lnTo>
                  <a:lnTo>
                    <a:pt x="40411" y="42903"/>
                  </a:lnTo>
                  <a:lnTo>
                    <a:pt x="40292" y="42261"/>
                  </a:lnTo>
                  <a:lnTo>
                    <a:pt x="40607" y="41349"/>
                  </a:lnTo>
                  <a:lnTo>
                    <a:pt x="41075" y="40980"/>
                  </a:lnTo>
                  <a:lnTo>
                    <a:pt x="41588" y="40930"/>
                  </a:lnTo>
                  <a:lnTo>
                    <a:pt x="42079" y="40933"/>
                  </a:lnTo>
                  <a:lnTo>
                    <a:pt x="42448" y="41100"/>
                  </a:lnTo>
                  <a:lnTo>
                    <a:pt x="46181" y="44825"/>
                  </a:lnTo>
                  <a:lnTo>
                    <a:pt x="46701" y="45319"/>
                  </a:lnTo>
                  <a:lnTo>
                    <a:pt x="46715" y="46248"/>
                  </a:lnTo>
                  <a:lnTo>
                    <a:pt x="45705" y="47269"/>
                  </a:lnTo>
                  <a:close/>
                </a:path>
                <a:path w="54609" h="58419">
                  <a:moveTo>
                    <a:pt x="6071" y="29131"/>
                  </a:moveTo>
                  <a:lnTo>
                    <a:pt x="582" y="29121"/>
                  </a:lnTo>
                  <a:lnTo>
                    <a:pt x="7" y="28482"/>
                  </a:lnTo>
                  <a:lnTo>
                    <a:pt x="0" y="27051"/>
                  </a:lnTo>
                  <a:lnTo>
                    <a:pt x="513" y="26412"/>
                  </a:lnTo>
                  <a:lnTo>
                    <a:pt x="6081" y="26412"/>
                  </a:lnTo>
                  <a:lnTo>
                    <a:pt x="6729" y="27051"/>
                  </a:lnTo>
                  <a:lnTo>
                    <a:pt x="6729" y="28482"/>
                  </a:lnTo>
                  <a:lnTo>
                    <a:pt x="6071" y="29131"/>
                  </a:lnTo>
                  <a:close/>
                </a:path>
                <a:path w="54609" h="58419">
                  <a:moveTo>
                    <a:pt x="32520" y="58242"/>
                  </a:moveTo>
                  <a:lnTo>
                    <a:pt x="21534" y="58242"/>
                  </a:lnTo>
                  <a:lnTo>
                    <a:pt x="20255" y="57090"/>
                  </a:lnTo>
                  <a:lnTo>
                    <a:pt x="20255" y="48761"/>
                  </a:lnTo>
                  <a:lnTo>
                    <a:pt x="33800" y="48761"/>
                  </a:lnTo>
                  <a:lnTo>
                    <a:pt x="33800" y="57090"/>
                  </a:lnTo>
                  <a:lnTo>
                    <a:pt x="32520" y="58242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0144043" y="1412442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0"/>
                  </a:moveTo>
                  <a:lnTo>
                    <a:pt x="624714" y="0"/>
                  </a:lnTo>
                  <a:lnTo>
                    <a:pt x="624714" y="624714"/>
                  </a:lnTo>
                  <a:lnTo>
                    <a:pt x="0" y="624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2" name="object 282"/>
          <p:cNvSpPr txBox="1"/>
          <p:nvPr/>
        </p:nvSpPr>
        <p:spPr>
          <a:xfrm>
            <a:off x="10161170" y="1426917"/>
            <a:ext cx="590550" cy="5784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3899"/>
              </a:lnSpc>
              <a:spcBef>
                <a:spcPts val="85"/>
              </a:spcBef>
            </a:pPr>
            <a:r>
              <a:rPr sz="700" spc="20" dirty="0">
                <a:latin typeface="Trebuchet MS"/>
                <a:cs typeface="Trebuchet MS"/>
              </a:rPr>
              <a:t>Modern </a:t>
            </a:r>
            <a:r>
              <a:rPr sz="700" spc="2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electric</a:t>
            </a:r>
            <a:r>
              <a:rPr sz="700" spc="-30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hybrid  </a:t>
            </a:r>
            <a:r>
              <a:rPr sz="700" spc="-20" dirty="0">
                <a:latin typeface="Trebuchet MS"/>
                <a:cs typeface="Trebuchet MS"/>
              </a:rPr>
              <a:t>electric</a:t>
            </a:r>
            <a:r>
              <a:rPr sz="700" spc="-3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and  </a:t>
            </a:r>
            <a:r>
              <a:rPr sz="700" spc="-20" dirty="0">
                <a:latin typeface="Trebuchet MS"/>
                <a:cs typeface="Trebuchet MS"/>
              </a:rPr>
              <a:t>fuelcell 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vehicles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10799761" y="1412442"/>
            <a:ext cx="624840" cy="624840"/>
          </a:xfrm>
          <a:custGeom>
            <a:avLst/>
            <a:gdLst/>
            <a:ahLst/>
            <a:cxnLst/>
            <a:rect l="l" t="t" r="r" b="b"/>
            <a:pathLst>
              <a:path w="624840" h="624839">
                <a:moveTo>
                  <a:pt x="0" y="0"/>
                </a:moveTo>
                <a:lnTo>
                  <a:pt x="624714" y="0"/>
                </a:lnTo>
                <a:lnTo>
                  <a:pt x="624714" y="624714"/>
                </a:lnTo>
                <a:lnTo>
                  <a:pt x="0" y="624714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10830536" y="1419303"/>
            <a:ext cx="563245" cy="5962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4200"/>
              </a:lnSpc>
              <a:spcBef>
                <a:spcPts val="85"/>
              </a:spcBef>
            </a:pPr>
            <a:r>
              <a:rPr sz="600" spc="5" dirty="0">
                <a:latin typeface="Trebuchet MS"/>
                <a:cs typeface="Trebuchet MS"/>
              </a:rPr>
              <a:t>Experiencing </a:t>
            </a:r>
            <a:r>
              <a:rPr sz="600" spc="10" dirty="0">
                <a:latin typeface="Trebuchet MS"/>
                <a:cs typeface="Trebuchet MS"/>
              </a:rPr>
              <a:t> range </a:t>
            </a:r>
            <a:r>
              <a:rPr sz="600" spc="-10" dirty="0">
                <a:latin typeface="Trebuchet MS"/>
                <a:cs typeface="Trebuchet MS"/>
              </a:rPr>
              <a:t>in </a:t>
            </a:r>
            <a:r>
              <a:rPr sz="600" spc="10" dirty="0">
                <a:latin typeface="Trebuchet MS"/>
                <a:cs typeface="Trebuchet MS"/>
              </a:rPr>
              <a:t>n 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5" dirty="0">
                <a:latin typeface="Trebuchet MS"/>
                <a:cs typeface="Trebuchet MS"/>
              </a:rPr>
              <a:t>electric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Trebuchet MS"/>
                <a:cs typeface="Trebuchet MS"/>
              </a:rPr>
              <a:t>vehicle-  </a:t>
            </a:r>
            <a:r>
              <a:rPr sz="600" spc="5" dirty="0">
                <a:latin typeface="Trebuchet MS"/>
                <a:cs typeface="Trebuchet MS"/>
              </a:rPr>
              <a:t>understnding 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5" dirty="0">
                <a:latin typeface="Trebuchet MS"/>
                <a:cs typeface="Trebuchet MS"/>
              </a:rPr>
              <a:t>psychological 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barries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11455479" y="1412442"/>
            <a:ext cx="624840" cy="624840"/>
          </a:xfrm>
          <a:custGeom>
            <a:avLst/>
            <a:gdLst/>
            <a:ahLst/>
            <a:cxnLst/>
            <a:rect l="l" t="t" r="r" b="b"/>
            <a:pathLst>
              <a:path w="624840" h="624839">
                <a:moveTo>
                  <a:pt x="0" y="0"/>
                </a:moveTo>
                <a:lnTo>
                  <a:pt x="624714" y="0"/>
                </a:lnTo>
                <a:lnTo>
                  <a:pt x="624714" y="624714"/>
                </a:lnTo>
                <a:lnTo>
                  <a:pt x="0" y="624714"/>
                </a:lnTo>
                <a:lnTo>
                  <a:pt x="0" y="0"/>
                </a:lnTo>
                <a:close/>
              </a:path>
            </a:pathLst>
          </a:custGeom>
          <a:solidFill>
            <a:srgbClr val="FCF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 txBox="1"/>
          <p:nvPr/>
        </p:nvSpPr>
        <p:spPr>
          <a:xfrm>
            <a:off x="11455553" y="1446986"/>
            <a:ext cx="624840" cy="5397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4000"/>
              </a:lnSpc>
              <a:spcBef>
                <a:spcPts val="85"/>
              </a:spcBef>
            </a:pPr>
            <a:r>
              <a:rPr sz="650" spc="55" dirty="0">
                <a:latin typeface="Trebuchet MS"/>
                <a:cs typeface="Trebuchet MS"/>
              </a:rPr>
              <a:t>A </a:t>
            </a:r>
            <a:r>
              <a:rPr sz="650" spc="-5" dirty="0">
                <a:latin typeface="Trebuchet MS"/>
                <a:cs typeface="Trebuchet MS"/>
              </a:rPr>
              <a:t>review</a:t>
            </a:r>
            <a:r>
              <a:rPr sz="650" spc="18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of </a:t>
            </a:r>
            <a:r>
              <a:rPr sz="650" spc="-5" dirty="0">
                <a:latin typeface="Trebuchet MS"/>
                <a:cs typeface="Trebuchet MS"/>
              </a:rPr>
              <a:t> data</a:t>
            </a:r>
            <a:r>
              <a:rPr sz="650" spc="-25" dirty="0">
                <a:latin typeface="Trebuchet MS"/>
                <a:cs typeface="Trebuchet MS"/>
              </a:rPr>
              <a:t> </a:t>
            </a:r>
            <a:r>
              <a:rPr sz="650" spc="15" dirty="0">
                <a:latin typeface="Trebuchet MS"/>
                <a:cs typeface="Trebuchet MS"/>
              </a:rPr>
              <a:t>sources</a:t>
            </a:r>
            <a:r>
              <a:rPr sz="650" spc="-25" dirty="0">
                <a:latin typeface="Trebuchet MS"/>
                <a:cs typeface="Trebuchet MS"/>
              </a:rPr>
              <a:t> </a:t>
            </a:r>
            <a:r>
              <a:rPr sz="650" spc="-15" dirty="0">
                <a:latin typeface="Trebuchet MS"/>
                <a:cs typeface="Trebuchet MS"/>
              </a:rPr>
              <a:t>for  electric</a:t>
            </a:r>
            <a:r>
              <a:rPr sz="650" spc="-25" dirty="0">
                <a:latin typeface="Trebuchet MS"/>
                <a:cs typeface="Trebuchet MS"/>
              </a:rPr>
              <a:t> </a:t>
            </a:r>
            <a:r>
              <a:rPr sz="650" spc="-5" dirty="0">
                <a:latin typeface="Trebuchet MS"/>
                <a:cs typeface="Trebuchet MS"/>
              </a:rPr>
              <a:t>vehicle  </a:t>
            </a:r>
            <a:r>
              <a:rPr sz="650" spc="-10" dirty="0">
                <a:latin typeface="Trebuchet MS"/>
                <a:cs typeface="Trebuchet MS"/>
              </a:rPr>
              <a:t>integration </a:t>
            </a:r>
            <a:r>
              <a:rPr sz="650" spc="-5" dirty="0">
                <a:latin typeface="Trebuchet MS"/>
                <a:cs typeface="Trebuchet MS"/>
              </a:rPr>
              <a:t> </a:t>
            </a:r>
            <a:r>
              <a:rPr sz="650" spc="5" dirty="0">
                <a:latin typeface="Trebuchet MS"/>
                <a:cs typeface="Trebuchet MS"/>
              </a:rPr>
              <a:t>studies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10144044" y="2068160"/>
            <a:ext cx="624840" cy="62484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13335" rIns="0" bIns="0" rtlCol="0">
            <a:spAutoFit/>
          </a:bodyPr>
          <a:lstStyle/>
          <a:p>
            <a:pPr marL="17780" marR="10160" algn="ctr">
              <a:lnSpc>
                <a:spcPct val="106300"/>
              </a:lnSpc>
              <a:spcBef>
                <a:spcPts val="105"/>
              </a:spcBef>
            </a:pPr>
            <a:r>
              <a:rPr sz="450" spc="-10" dirty="0">
                <a:latin typeface="Trebuchet MS"/>
                <a:cs typeface="Trebuchet MS"/>
              </a:rPr>
              <a:t>Critical </a:t>
            </a:r>
            <a:r>
              <a:rPr sz="450" dirty="0">
                <a:latin typeface="Trebuchet MS"/>
                <a:cs typeface="Trebuchet MS"/>
              </a:rPr>
              <a:t>review </a:t>
            </a:r>
            <a:r>
              <a:rPr sz="450" spc="20" dirty="0">
                <a:latin typeface="Trebuchet MS"/>
                <a:cs typeface="Trebuchet MS"/>
              </a:rPr>
              <a:t>on </a:t>
            </a:r>
            <a:r>
              <a:rPr sz="450" spc="2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structural </a:t>
            </a:r>
            <a:r>
              <a:rPr sz="450" spc="-5" dirty="0">
                <a:latin typeface="Trebuchet MS"/>
                <a:cs typeface="Trebuchet MS"/>
              </a:rPr>
              <a:t> architecture,energy </a:t>
            </a:r>
            <a:r>
              <a:rPr sz="450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control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strategies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and  </a:t>
            </a:r>
            <a:r>
              <a:rPr sz="450" spc="5" dirty="0">
                <a:latin typeface="Trebuchet MS"/>
                <a:cs typeface="Trebuchet MS"/>
              </a:rPr>
              <a:t>developmet </a:t>
            </a:r>
            <a:r>
              <a:rPr sz="450" spc="15" dirty="0">
                <a:latin typeface="Trebuchet MS"/>
                <a:cs typeface="Trebuchet MS"/>
              </a:rPr>
              <a:t>process </a:t>
            </a:r>
            <a:r>
              <a:rPr sz="450" spc="20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towards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optimal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5" dirty="0">
                <a:latin typeface="Trebuchet MS"/>
                <a:cs typeface="Trebuchet MS"/>
              </a:rPr>
              <a:t>enery  </a:t>
            </a:r>
            <a:r>
              <a:rPr sz="450" spc="10" dirty="0">
                <a:latin typeface="Trebuchet MS"/>
                <a:cs typeface="Trebuchet MS"/>
              </a:rPr>
              <a:t>management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5" dirty="0">
                <a:latin typeface="Trebuchet MS"/>
                <a:cs typeface="Trebuchet MS"/>
              </a:rPr>
              <a:t>in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hybrid  </a:t>
            </a:r>
            <a:r>
              <a:rPr sz="450" spc="5" dirty="0">
                <a:latin typeface="Trebuchet MS"/>
                <a:cs typeface="Trebuchet MS"/>
              </a:rPr>
              <a:t>vehicles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88" name="object 288"/>
          <p:cNvGrpSpPr/>
          <p:nvPr/>
        </p:nvGrpSpPr>
        <p:grpSpPr>
          <a:xfrm>
            <a:off x="9854307" y="5404256"/>
            <a:ext cx="3768725" cy="1078865"/>
            <a:chOff x="9854307" y="5404256"/>
            <a:chExt cx="3768725" cy="1078865"/>
          </a:xfrm>
        </p:grpSpPr>
        <p:sp>
          <p:nvSpPr>
            <p:cNvPr id="289" name="object 289"/>
            <p:cNvSpPr/>
            <p:nvPr/>
          </p:nvSpPr>
          <p:spPr>
            <a:xfrm>
              <a:off x="9854307" y="5404256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3" y="0"/>
                  </a:lnTo>
                  <a:lnTo>
                    <a:pt x="376821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0096743" y="564722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0070208" y="561607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0990768" y="564706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0964230" y="561591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1887308" y="565749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1860770" y="562634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4" y="661703"/>
                  </a:moveTo>
                  <a:lnTo>
                    <a:pt x="94529" y="661703"/>
                  </a:lnTo>
                  <a:lnTo>
                    <a:pt x="57768" y="654264"/>
                  </a:lnTo>
                  <a:lnTo>
                    <a:pt x="27717" y="633986"/>
                  </a:lnTo>
                  <a:lnTo>
                    <a:pt x="7439" y="603935"/>
                  </a:lnTo>
                  <a:lnTo>
                    <a:pt x="0" y="567174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4" y="0"/>
                  </a:lnTo>
                  <a:lnTo>
                    <a:pt x="603935" y="7439"/>
                  </a:lnTo>
                  <a:lnTo>
                    <a:pt x="633986" y="27717"/>
                  </a:lnTo>
                  <a:lnTo>
                    <a:pt x="654264" y="57768"/>
                  </a:lnTo>
                  <a:lnTo>
                    <a:pt x="661703" y="94529"/>
                  </a:lnTo>
                  <a:lnTo>
                    <a:pt x="661703" y="567174"/>
                  </a:lnTo>
                  <a:lnTo>
                    <a:pt x="654264" y="603935"/>
                  </a:lnTo>
                  <a:lnTo>
                    <a:pt x="633986" y="633986"/>
                  </a:lnTo>
                  <a:lnTo>
                    <a:pt x="603935" y="654264"/>
                  </a:lnTo>
                  <a:lnTo>
                    <a:pt x="567174" y="661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0815345" y="5915961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39" y="26073"/>
                  </a:moveTo>
                  <a:lnTo>
                    <a:pt x="58216" y="24574"/>
                  </a:lnTo>
                  <a:lnTo>
                    <a:pt x="33642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16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16" y="33515"/>
                  </a:lnTo>
                  <a:lnTo>
                    <a:pt x="38747" y="33515"/>
                  </a:lnTo>
                  <a:lnTo>
                    <a:pt x="25311" y="46951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698"/>
                  </a:lnTo>
                  <a:lnTo>
                    <a:pt x="31775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7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149256" y="5715311"/>
              <a:ext cx="139699" cy="117710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327094" y="5715308"/>
              <a:ext cx="240557" cy="118038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051779" y="5723995"/>
              <a:ext cx="139700" cy="117710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229616" y="5723992"/>
              <a:ext cx="240557" cy="118038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051779" y="5882346"/>
              <a:ext cx="139700" cy="117710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230246" y="5882346"/>
              <a:ext cx="139700" cy="117710"/>
            </a:xfrm>
            <a:prstGeom prst="rect">
              <a:avLst/>
            </a:prstGeom>
          </p:spPr>
        </p:pic>
        <p:sp>
          <p:nvSpPr>
            <p:cNvPr id="303" name="object 303"/>
            <p:cNvSpPr/>
            <p:nvPr/>
          </p:nvSpPr>
          <p:spPr>
            <a:xfrm>
              <a:off x="11052792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1051845" y="604872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1102065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1051779" y="6059990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1052784" y="6074876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188"/>
                  </a:lnTo>
                  <a:lnTo>
                    <a:pt x="40754" y="88188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90017" y="47447"/>
                  </a:moveTo>
                  <a:lnTo>
                    <a:pt x="49276" y="47447"/>
                  </a:lnTo>
                  <a:lnTo>
                    <a:pt x="49276" y="88188"/>
                  </a:lnTo>
                  <a:lnTo>
                    <a:pt x="90017" y="88188"/>
                  </a:lnTo>
                  <a:lnTo>
                    <a:pt x="90017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41"/>
                  </a:lnTo>
                  <a:lnTo>
                    <a:pt x="138684" y="40741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946480" y="5737664"/>
              <a:ext cx="139700" cy="117710"/>
            </a:xfrm>
            <a:prstGeom prst="rect">
              <a:avLst/>
            </a:prstGeom>
          </p:spPr>
        </p:pic>
        <p:sp>
          <p:nvSpPr>
            <p:cNvPr id="309" name="object 309"/>
            <p:cNvSpPr/>
            <p:nvPr/>
          </p:nvSpPr>
          <p:spPr>
            <a:xfrm>
              <a:off x="12307265" y="5767181"/>
              <a:ext cx="144780" cy="41275"/>
            </a:xfrm>
            <a:custGeom>
              <a:avLst/>
              <a:gdLst/>
              <a:ahLst/>
              <a:cxnLst/>
              <a:rect l="l" t="t" r="r" b="b"/>
              <a:pathLst>
                <a:path w="144779" h="41275">
                  <a:moveTo>
                    <a:pt x="40741" y="0"/>
                  </a:moveTo>
                  <a:lnTo>
                    <a:pt x="0" y="0"/>
                  </a:lnTo>
                  <a:lnTo>
                    <a:pt x="0" y="40754"/>
                  </a:lnTo>
                  <a:lnTo>
                    <a:pt x="40741" y="40754"/>
                  </a:lnTo>
                  <a:lnTo>
                    <a:pt x="40741" y="0"/>
                  </a:lnTo>
                  <a:close/>
                </a:path>
                <a:path w="144779" h="41275">
                  <a:moveTo>
                    <a:pt x="91694" y="0"/>
                  </a:moveTo>
                  <a:lnTo>
                    <a:pt x="50939" y="0"/>
                  </a:lnTo>
                  <a:lnTo>
                    <a:pt x="50939" y="40754"/>
                  </a:lnTo>
                  <a:lnTo>
                    <a:pt x="91694" y="40754"/>
                  </a:lnTo>
                  <a:lnTo>
                    <a:pt x="91694" y="0"/>
                  </a:lnTo>
                  <a:close/>
                </a:path>
                <a:path w="144779" h="41275">
                  <a:moveTo>
                    <a:pt x="144475" y="0"/>
                  </a:moveTo>
                  <a:lnTo>
                    <a:pt x="103733" y="0"/>
                  </a:lnTo>
                  <a:lnTo>
                    <a:pt x="103733" y="40754"/>
                  </a:lnTo>
                  <a:lnTo>
                    <a:pt x="144475" y="40754"/>
                  </a:lnTo>
                  <a:lnTo>
                    <a:pt x="144475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0" name="object 31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46482" y="5896011"/>
              <a:ext cx="139698" cy="117714"/>
            </a:xfrm>
            <a:prstGeom prst="rect">
              <a:avLst/>
            </a:prstGeom>
          </p:spPr>
        </p:pic>
        <p:sp>
          <p:nvSpPr>
            <p:cNvPr id="311" name="object 311"/>
            <p:cNvSpPr/>
            <p:nvPr/>
          </p:nvSpPr>
          <p:spPr>
            <a:xfrm>
              <a:off x="12125961" y="592553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2125017" y="589938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1200257" y="5925537"/>
              <a:ext cx="1016000" cy="191135"/>
            </a:xfrm>
            <a:custGeom>
              <a:avLst/>
              <a:gdLst/>
              <a:ahLst/>
              <a:cxnLst/>
              <a:rect l="l" t="t" r="r" b="b"/>
              <a:pathLst>
                <a:path w="1016000" h="191135">
                  <a:moveTo>
                    <a:pt x="40741" y="149961"/>
                  </a:moveTo>
                  <a:lnTo>
                    <a:pt x="0" y="149961"/>
                  </a:lnTo>
                  <a:lnTo>
                    <a:pt x="0" y="190715"/>
                  </a:lnTo>
                  <a:lnTo>
                    <a:pt x="40741" y="190715"/>
                  </a:lnTo>
                  <a:lnTo>
                    <a:pt x="40741" y="149961"/>
                  </a:lnTo>
                  <a:close/>
                </a:path>
                <a:path w="1016000" h="191135">
                  <a:moveTo>
                    <a:pt x="90017" y="149961"/>
                  </a:moveTo>
                  <a:lnTo>
                    <a:pt x="49263" y="149961"/>
                  </a:lnTo>
                  <a:lnTo>
                    <a:pt x="49263" y="190715"/>
                  </a:lnTo>
                  <a:lnTo>
                    <a:pt x="90017" y="190715"/>
                  </a:lnTo>
                  <a:lnTo>
                    <a:pt x="90017" y="149961"/>
                  </a:lnTo>
                  <a:close/>
                </a:path>
                <a:path w="1016000" h="191135">
                  <a:moveTo>
                    <a:pt x="1015720" y="0"/>
                  </a:moveTo>
                  <a:lnTo>
                    <a:pt x="974966" y="0"/>
                  </a:lnTo>
                  <a:lnTo>
                    <a:pt x="974966" y="40754"/>
                  </a:lnTo>
                  <a:lnTo>
                    <a:pt x="1015720" y="40754"/>
                  </a:lnTo>
                  <a:lnTo>
                    <a:pt x="101572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2124950" y="591064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1150727" y="5925537"/>
              <a:ext cx="1114425" cy="238760"/>
            </a:xfrm>
            <a:custGeom>
              <a:avLst/>
              <a:gdLst/>
              <a:ahLst/>
              <a:cxnLst/>
              <a:rect l="l" t="t" r="r" b="b"/>
              <a:pathLst>
                <a:path w="1114425" h="238760">
                  <a:moveTo>
                    <a:pt x="40741" y="196786"/>
                  </a:moveTo>
                  <a:lnTo>
                    <a:pt x="0" y="196786"/>
                  </a:lnTo>
                  <a:lnTo>
                    <a:pt x="0" y="237528"/>
                  </a:lnTo>
                  <a:lnTo>
                    <a:pt x="40741" y="237528"/>
                  </a:lnTo>
                  <a:lnTo>
                    <a:pt x="40741" y="196786"/>
                  </a:lnTo>
                  <a:close/>
                </a:path>
                <a:path w="1114425" h="238760">
                  <a:moveTo>
                    <a:pt x="90271" y="197408"/>
                  </a:moveTo>
                  <a:lnTo>
                    <a:pt x="49530" y="197408"/>
                  </a:lnTo>
                  <a:lnTo>
                    <a:pt x="49530" y="238150"/>
                  </a:lnTo>
                  <a:lnTo>
                    <a:pt x="90271" y="238150"/>
                  </a:lnTo>
                  <a:lnTo>
                    <a:pt x="90271" y="197408"/>
                  </a:lnTo>
                  <a:close/>
                </a:path>
                <a:path w="1114425" h="238760">
                  <a:moveTo>
                    <a:pt x="139547" y="197408"/>
                  </a:moveTo>
                  <a:lnTo>
                    <a:pt x="98793" y="197408"/>
                  </a:lnTo>
                  <a:lnTo>
                    <a:pt x="98793" y="238150"/>
                  </a:lnTo>
                  <a:lnTo>
                    <a:pt x="139547" y="238150"/>
                  </a:lnTo>
                  <a:lnTo>
                    <a:pt x="139547" y="197408"/>
                  </a:lnTo>
                  <a:close/>
                </a:path>
                <a:path w="1114425" h="238760">
                  <a:moveTo>
                    <a:pt x="837514" y="163004"/>
                  </a:moveTo>
                  <a:lnTo>
                    <a:pt x="796759" y="163004"/>
                  </a:lnTo>
                  <a:lnTo>
                    <a:pt x="796759" y="203758"/>
                  </a:lnTo>
                  <a:lnTo>
                    <a:pt x="837514" y="203758"/>
                  </a:lnTo>
                  <a:lnTo>
                    <a:pt x="837514" y="163004"/>
                  </a:lnTo>
                  <a:close/>
                </a:path>
                <a:path w="1114425" h="238760">
                  <a:moveTo>
                    <a:pt x="1015974" y="47447"/>
                  </a:moveTo>
                  <a:lnTo>
                    <a:pt x="975233" y="47447"/>
                  </a:lnTo>
                  <a:lnTo>
                    <a:pt x="975233" y="88188"/>
                  </a:lnTo>
                  <a:lnTo>
                    <a:pt x="1015974" y="88188"/>
                  </a:lnTo>
                  <a:lnTo>
                    <a:pt x="1015974" y="47447"/>
                  </a:lnTo>
                  <a:close/>
                </a:path>
                <a:path w="1114425" h="238760">
                  <a:moveTo>
                    <a:pt x="1065250" y="47447"/>
                  </a:moveTo>
                  <a:lnTo>
                    <a:pt x="1024496" y="47447"/>
                  </a:lnTo>
                  <a:lnTo>
                    <a:pt x="1024496" y="88188"/>
                  </a:lnTo>
                  <a:lnTo>
                    <a:pt x="1065250" y="88188"/>
                  </a:lnTo>
                  <a:lnTo>
                    <a:pt x="1065250" y="47447"/>
                  </a:lnTo>
                  <a:close/>
                </a:path>
                <a:path w="1114425" h="238760">
                  <a:moveTo>
                    <a:pt x="1113917" y="0"/>
                  </a:moveTo>
                  <a:lnTo>
                    <a:pt x="1073162" y="0"/>
                  </a:lnTo>
                  <a:lnTo>
                    <a:pt x="1073162" y="40754"/>
                  </a:lnTo>
                  <a:lnTo>
                    <a:pt x="1113917" y="40754"/>
                  </a:lnTo>
                  <a:lnTo>
                    <a:pt x="1113917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1946550" y="606238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1996766" y="6088536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1946482" y="607365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1947487" y="6088541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201"/>
                  </a:lnTo>
                  <a:lnTo>
                    <a:pt x="40754" y="88201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54"/>
                  </a:lnTo>
                  <a:lnTo>
                    <a:pt x="138684" y="4075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2213757" y="5682985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29116"/>
                  </a:moveTo>
                  <a:lnTo>
                    <a:pt x="126715" y="16234"/>
                  </a:lnTo>
                  <a:lnTo>
                    <a:pt x="106889" y="7087"/>
                  </a:lnTo>
                  <a:lnTo>
                    <a:pt x="87638" y="1676"/>
                  </a:lnTo>
                  <a:lnTo>
                    <a:pt x="68961" y="0"/>
                  </a:lnTo>
                  <a:lnTo>
                    <a:pt x="50858" y="2059"/>
                  </a:lnTo>
                  <a:lnTo>
                    <a:pt x="33331" y="7853"/>
                  </a:lnTo>
                  <a:lnTo>
                    <a:pt x="16378" y="17383"/>
                  </a:lnTo>
                  <a:lnTo>
                    <a:pt x="0" y="30649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2318785" y="5674601"/>
              <a:ext cx="51435" cy="44450"/>
            </a:xfrm>
            <a:custGeom>
              <a:avLst/>
              <a:gdLst/>
              <a:ahLst/>
              <a:cxnLst/>
              <a:rect l="l" t="t" r="r" b="b"/>
              <a:pathLst>
                <a:path w="51434" h="44450">
                  <a:moveTo>
                    <a:pt x="51290" y="44123"/>
                  </a:moveTo>
                  <a:lnTo>
                    <a:pt x="0" y="30731"/>
                  </a:lnTo>
                  <a:lnTo>
                    <a:pt x="6219" y="28705"/>
                  </a:lnTo>
                  <a:lnTo>
                    <a:pt x="11910" y="24737"/>
                  </a:lnTo>
                  <a:lnTo>
                    <a:pt x="16018" y="18975"/>
                  </a:lnTo>
                  <a:lnTo>
                    <a:pt x="20137" y="13197"/>
                  </a:lnTo>
                  <a:lnTo>
                    <a:pt x="22023" y="6538"/>
                  </a:lnTo>
                  <a:lnTo>
                    <a:pt x="21910" y="0"/>
                  </a:lnTo>
                  <a:lnTo>
                    <a:pt x="51290" y="44123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996766" y="613598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2034170" y="6210546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6" y="0"/>
                  </a:moveTo>
                  <a:lnTo>
                    <a:pt x="126798" y="13266"/>
                  </a:lnTo>
                  <a:lnTo>
                    <a:pt x="107031" y="22796"/>
                  </a:lnTo>
                  <a:lnTo>
                    <a:pt x="87815" y="28591"/>
                  </a:lnTo>
                  <a:lnTo>
                    <a:pt x="69150" y="30651"/>
                  </a:lnTo>
                  <a:lnTo>
                    <a:pt x="51036" y="28975"/>
                  </a:lnTo>
                  <a:lnTo>
                    <a:pt x="33473" y="23563"/>
                  </a:lnTo>
                  <a:lnTo>
                    <a:pt x="16461" y="14415"/>
                  </a:lnTo>
                  <a:lnTo>
                    <a:pt x="0" y="1532"/>
                  </a:lnTo>
                </a:path>
              </a:pathLst>
            </a:custGeom>
            <a:ln w="9435">
              <a:solidFill>
                <a:srgbClr val="BE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2139359" y="6203872"/>
              <a:ext cx="51435" cy="45085"/>
            </a:xfrm>
            <a:custGeom>
              <a:avLst/>
              <a:gdLst/>
              <a:ahLst/>
              <a:cxnLst/>
              <a:rect l="l" t="t" r="r" b="b"/>
              <a:pathLst>
                <a:path w="51434" h="45085">
                  <a:moveTo>
                    <a:pt x="22350" y="44541"/>
                  </a:moveTo>
                  <a:lnTo>
                    <a:pt x="22367" y="38000"/>
                  </a:lnTo>
                  <a:lnTo>
                    <a:pt x="20376" y="31355"/>
                  </a:lnTo>
                  <a:lnTo>
                    <a:pt x="16185" y="25652"/>
                  </a:lnTo>
                  <a:lnTo>
                    <a:pt x="11983" y="19934"/>
                  </a:lnTo>
                  <a:lnTo>
                    <a:pt x="6246" y="16063"/>
                  </a:lnTo>
                  <a:lnTo>
                    <a:pt x="0" y="14128"/>
                  </a:lnTo>
                  <a:lnTo>
                    <a:pt x="51092" y="0"/>
                  </a:lnTo>
                  <a:lnTo>
                    <a:pt x="22350" y="44541"/>
                  </a:lnTo>
                  <a:close/>
                </a:path>
              </a:pathLst>
            </a:custGeom>
            <a:solidFill>
              <a:srgbClr val="B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5" name="object 32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124950" y="6059018"/>
              <a:ext cx="139697" cy="117712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124317" y="5737661"/>
              <a:ext cx="139703" cy="117713"/>
            </a:xfrm>
            <a:prstGeom prst="rect">
              <a:avLst/>
            </a:prstGeom>
          </p:spPr>
        </p:pic>
        <p:sp>
          <p:nvSpPr>
            <p:cNvPr id="327" name="object 327"/>
            <p:cNvSpPr/>
            <p:nvPr/>
          </p:nvSpPr>
          <p:spPr>
            <a:xfrm>
              <a:off x="12307340" y="574489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2307273" y="575616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1708994" y="5922171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35" y="21755"/>
                  </a:lnTo>
                  <a:lnTo>
                    <a:pt x="2603" y="21755"/>
                  </a:lnTo>
                  <a:lnTo>
                    <a:pt x="0" y="24396"/>
                  </a:lnTo>
                  <a:lnTo>
                    <a:pt x="0" y="30886"/>
                  </a:lnTo>
                  <a:lnTo>
                    <a:pt x="2603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711"/>
                  </a:lnTo>
                  <a:lnTo>
                    <a:pt x="31762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197"/>
                  </a:lnTo>
                  <a:lnTo>
                    <a:pt x="58826" y="2608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792</Words>
  <Application>Microsoft Office PowerPoint</Application>
  <PresentationFormat>Custom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NKACCLG</cp:lastModifiedBy>
  <cp:revision>8</cp:revision>
  <dcterms:created xsi:type="dcterms:W3CDTF">2023-04-22T05:32:14Z</dcterms:created>
  <dcterms:modified xsi:type="dcterms:W3CDTF">2023-04-22T06:54:25Z</dcterms:modified>
</cp:coreProperties>
</file>