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pptx" ContentType="application/vnd.openxmlformats-officedocument.presentationml.presentation"/>
  <Override PartName="/ppt/slideLayouts/slideLayout10.xml" ContentType="application/vnd.openxmlformats-officedocument.presentationml.slideLayout+xml"/>
  <Default Extension="vml" ContentType="application/vnd.openxmlformats-officedocument.vmlDrawing"/>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7"/>
  </p:notesMasterIdLst>
  <p:sldIdLst>
    <p:sldId id="259" r:id="rId2"/>
    <p:sldId id="260" r:id="rId3"/>
    <p:sldId id="261" r:id="rId4"/>
    <p:sldId id="262" r:id="rId5"/>
    <p:sldId id="264" r:id="rId6"/>
    <p:sldId id="266" r:id="rId7"/>
    <p:sldId id="267" r:id="rId8"/>
    <p:sldId id="268" r:id="rId9"/>
    <p:sldId id="277" r:id="rId10"/>
    <p:sldId id="282" r:id="rId11"/>
    <p:sldId id="283" r:id="rId12"/>
    <p:sldId id="271" r:id="rId13"/>
    <p:sldId id="272" r:id="rId14"/>
    <p:sldId id="273" r:id="rId15"/>
    <p:sldId id="27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EB5AE3-FC65-4792-B115-8BAEB6E4465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40EC409-5777-4EE4-A20D-3AC83CFF2A4B}">
      <dgm:prSet/>
      <dgm:spPr/>
      <dgm:t>
        <a:bodyPr/>
        <a:lstStyle/>
        <a:p>
          <a:pPr rtl="0"/>
          <a:r>
            <a:rPr lang="en-US" b="1" dirty="0" smtClean="0"/>
            <a:t>PROJECT REPORT TEMPLATE </a:t>
          </a:r>
          <a:endParaRPr lang="en-US" b="1" dirty="0"/>
        </a:p>
      </dgm:t>
    </dgm:pt>
    <dgm:pt modelId="{B66BDC10-5DF9-40D6-B168-D5FD0FB3F537}" type="parTrans" cxnId="{7D59A13A-5899-4979-A537-2966F323EA48}">
      <dgm:prSet/>
      <dgm:spPr/>
      <dgm:t>
        <a:bodyPr/>
        <a:lstStyle/>
        <a:p>
          <a:endParaRPr lang="en-US"/>
        </a:p>
      </dgm:t>
    </dgm:pt>
    <dgm:pt modelId="{C620A6C9-1566-4F48-87FF-9D8DED8CE7E0}" type="sibTrans" cxnId="{7D59A13A-5899-4979-A537-2966F323EA48}">
      <dgm:prSet/>
      <dgm:spPr/>
      <dgm:t>
        <a:bodyPr/>
        <a:lstStyle/>
        <a:p>
          <a:endParaRPr lang="en-US"/>
        </a:p>
      </dgm:t>
    </dgm:pt>
    <dgm:pt modelId="{C39E4E25-4082-422A-8977-C921DFDF1D11}" type="pres">
      <dgm:prSet presAssocID="{B8EB5AE3-FC65-4792-B115-8BAEB6E4465C}" presName="linear" presStyleCnt="0">
        <dgm:presLayoutVars>
          <dgm:animLvl val="lvl"/>
          <dgm:resizeHandles val="exact"/>
        </dgm:presLayoutVars>
      </dgm:prSet>
      <dgm:spPr/>
      <dgm:t>
        <a:bodyPr/>
        <a:lstStyle/>
        <a:p>
          <a:endParaRPr lang="en-US"/>
        </a:p>
      </dgm:t>
    </dgm:pt>
    <dgm:pt modelId="{AD55C59D-EDDF-4EE2-BC7C-A39405CE4C6E}" type="pres">
      <dgm:prSet presAssocID="{240EC409-5777-4EE4-A20D-3AC83CFF2A4B}" presName="parentText" presStyleLbl="node1" presStyleIdx="0" presStyleCnt="1">
        <dgm:presLayoutVars>
          <dgm:chMax val="0"/>
          <dgm:bulletEnabled val="1"/>
        </dgm:presLayoutVars>
      </dgm:prSet>
      <dgm:spPr/>
      <dgm:t>
        <a:bodyPr/>
        <a:lstStyle/>
        <a:p>
          <a:endParaRPr lang="en-US"/>
        </a:p>
      </dgm:t>
    </dgm:pt>
  </dgm:ptLst>
  <dgm:cxnLst>
    <dgm:cxn modelId="{F3ACE0D3-FFC7-4363-B40E-A3D6CD702CB7}" type="presOf" srcId="{240EC409-5777-4EE4-A20D-3AC83CFF2A4B}" destId="{AD55C59D-EDDF-4EE2-BC7C-A39405CE4C6E}" srcOrd="0" destOrd="0" presId="urn:microsoft.com/office/officeart/2005/8/layout/vList2"/>
    <dgm:cxn modelId="{26809188-4486-4F0D-9ADF-2E63F472448C}" type="presOf" srcId="{B8EB5AE3-FC65-4792-B115-8BAEB6E4465C}" destId="{C39E4E25-4082-422A-8977-C921DFDF1D11}" srcOrd="0" destOrd="0" presId="urn:microsoft.com/office/officeart/2005/8/layout/vList2"/>
    <dgm:cxn modelId="{7D59A13A-5899-4979-A537-2966F323EA48}" srcId="{B8EB5AE3-FC65-4792-B115-8BAEB6E4465C}" destId="{240EC409-5777-4EE4-A20D-3AC83CFF2A4B}" srcOrd="0" destOrd="0" parTransId="{B66BDC10-5DF9-40D6-B168-D5FD0FB3F537}" sibTransId="{C620A6C9-1566-4F48-87FF-9D8DED8CE7E0}"/>
    <dgm:cxn modelId="{989165F9-C1FA-4253-8102-66DBC0F0D020}" type="presParOf" srcId="{C39E4E25-4082-422A-8977-C921DFDF1D11}" destId="{AD55C59D-EDDF-4EE2-BC7C-A39405CE4C6E}" srcOrd="0" destOrd="0" presId="urn:microsoft.com/office/officeart/2005/8/layout/vList2"/>
  </dgm:cxnLst>
  <dgm:bg/>
  <dgm:whole/>
</dgm:dataModel>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0E4276-13FD-49D4-874F-E796FCEFC2FC}" type="datetimeFigureOut">
              <a:rPr lang="en-US" smtClean="0"/>
              <a:pPr/>
              <a:t>4/21/2023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90CBE2-3BFA-44AA-91F5-847EA6C74FC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90CBE2-3BFA-44AA-91F5-847EA6C74FC8}"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EC10C8A-A284-46CC-8914-2731A514E54E}" type="datetimeFigureOut">
              <a:rPr lang="en-US" smtClean="0"/>
              <a:pPr/>
              <a:t>4/21/2023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07BFC0E-ABD6-42F7-8F61-DB61C7DB32F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EC10C8A-A284-46CC-8914-2731A514E54E}" type="datetimeFigureOut">
              <a:rPr lang="en-US" smtClean="0"/>
              <a:pPr/>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7BFC0E-ABD6-42F7-8F61-DB61C7DB32F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EC10C8A-A284-46CC-8914-2731A514E54E}" type="datetimeFigureOut">
              <a:rPr lang="en-US" smtClean="0"/>
              <a:pPr/>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7BFC0E-ABD6-42F7-8F61-DB61C7DB32F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EC10C8A-A284-46CC-8914-2731A514E54E}" type="datetimeFigureOut">
              <a:rPr lang="en-US" smtClean="0"/>
              <a:pPr/>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7BFC0E-ABD6-42F7-8F61-DB61C7DB32F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EC10C8A-A284-46CC-8914-2731A514E54E}" type="datetimeFigureOut">
              <a:rPr lang="en-US" smtClean="0"/>
              <a:pPr/>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7BFC0E-ABD6-42F7-8F61-DB61C7DB32F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EC10C8A-A284-46CC-8914-2731A514E54E}" type="datetimeFigureOut">
              <a:rPr lang="en-US" smtClean="0"/>
              <a:pPr/>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7BFC0E-ABD6-42F7-8F61-DB61C7DB32F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EC10C8A-A284-46CC-8914-2731A514E54E}" type="datetimeFigureOut">
              <a:rPr lang="en-US" smtClean="0"/>
              <a:pPr/>
              <a:t>4/21/2023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7BFC0E-ABD6-42F7-8F61-DB61C7DB32F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EC10C8A-A284-46CC-8914-2731A514E54E}" type="datetimeFigureOut">
              <a:rPr lang="en-US" smtClean="0"/>
              <a:pPr/>
              <a:t>4/21/2023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7BFC0E-ABD6-42F7-8F61-DB61C7DB32F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C10C8A-A284-46CC-8914-2731A514E54E}" type="datetimeFigureOut">
              <a:rPr lang="en-US" smtClean="0"/>
              <a:pPr/>
              <a:t>4/21/2023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7BFC0E-ABD6-42F7-8F61-DB61C7DB32F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EC10C8A-A284-46CC-8914-2731A514E54E}" type="datetimeFigureOut">
              <a:rPr lang="en-US" smtClean="0"/>
              <a:pPr/>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7BFC0E-ABD6-42F7-8F61-DB61C7DB32F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EC10C8A-A284-46CC-8914-2731A514E54E}" type="datetimeFigureOut">
              <a:rPr lang="en-US" smtClean="0"/>
              <a:pPr/>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07BFC0E-ABD6-42F7-8F61-DB61C7DB32FD}"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EC10C8A-A284-46CC-8914-2731A514E54E}" type="datetimeFigureOut">
              <a:rPr lang="en-US" smtClean="0"/>
              <a:pPr/>
              <a:t>4/21/2023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07BFC0E-ABD6-42F7-8F61-DB61C7DB32FD}"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Office_PowerPoint_Presentation1.ppt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995672"/>
          </a:xfrm>
        </p:spPr>
        <p:txBody>
          <a:bodyPr>
            <a:normAutofit fontScale="85000" lnSpcReduction="20000"/>
          </a:bodyPr>
          <a:lstStyle/>
          <a:p>
            <a:pPr algn="ctr">
              <a:buNone/>
            </a:pPr>
            <a:r>
              <a:rPr lang="en-US" sz="4300" b="1" dirty="0" smtClean="0">
                <a:latin typeface="Times New Roman" pitchFamily="18" charset="0"/>
                <a:cs typeface="Times New Roman" pitchFamily="18" charset="0"/>
              </a:rPr>
              <a:t>Visualization tool for electric vehicle charge and Range </a:t>
            </a:r>
            <a:r>
              <a:rPr lang="en-US" sz="4300" b="1" dirty="0" smtClean="0">
                <a:latin typeface="Times New Roman" pitchFamily="18" charset="0"/>
                <a:cs typeface="Times New Roman" pitchFamily="18" charset="0"/>
              </a:rPr>
              <a:t>analysis</a:t>
            </a:r>
          </a:p>
          <a:p>
            <a:pPr algn="ctr">
              <a:buNone/>
            </a:pPr>
            <a:r>
              <a:rPr lang="en-US" sz="3200" b="1" dirty="0" smtClean="0">
                <a:latin typeface="Times New Roman" pitchFamily="18" charset="0"/>
                <a:cs typeface="Times New Roman" pitchFamily="18" charset="0"/>
              </a:rPr>
              <a:t>Dr </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Nallikuppusamy</a:t>
            </a:r>
            <a:r>
              <a:rPr lang="en-US" sz="3200" b="1"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Arts college , </a:t>
            </a:r>
            <a:r>
              <a:rPr lang="en-US" sz="3200" b="1" dirty="0" err="1" smtClean="0">
                <a:latin typeface="Times New Roman" pitchFamily="18" charset="0"/>
                <a:cs typeface="Times New Roman" pitchFamily="18" charset="0"/>
              </a:rPr>
              <a:t>Thanjavur</a:t>
            </a:r>
            <a:endParaRPr lang="en-US" sz="3200" b="1" dirty="0" smtClean="0">
              <a:latin typeface="Times New Roman" pitchFamily="18" charset="0"/>
              <a:cs typeface="Times New Roman" pitchFamily="18" charset="0"/>
            </a:endParaRPr>
          </a:p>
          <a:p>
            <a:pPr algn="ctr">
              <a:buNone/>
            </a:pPr>
            <a:endParaRPr lang="en-US" sz="2600" b="1" dirty="0" smtClean="0">
              <a:latin typeface="Times New Roman" pitchFamily="18" charset="0"/>
              <a:cs typeface="Times New Roman" pitchFamily="18" charset="0"/>
            </a:endParaRPr>
          </a:p>
          <a:p>
            <a:pPr algn="ctr">
              <a:buNone/>
            </a:pPr>
            <a:r>
              <a:rPr lang="en-US" sz="2600" b="1" dirty="0" smtClean="0">
                <a:latin typeface="Times New Roman" pitchFamily="18" charset="0"/>
                <a:cs typeface="Times New Roman" pitchFamily="18" charset="0"/>
              </a:rPr>
              <a:t>Faculty Mentor Mrs</a:t>
            </a:r>
            <a:r>
              <a:rPr lang="en-US" sz="2600" b="1" dirty="0" smtClean="0">
                <a:latin typeface="Times New Roman" pitchFamily="18" charset="0"/>
                <a:cs typeface="Times New Roman" pitchFamily="18" charset="0"/>
              </a:rPr>
              <a:t>. C.UMA </a:t>
            </a:r>
            <a:r>
              <a:rPr lang="en-US" sz="2600" b="1" dirty="0" smtClean="0">
                <a:latin typeface="Times New Roman" pitchFamily="18" charset="0"/>
                <a:cs typeface="Times New Roman" pitchFamily="18" charset="0"/>
              </a:rPr>
              <a:t>DEVI </a:t>
            </a:r>
            <a:r>
              <a:rPr lang="en-US" sz="2600" b="1" dirty="0" err="1" smtClean="0">
                <a:latin typeface="Times New Roman" pitchFamily="18" charset="0"/>
                <a:cs typeface="Times New Roman" pitchFamily="18" charset="0"/>
              </a:rPr>
              <a:t>M.sc.,</a:t>
            </a:r>
            <a:r>
              <a:rPr lang="en-US" sz="2600" b="1" dirty="0" err="1" smtClean="0">
                <a:latin typeface="Times New Roman" pitchFamily="18" charset="0"/>
                <a:cs typeface="Times New Roman" pitchFamily="18" charset="0"/>
              </a:rPr>
              <a:t>M.phil</a:t>
            </a:r>
            <a:endParaRPr lang="en-US" sz="2600" b="1" dirty="0" smtClean="0">
              <a:latin typeface="Times New Roman" pitchFamily="18" charset="0"/>
              <a:cs typeface="Times New Roman" pitchFamily="18" charset="0"/>
            </a:endParaRPr>
          </a:p>
          <a:p>
            <a:pPr algn="ctr">
              <a:buNone/>
            </a:pPr>
            <a:endParaRPr lang="en-US" sz="2800" b="1" dirty="0" smtClean="0">
              <a:latin typeface="Times New Roman" pitchFamily="18" charset="0"/>
              <a:cs typeface="Times New Roman" pitchFamily="18" charset="0"/>
            </a:endParaRPr>
          </a:p>
          <a:p>
            <a:pPr algn="ctr">
              <a:buNone/>
            </a:pPr>
            <a:r>
              <a:rPr lang="en-US" sz="2800" b="1" dirty="0" smtClean="0">
                <a:latin typeface="Times New Roman" pitchFamily="18" charset="0"/>
                <a:cs typeface="Times New Roman" pitchFamily="18" charset="0"/>
              </a:rPr>
              <a:t>Projected </a:t>
            </a:r>
            <a:r>
              <a:rPr lang="en-US" sz="2800" b="1" dirty="0" smtClean="0">
                <a:latin typeface="Times New Roman" pitchFamily="18" charset="0"/>
                <a:cs typeface="Times New Roman" pitchFamily="18" charset="0"/>
              </a:rPr>
              <a:t>done </a:t>
            </a:r>
            <a:r>
              <a:rPr lang="en-US" sz="2800" b="1" dirty="0" smtClean="0">
                <a:latin typeface="Times New Roman" pitchFamily="18" charset="0"/>
                <a:cs typeface="Times New Roman" pitchFamily="18" charset="0"/>
              </a:rPr>
              <a:t>by</a:t>
            </a:r>
          </a:p>
          <a:p>
            <a:pPr algn="ctr">
              <a:buNone/>
            </a:pPr>
            <a:endParaRPr lang="en-US" sz="2800" b="1" dirty="0" smtClean="0">
              <a:latin typeface="Times New Roman" pitchFamily="18" charset="0"/>
              <a:cs typeface="Times New Roman" pitchFamily="18" charset="0"/>
            </a:endParaRPr>
          </a:p>
          <a:p>
            <a:pPr algn="ctr">
              <a:buNone/>
            </a:pPr>
            <a:r>
              <a:rPr lang="en-US" sz="2600" b="1" dirty="0" err="1" smtClean="0">
                <a:latin typeface="Times New Roman" pitchFamily="18" charset="0"/>
                <a:cs typeface="Times New Roman" pitchFamily="18" charset="0"/>
              </a:rPr>
              <a:t>A.Abinaya</a:t>
            </a:r>
            <a:r>
              <a:rPr lang="en-US" sz="2600" b="1" dirty="0" smtClean="0">
                <a:latin typeface="Times New Roman" pitchFamily="18" charset="0"/>
                <a:cs typeface="Times New Roman" pitchFamily="18" charset="0"/>
              </a:rPr>
              <a:t> -Team Leader</a:t>
            </a:r>
          </a:p>
          <a:p>
            <a:pPr algn="ctr">
              <a:buNone/>
            </a:pPr>
            <a:r>
              <a:rPr lang="en-US" sz="2600" b="1" dirty="0" smtClean="0">
                <a:latin typeface="Times New Roman" pitchFamily="18" charset="0"/>
                <a:cs typeface="Times New Roman" pitchFamily="18" charset="0"/>
              </a:rPr>
              <a:t>	</a:t>
            </a:r>
            <a:r>
              <a:rPr lang="en-US" sz="2600" b="1" dirty="0" err="1" smtClean="0">
                <a:latin typeface="Times New Roman" pitchFamily="18" charset="0"/>
                <a:cs typeface="Times New Roman" pitchFamily="18" charset="0"/>
              </a:rPr>
              <a:t>P.Ajitha</a:t>
            </a:r>
            <a:r>
              <a:rPr lang="en-US" sz="2600" b="1" dirty="0" smtClean="0">
                <a:latin typeface="Times New Roman" pitchFamily="18" charset="0"/>
                <a:cs typeface="Times New Roman" pitchFamily="18" charset="0"/>
              </a:rPr>
              <a:t> -Team Member</a:t>
            </a:r>
            <a:endParaRPr lang="en-US" sz="2600" b="1" dirty="0">
              <a:latin typeface="Times New Roman" pitchFamily="18" charset="0"/>
              <a:cs typeface="Times New Roman" pitchFamily="18" charset="0"/>
            </a:endParaRPr>
          </a:p>
          <a:p>
            <a:pPr algn="ctr">
              <a:buNone/>
            </a:pPr>
            <a:r>
              <a:rPr lang="en-US" sz="2600" b="1" dirty="0" err="1" smtClean="0">
                <a:latin typeface="Times New Roman" pitchFamily="18" charset="0"/>
                <a:cs typeface="Times New Roman" pitchFamily="18" charset="0"/>
              </a:rPr>
              <a:t>K.Janani</a:t>
            </a:r>
            <a:r>
              <a:rPr lang="en-US" sz="2600" b="1" dirty="0" smtClean="0">
                <a:latin typeface="Times New Roman" pitchFamily="18" charset="0"/>
                <a:cs typeface="Times New Roman" pitchFamily="18" charset="0"/>
              </a:rPr>
              <a:t> </a:t>
            </a:r>
            <a:r>
              <a:rPr lang="en-US" sz="2600" b="1" dirty="0" err="1" smtClean="0">
                <a:latin typeface="Times New Roman" pitchFamily="18" charset="0"/>
                <a:cs typeface="Times New Roman" pitchFamily="18" charset="0"/>
              </a:rPr>
              <a:t>Desika</a:t>
            </a:r>
            <a:r>
              <a:rPr lang="en-US" sz="2600" b="1" dirty="0" smtClean="0">
                <a:latin typeface="Times New Roman" pitchFamily="18" charset="0"/>
                <a:cs typeface="Times New Roman" pitchFamily="18" charset="0"/>
              </a:rPr>
              <a:t>- Team Member</a:t>
            </a:r>
          </a:p>
          <a:p>
            <a:pPr lvl="1" algn="ctr">
              <a:buNone/>
            </a:pPr>
            <a:r>
              <a:rPr lang="en-US" sz="2600" b="1" dirty="0" smtClean="0">
                <a:latin typeface="Times New Roman" pitchFamily="18" charset="0"/>
                <a:cs typeface="Times New Roman" pitchFamily="18" charset="0"/>
              </a:rPr>
              <a:t>	</a:t>
            </a:r>
            <a:r>
              <a:rPr lang="en-US" sz="2600" b="1" dirty="0" err="1" smtClean="0">
                <a:latin typeface="Times New Roman" pitchFamily="18" charset="0"/>
                <a:cs typeface="Times New Roman" pitchFamily="18" charset="0"/>
              </a:rPr>
              <a:t>M.Lathika</a:t>
            </a:r>
            <a:r>
              <a:rPr lang="en-US" sz="2600" b="1" dirty="0" smtClean="0">
                <a:latin typeface="Times New Roman" pitchFamily="18" charset="0"/>
                <a:cs typeface="Times New Roman" pitchFamily="18" charset="0"/>
              </a:rPr>
              <a:t>- Team Member	</a:t>
            </a:r>
          </a:p>
          <a:p>
            <a:pPr lvl="1" algn="ctr">
              <a:buNone/>
            </a:pPr>
            <a:r>
              <a:rPr lang="en-US" sz="2600" b="1" dirty="0" err="1" smtClean="0">
                <a:latin typeface="Times New Roman" pitchFamily="18" charset="0"/>
                <a:cs typeface="Times New Roman" pitchFamily="18" charset="0"/>
              </a:rPr>
              <a:t>R.Rajalakshmi</a:t>
            </a:r>
            <a:r>
              <a:rPr lang="en-US" sz="2600" b="1" dirty="0" smtClean="0">
                <a:latin typeface="Times New Roman" pitchFamily="18" charset="0"/>
                <a:cs typeface="Times New Roman" pitchFamily="18" charset="0"/>
              </a:rPr>
              <a:t>- Team Member</a:t>
            </a:r>
            <a:endParaRPr lang="en-US" sz="2600" b="1" dirty="0">
              <a:latin typeface="Times New Roman" pitchFamily="18" charset="0"/>
              <a:cs typeface="Times New Roman" pitchFamily="18" charset="0"/>
            </a:endParaRPr>
          </a:p>
        </p:txBody>
      </p:sp>
      <p:graphicFrame>
        <p:nvGraphicFramePr>
          <p:cNvPr id="4" name="Diagram 3"/>
          <p:cNvGraphicFramePr/>
          <p:nvPr/>
        </p:nvGraphicFramePr>
        <p:xfrm>
          <a:off x="457200" y="274638"/>
          <a:ext cx="80010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2178" y="368011"/>
            <a:ext cx="945029" cy="289823"/>
          </a:xfrm>
          <a:prstGeom prst="rect">
            <a:avLst/>
          </a:prstGeom>
        </p:spPr>
        <p:txBody>
          <a:bodyPr vert="horz" wrap="square" lIns="0" tIns="12700" rIns="0" bIns="0" rtlCol="0">
            <a:spAutoFit/>
          </a:bodyPr>
          <a:lstStyle/>
          <a:p>
            <a:pPr marL="12700">
              <a:lnSpc>
                <a:spcPct val="100000"/>
              </a:lnSpc>
              <a:spcBef>
                <a:spcPts val="100"/>
              </a:spcBef>
            </a:pPr>
            <a:r>
              <a:rPr sz="1800" spc="90" dirty="0">
                <a:solidFill>
                  <a:srgbClr val="333333"/>
                </a:solidFill>
                <a:latin typeface="Lucida Sans Unicode"/>
                <a:cs typeface="Lucida Sans Unicode"/>
              </a:rPr>
              <a:t>S</a:t>
            </a:r>
            <a:r>
              <a:rPr sz="1800" spc="105" dirty="0">
                <a:solidFill>
                  <a:srgbClr val="333333"/>
                </a:solidFill>
                <a:latin typeface="Lucida Sans Unicode"/>
                <a:cs typeface="Lucida Sans Unicode"/>
              </a:rPr>
              <a:t>t</a:t>
            </a:r>
            <a:r>
              <a:rPr sz="1800" spc="-70" dirty="0">
                <a:solidFill>
                  <a:srgbClr val="333333"/>
                </a:solidFill>
                <a:latin typeface="Lucida Sans Unicode"/>
                <a:cs typeface="Lucida Sans Unicode"/>
              </a:rPr>
              <a:t>o</a:t>
            </a:r>
            <a:r>
              <a:rPr sz="1800" spc="30" dirty="0">
                <a:solidFill>
                  <a:srgbClr val="333333"/>
                </a:solidFill>
                <a:latin typeface="Lucida Sans Unicode"/>
                <a:cs typeface="Lucida Sans Unicode"/>
              </a:rPr>
              <a:t>r</a:t>
            </a:r>
            <a:r>
              <a:rPr sz="1800" spc="40" dirty="0">
                <a:solidFill>
                  <a:srgbClr val="333333"/>
                </a:solidFill>
                <a:latin typeface="Lucida Sans Unicode"/>
                <a:cs typeface="Lucida Sans Unicode"/>
              </a:rPr>
              <a:t>y</a:t>
            </a:r>
            <a:r>
              <a:rPr sz="1800" spc="-185" dirty="0">
                <a:solidFill>
                  <a:srgbClr val="333333"/>
                </a:solidFill>
                <a:latin typeface="Lucida Sans Unicode"/>
                <a:cs typeface="Lucida Sans Unicode"/>
              </a:rPr>
              <a:t> </a:t>
            </a:r>
            <a:r>
              <a:rPr sz="1800" spc="-60" dirty="0">
                <a:solidFill>
                  <a:srgbClr val="333333"/>
                </a:solidFill>
                <a:latin typeface="Lucida Sans Unicode"/>
                <a:cs typeface="Lucida Sans Unicode"/>
              </a:rPr>
              <a:t>1</a:t>
            </a:r>
            <a:endParaRPr sz="1800">
              <a:latin typeface="Lucida Sans Unicode"/>
              <a:cs typeface="Lucida Sans Unicode"/>
            </a:endParaRPr>
          </a:p>
        </p:txBody>
      </p:sp>
      <p:sp>
        <p:nvSpPr>
          <p:cNvPr id="3" name="object 3"/>
          <p:cNvSpPr/>
          <p:nvPr/>
        </p:nvSpPr>
        <p:spPr>
          <a:xfrm>
            <a:off x="627530" y="675409"/>
            <a:ext cx="1680882" cy="454602"/>
          </a:xfrm>
          <a:custGeom>
            <a:avLst/>
            <a:gdLst/>
            <a:ahLst/>
            <a:cxnLst/>
            <a:rect l="l" t="t" r="r" b="b"/>
            <a:pathLst>
              <a:path w="1428750" h="666750">
                <a:moveTo>
                  <a:pt x="1428750" y="666750"/>
                </a:moveTo>
                <a:lnTo>
                  <a:pt x="0" y="666750"/>
                </a:lnTo>
                <a:lnTo>
                  <a:pt x="0" y="0"/>
                </a:lnTo>
                <a:lnTo>
                  <a:pt x="1428750" y="0"/>
                </a:lnTo>
                <a:lnTo>
                  <a:pt x="1428750" y="666750"/>
                </a:lnTo>
                <a:close/>
              </a:path>
            </a:pathLst>
          </a:custGeom>
          <a:solidFill>
            <a:srgbClr val="DADADA"/>
          </a:solidFill>
        </p:spPr>
        <p:txBody>
          <a:bodyPr wrap="square" lIns="0" tIns="0" rIns="0" bIns="0" rtlCol="0"/>
          <a:lstStyle/>
          <a:p>
            <a:endParaRPr/>
          </a:p>
        </p:txBody>
      </p:sp>
      <p:sp>
        <p:nvSpPr>
          <p:cNvPr id="4" name="object 4"/>
          <p:cNvSpPr txBox="1"/>
          <p:nvPr/>
        </p:nvSpPr>
        <p:spPr>
          <a:xfrm>
            <a:off x="724647" y="714808"/>
            <a:ext cx="1200522" cy="339708"/>
          </a:xfrm>
          <a:prstGeom prst="rect">
            <a:avLst/>
          </a:prstGeom>
        </p:spPr>
        <p:txBody>
          <a:bodyPr vert="horz" wrap="square" lIns="0" tIns="12700" rIns="0" bIns="0" rtlCol="0">
            <a:spAutoFit/>
          </a:bodyPr>
          <a:lstStyle/>
          <a:p>
            <a:pPr marL="12700" marR="5080">
              <a:lnSpc>
                <a:spcPct val="118100"/>
              </a:lnSpc>
              <a:spcBef>
                <a:spcPts val="100"/>
              </a:spcBef>
            </a:pPr>
            <a:r>
              <a:rPr sz="900" spc="-60" dirty="0">
                <a:latin typeface="Microsoft Sans Serif"/>
                <a:cs typeface="Microsoft Sans Serif"/>
              </a:rPr>
              <a:t>R</a:t>
            </a:r>
            <a:r>
              <a:rPr sz="900" spc="-10" dirty="0">
                <a:latin typeface="Microsoft Sans Serif"/>
                <a:cs typeface="Microsoft Sans Serif"/>
              </a:rPr>
              <a:t>A</a:t>
            </a:r>
            <a:r>
              <a:rPr sz="900" spc="10" dirty="0">
                <a:latin typeface="Microsoft Sans Serif"/>
                <a:cs typeface="Microsoft Sans Serif"/>
              </a:rPr>
              <a:t>N</a:t>
            </a:r>
            <a:r>
              <a:rPr sz="900" spc="-75" dirty="0">
                <a:latin typeface="Microsoft Sans Serif"/>
                <a:cs typeface="Microsoft Sans Serif"/>
              </a:rPr>
              <a:t>G</a:t>
            </a:r>
            <a:r>
              <a:rPr sz="900" spc="-55" dirty="0">
                <a:latin typeface="Microsoft Sans Serif"/>
                <a:cs typeface="Microsoft Sans Serif"/>
              </a:rPr>
              <a:t>E</a:t>
            </a:r>
            <a:r>
              <a:rPr sz="900" spc="-50" dirty="0">
                <a:latin typeface="Microsoft Sans Serif"/>
                <a:cs typeface="Microsoft Sans Serif"/>
              </a:rPr>
              <a:t> </a:t>
            </a:r>
            <a:r>
              <a:rPr sz="900" spc="-10" dirty="0">
                <a:latin typeface="Microsoft Sans Serif"/>
                <a:cs typeface="Microsoft Sans Serif"/>
              </a:rPr>
              <a:t>A</a:t>
            </a:r>
            <a:r>
              <a:rPr sz="900" spc="10" dirty="0">
                <a:latin typeface="Microsoft Sans Serif"/>
                <a:cs typeface="Microsoft Sans Serif"/>
              </a:rPr>
              <a:t>N</a:t>
            </a:r>
            <a:r>
              <a:rPr sz="900" spc="-25" dirty="0">
                <a:latin typeface="Microsoft Sans Serif"/>
                <a:cs typeface="Microsoft Sans Serif"/>
              </a:rPr>
              <a:t>D</a:t>
            </a:r>
            <a:r>
              <a:rPr sz="900" spc="-50" dirty="0">
                <a:latin typeface="Microsoft Sans Serif"/>
                <a:cs typeface="Microsoft Sans Serif"/>
              </a:rPr>
              <a:t> P</a:t>
            </a:r>
            <a:r>
              <a:rPr sz="900" spc="-60" dirty="0">
                <a:latin typeface="Microsoft Sans Serif"/>
                <a:cs typeface="Microsoft Sans Serif"/>
              </a:rPr>
              <a:t>R</a:t>
            </a:r>
            <a:r>
              <a:rPr sz="900" spc="40" dirty="0">
                <a:latin typeface="Microsoft Sans Serif"/>
                <a:cs typeface="Microsoft Sans Serif"/>
              </a:rPr>
              <a:t>I</a:t>
            </a:r>
            <a:r>
              <a:rPr sz="900" spc="-125" dirty="0">
                <a:latin typeface="Microsoft Sans Serif"/>
                <a:cs typeface="Microsoft Sans Serif"/>
              </a:rPr>
              <a:t>C</a:t>
            </a:r>
            <a:r>
              <a:rPr sz="900" spc="-35" dirty="0">
                <a:latin typeface="Microsoft Sans Serif"/>
                <a:cs typeface="Microsoft Sans Serif"/>
              </a:rPr>
              <a:t>E  </a:t>
            </a:r>
            <a:r>
              <a:rPr sz="900" spc="-40" dirty="0">
                <a:latin typeface="Microsoft Sans Serif"/>
                <a:cs typeface="Microsoft Sans Serif"/>
              </a:rPr>
              <a:t>RANGE</a:t>
            </a:r>
            <a:endParaRPr sz="900">
              <a:latin typeface="Microsoft Sans Serif"/>
              <a:cs typeface="Microsoft Sans Serif"/>
            </a:endParaRPr>
          </a:p>
        </p:txBody>
      </p:sp>
      <p:sp>
        <p:nvSpPr>
          <p:cNvPr id="5" name="object 5"/>
          <p:cNvSpPr/>
          <p:nvPr/>
        </p:nvSpPr>
        <p:spPr>
          <a:xfrm>
            <a:off x="2330823" y="675409"/>
            <a:ext cx="1658471" cy="454602"/>
          </a:xfrm>
          <a:custGeom>
            <a:avLst/>
            <a:gdLst/>
            <a:ahLst/>
            <a:cxnLst/>
            <a:rect l="l" t="t" r="r" b="b"/>
            <a:pathLst>
              <a:path w="1409700" h="666750">
                <a:moveTo>
                  <a:pt x="0" y="0"/>
                </a:moveTo>
                <a:lnTo>
                  <a:pt x="1409700" y="0"/>
                </a:lnTo>
                <a:lnTo>
                  <a:pt x="1409700" y="666750"/>
                </a:lnTo>
                <a:lnTo>
                  <a:pt x="0" y="666750"/>
                </a:lnTo>
                <a:lnTo>
                  <a:pt x="0" y="0"/>
                </a:lnTo>
                <a:close/>
              </a:path>
            </a:pathLst>
          </a:custGeom>
          <a:solidFill>
            <a:srgbClr val="ECECEC"/>
          </a:solidFill>
        </p:spPr>
        <p:txBody>
          <a:bodyPr wrap="square" lIns="0" tIns="0" rIns="0" bIns="0" rtlCol="0"/>
          <a:lstStyle/>
          <a:p>
            <a:endParaRPr/>
          </a:p>
        </p:txBody>
      </p:sp>
      <p:sp>
        <p:nvSpPr>
          <p:cNvPr id="6" name="object 6"/>
          <p:cNvSpPr txBox="1"/>
          <p:nvPr/>
        </p:nvSpPr>
        <p:spPr>
          <a:xfrm>
            <a:off x="2330823" y="731693"/>
            <a:ext cx="1658471" cy="151323"/>
          </a:xfrm>
          <a:prstGeom prst="rect">
            <a:avLst/>
          </a:prstGeom>
        </p:spPr>
        <p:txBody>
          <a:bodyPr vert="horz" wrap="square" lIns="0" tIns="12700" rIns="0" bIns="0" rtlCol="0">
            <a:spAutoFit/>
          </a:bodyPr>
          <a:lstStyle/>
          <a:p>
            <a:pPr marL="94615">
              <a:lnSpc>
                <a:spcPct val="100000"/>
              </a:lnSpc>
              <a:spcBef>
                <a:spcPts val="100"/>
              </a:spcBef>
            </a:pPr>
            <a:r>
              <a:rPr sz="900" spc="-40" dirty="0">
                <a:solidFill>
                  <a:srgbClr val="757575"/>
                </a:solidFill>
                <a:latin typeface="Microsoft Sans Serif"/>
                <a:cs typeface="Microsoft Sans Serif"/>
              </a:rPr>
              <a:t>T</a:t>
            </a:r>
            <a:r>
              <a:rPr sz="900" spc="-50" dirty="0">
                <a:solidFill>
                  <a:srgbClr val="757575"/>
                </a:solidFill>
                <a:latin typeface="Microsoft Sans Serif"/>
                <a:cs typeface="Microsoft Sans Serif"/>
              </a:rPr>
              <a:t>O</a:t>
            </a:r>
            <a:r>
              <a:rPr sz="900" spc="-45" dirty="0">
                <a:solidFill>
                  <a:srgbClr val="757575"/>
                </a:solidFill>
                <a:latin typeface="Microsoft Sans Serif"/>
                <a:cs typeface="Microsoft Sans Serif"/>
              </a:rPr>
              <a:t>P</a:t>
            </a:r>
            <a:r>
              <a:rPr sz="900" spc="-50" dirty="0">
                <a:solidFill>
                  <a:srgbClr val="757575"/>
                </a:solidFill>
                <a:latin typeface="Microsoft Sans Serif"/>
                <a:cs typeface="Microsoft Sans Serif"/>
              </a:rPr>
              <a:t> </a:t>
            </a:r>
            <a:r>
              <a:rPr sz="900" spc="65" dirty="0">
                <a:solidFill>
                  <a:srgbClr val="757575"/>
                </a:solidFill>
                <a:latin typeface="Microsoft Sans Serif"/>
                <a:cs typeface="Microsoft Sans Serif"/>
              </a:rPr>
              <a:t>M</a:t>
            </a:r>
            <a:r>
              <a:rPr sz="900" spc="-50" dirty="0">
                <a:solidFill>
                  <a:srgbClr val="757575"/>
                </a:solidFill>
                <a:latin typeface="Microsoft Sans Serif"/>
                <a:cs typeface="Microsoft Sans Serif"/>
              </a:rPr>
              <a:t>O</a:t>
            </a:r>
            <a:r>
              <a:rPr sz="900" spc="-30" dirty="0">
                <a:solidFill>
                  <a:srgbClr val="757575"/>
                </a:solidFill>
                <a:latin typeface="Microsoft Sans Serif"/>
                <a:cs typeface="Microsoft Sans Serif"/>
              </a:rPr>
              <a:t>D</a:t>
            </a:r>
            <a:r>
              <a:rPr sz="900" spc="-60" dirty="0">
                <a:solidFill>
                  <a:srgbClr val="757575"/>
                </a:solidFill>
                <a:latin typeface="Microsoft Sans Serif"/>
                <a:cs typeface="Microsoft Sans Serif"/>
              </a:rPr>
              <a:t>E</a:t>
            </a:r>
            <a:r>
              <a:rPr sz="900" spc="-50" dirty="0">
                <a:solidFill>
                  <a:srgbClr val="757575"/>
                </a:solidFill>
                <a:latin typeface="Microsoft Sans Serif"/>
                <a:cs typeface="Microsoft Sans Serif"/>
              </a:rPr>
              <a:t>L </a:t>
            </a:r>
            <a:r>
              <a:rPr sz="900" spc="-10" dirty="0">
                <a:solidFill>
                  <a:srgbClr val="757575"/>
                </a:solidFill>
                <a:latin typeface="Microsoft Sans Serif"/>
                <a:cs typeface="Microsoft Sans Serif"/>
              </a:rPr>
              <a:t>A</a:t>
            </a:r>
            <a:r>
              <a:rPr sz="900" spc="10" dirty="0">
                <a:solidFill>
                  <a:srgbClr val="757575"/>
                </a:solidFill>
                <a:latin typeface="Microsoft Sans Serif"/>
                <a:cs typeface="Microsoft Sans Serif"/>
              </a:rPr>
              <a:t>N</a:t>
            </a:r>
            <a:r>
              <a:rPr sz="900" spc="-25" dirty="0">
                <a:solidFill>
                  <a:srgbClr val="757575"/>
                </a:solidFill>
                <a:latin typeface="Microsoft Sans Serif"/>
                <a:cs typeface="Microsoft Sans Serif"/>
              </a:rPr>
              <a:t>D</a:t>
            </a:r>
            <a:r>
              <a:rPr sz="900" spc="-50" dirty="0">
                <a:solidFill>
                  <a:srgbClr val="757575"/>
                </a:solidFill>
                <a:latin typeface="Microsoft Sans Serif"/>
                <a:cs typeface="Microsoft Sans Serif"/>
              </a:rPr>
              <a:t> </a:t>
            </a:r>
            <a:r>
              <a:rPr sz="900" spc="-125" dirty="0">
                <a:solidFill>
                  <a:srgbClr val="757575"/>
                </a:solidFill>
                <a:latin typeface="Microsoft Sans Serif"/>
                <a:cs typeface="Microsoft Sans Serif"/>
              </a:rPr>
              <a:t>C</a:t>
            </a:r>
            <a:r>
              <a:rPr sz="900" spc="10" dirty="0">
                <a:solidFill>
                  <a:srgbClr val="757575"/>
                </a:solidFill>
                <a:latin typeface="Microsoft Sans Serif"/>
                <a:cs typeface="Microsoft Sans Serif"/>
              </a:rPr>
              <a:t>N</a:t>
            </a:r>
            <a:r>
              <a:rPr sz="900" spc="-35" dirty="0">
                <a:solidFill>
                  <a:srgbClr val="757575"/>
                </a:solidFill>
                <a:latin typeface="Microsoft Sans Serif"/>
                <a:cs typeface="Microsoft Sans Serif"/>
              </a:rPr>
              <a:t>T</a:t>
            </a:r>
            <a:endParaRPr sz="900">
              <a:latin typeface="Microsoft Sans Serif"/>
              <a:cs typeface="Microsoft Sans Serif"/>
            </a:endParaRPr>
          </a:p>
        </p:txBody>
      </p:sp>
      <p:grpSp>
        <p:nvGrpSpPr>
          <p:cNvPr id="7" name="object 7"/>
          <p:cNvGrpSpPr/>
          <p:nvPr/>
        </p:nvGrpSpPr>
        <p:grpSpPr>
          <a:xfrm>
            <a:off x="627530" y="1143000"/>
            <a:ext cx="840441" cy="58449"/>
            <a:chOff x="533400" y="1676400"/>
            <a:chExt cx="714375" cy="85725"/>
          </a:xfrm>
        </p:grpSpPr>
        <p:sp>
          <p:nvSpPr>
            <p:cNvPr id="8" name="object 8"/>
            <p:cNvSpPr/>
            <p:nvPr/>
          </p:nvSpPr>
          <p:spPr>
            <a:xfrm>
              <a:off x="571500" y="1676400"/>
              <a:ext cx="628650" cy="85725"/>
            </a:xfrm>
            <a:custGeom>
              <a:avLst/>
              <a:gdLst/>
              <a:ahLst/>
              <a:cxnLst/>
              <a:rect l="l" t="t" r="r" b="b"/>
              <a:pathLst>
                <a:path w="628650" h="85725">
                  <a:moveTo>
                    <a:pt x="628650" y="85725"/>
                  </a:moveTo>
                  <a:lnTo>
                    <a:pt x="0" y="85725"/>
                  </a:lnTo>
                  <a:lnTo>
                    <a:pt x="0" y="0"/>
                  </a:lnTo>
                  <a:lnTo>
                    <a:pt x="628650" y="0"/>
                  </a:lnTo>
                  <a:lnTo>
                    <a:pt x="628650" y="85725"/>
                  </a:lnTo>
                  <a:close/>
                </a:path>
              </a:pathLst>
            </a:custGeom>
            <a:solidFill>
              <a:srgbClr val="B1B1B1"/>
            </a:solidFill>
          </p:spPr>
          <p:txBody>
            <a:bodyPr wrap="square" lIns="0" tIns="0" rIns="0" bIns="0" rtlCol="0"/>
            <a:lstStyle/>
            <a:p>
              <a:endParaRPr/>
            </a:p>
          </p:txBody>
        </p:sp>
        <p:pic>
          <p:nvPicPr>
            <p:cNvPr id="9" name="object 9"/>
            <p:cNvPicPr/>
            <p:nvPr/>
          </p:nvPicPr>
          <p:blipFill>
            <a:blip r:embed="rId2" cstate="print"/>
            <a:stretch>
              <a:fillRect/>
            </a:stretch>
          </p:blipFill>
          <p:spPr>
            <a:xfrm>
              <a:off x="533400" y="1676400"/>
              <a:ext cx="85725" cy="85725"/>
            </a:xfrm>
            <a:prstGeom prst="rect">
              <a:avLst/>
            </a:prstGeom>
          </p:spPr>
        </p:pic>
        <p:pic>
          <p:nvPicPr>
            <p:cNvPr id="10" name="object 10"/>
            <p:cNvPicPr/>
            <p:nvPr/>
          </p:nvPicPr>
          <p:blipFill>
            <a:blip r:embed="rId2" cstate="print"/>
            <a:stretch>
              <a:fillRect/>
            </a:stretch>
          </p:blipFill>
          <p:spPr>
            <a:xfrm>
              <a:off x="1162050" y="1676400"/>
              <a:ext cx="85725" cy="85725"/>
            </a:xfrm>
            <a:prstGeom prst="rect">
              <a:avLst/>
            </a:prstGeom>
          </p:spPr>
        </p:pic>
      </p:grpSp>
      <p:sp>
        <p:nvSpPr>
          <p:cNvPr id="11" name="object 11"/>
          <p:cNvSpPr txBox="1"/>
          <p:nvPr/>
        </p:nvSpPr>
        <p:spPr>
          <a:xfrm>
            <a:off x="1593978" y="1426585"/>
            <a:ext cx="510241" cy="151323"/>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66666"/>
                </a:solidFill>
                <a:latin typeface="Microsoft Sans Serif"/>
                <a:cs typeface="Microsoft Sans Serif"/>
              </a:rPr>
              <a:t>Electric</a:t>
            </a:r>
            <a:endParaRPr sz="900">
              <a:latin typeface="Microsoft Sans Serif"/>
              <a:cs typeface="Microsoft Sans Serif"/>
            </a:endParaRPr>
          </a:p>
        </p:txBody>
      </p:sp>
      <p:grpSp>
        <p:nvGrpSpPr>
          <p:cNvPr id="12" name="object 12"/>
          <p:cNvGrpSpPr/>
          <p:nvPr/>
        </p:nvGrpSpPr>
        <p:grpSpPr>
          <a:xfrm>
            <a:off x="1372721" y="1282628"/>
            <a:ext cx="728382" cy="1207943"/>
            <a:chOff x="1166812" y="1881187"/>
            <a:chExt cx="619125" cy="1771650"/>
          </a:xfrm>
        </p:grpSpPr>
        <p:sp>
          <p:nvSpPr>
            <p:cNvPr id="13" name="object 13"/>
            <p:cNvSpPr/>
            <p:nvPr/>
          </p:nvSpPr>
          <p:spPr>
            <a:xfrm>
              <a:off x="1166812" y="2076450"/>
              <a:ext cx="9525" cy="200025"/>
            </a:xfrm>
            <a:custGeom>
              <a:avLst/>
              <a:gdLst/>
              <a:ahLst/>
              <a:cxnLst/>
              <a:rect l="l" t="t" r="r" b="b"/>
              <a:pathLst>
                <a:path w="9525" h="200025">
                  <a:moveTo>
                    <a:pt x="0" y="0"/>
                  </a:moveTo>
                  <a:lnTo>
                    <a:pt x="9525" y="0"/>
                  </a:lnTo>
                  <a:lnTo>
                    <a:pt x="9525" y="200024"/>
                  </a:lnTo>
                  <a:lnTo>
                    <a:pt x="0" y="200024"/>
                  </a:lnTo>
                  <a:lnTo>
                    <a:pt x="0" y="0"/>
                  </a:lnTo>
                  <a:close/>
                </a:path>
              </a:pathLst>
            </a:custGeom>
            <a:solidFill>
              <a:srgbClr val="CACACA"/>
            </a:solidFill>
          </p:spPr>
          <p:txBody>
            <a:bodyPr wrap="square" lIns="0" tIns="0" rIns="0" bIns="0" rtlCol="0"/>
            <a:lstStyle/>
            <a:p>
              <a:endParaRPr/>
            </a:p>
          </p:txBody>
        </p:sp>
        <p:sp>
          <p:nvSpPr>
            <p:cNvPr id="14" name="object 14"/>
            <p:cNvSpPr/>
            <p:nvPr/>
          </p:nvSpPr>
          <p:spPr>
            <a:xfrm>
              <a:off x="1171575" y="3600450"/>
              <a:ext cx="571500" cy="47625"/>
            </a:xfrm>
            <a:custGeom>
              <a:avLst/>
              <a:gdLst/>
              <a:ahLst/>
              <a:cxnLst/>
              <a:rect l="l" t="t" r="r" b="b"/>
              <a:pathLst>
                <a:path w="571500" h="47625">
                  <a:moveTo>
                    <a:pt x="0" y="0"/>
                  </a:moveTo>
                  <a:lnTo>
                    <a:pt x="0" y="47625"/>
                  </a:lnTo>
                </a:path>
                <a:path w="571500" h="47625">
                  <a:moveTo>
                    <a:pt x="190500" y="0"/>
                  </a:moveTo>
                  <a:lnTo>
                    <a:pt x="190500" y="47625"/>
                  </a:lnTo>
                </a:path>
                <a:path w="571500" h="47625">
                  <a:moveTo>
                    <a:pt x="381000" y="0"/>
                  </a:moveTo>
                  <a:lnTo>
                    <a:pt x="381000" y="47625"/>
                  </a:lnTo>
                </a:path>
                <a:path w="571500" h="47625">
                  <a:moveTo>
                    <a:pt x="571500" y="0"/>
                  </a:moveTo>
                  <a:lnTo>
                    <a:pt x="571500" y="47625"/>
                  </a:lnTo>
                </a:path>
              </a:pathLst>
            </a:custGeom>
            <a:ln w="9525">
              <a:solidFill>
                <a:srgbClr val="F4F4F4"/>
              </a:solidFill>
            </a:ln>
          </p:spPr>
          <p:txBody>
            <a:bodyPr wrap="square" lIns="0" tIns="0" rIns="0" bIns="0" rtlCol="0"/>
            <a:lstStyle/>
            <a:p>
              <a:endParaRPr/>
            </a:p>
          </p:txBody>
        </p:sp>
        <p:sp>
          <p:nvSpPr>
            <p:cNvPr id="15" name="object 15"/>
            <p:cNvSpPr/>
            <p:nvPr/>
          </p:nvSpPr>
          <p:spPr>
            <a:xfrm>
              <a:off x="1781175" y="1885950"/>
              <a:ext cx="0" cy="381000"/>
            </a:xfrm>
            <a:custGeom>
              <a:avLst/>
              <a:gdLst/>
              <a:ahLst/>
              <a:cxnLst/>
              <a:rect l="l" t="t" r="r" b="b"/>
              <a:pathLst>
                <a:path h="381000">
                  <a:moveTo>
                    <a:pt x="0" y="0"/>
                  </a:moveTo>
                  <a:lnTo>
                    <a:pt x="0" y="381000"/>
                  </a:lnTo>
                </a:path>
              </a:pathLst>
            </a:custGeom>
            <a:ln w="9525">
              <a:solidFill>
                <a:srgbClr val="CACACA"/>
              </a:solidFill>
            </a:ln>
          </p:spPr>
          <p:txBody>
            <a:bodyPr wrap="square" lIns="0" tIns="0" rIns="0" bIns="0" rtlCol="0"/>
            <a:lstStyle/>
            <a:p>
              <a:endParaRPr/>
            </a:p>
          </p:txBody>
        </p:sp>
      </p:grpSp>
      <p:sp>
        <p:nvSpPr>
          <p:cNvPr id="16" name="object 16"/>
          <p:cNvSpPr txBox="1"/>
          <p:nvPr/>
        </p:nvSpPr>
        <p:spPr>
          <a:xfrm>
            <a:off x="1380064" y="2482845"/>
            <a:ext cx="1046953" cy="608734"/>
          </a:xfrm>
          <a:prstGeom prst="rect">
            <a:avLst/>
          </a:prstGeom>
        </p:spPr>
        <p:txBody>
          <a:bodyPr vert="vert270" wrap="square" lIns="0" tIns="23495" rIns="0" bIns="0" rtlCol="0">
            <a:spAutoFit/>
          </a:bodyPr>
          <a:lstStyle/>
          <a:p>
            <a:pPr marL="160020">
              <a:lnSpc>
                <a:spcPct val="100000"/>
              </a:lnSpc>
              <a:spcBef>
                <a:spcPts val="185"/>
              </a:spcBef>
            </a:pPr>
            <a:r>
              <a:rPr sz="900" spc="-5" dirty="0">
                <a:solidFill>
                  <a:srgbClr val="666666"/>
                </a:solidFill>
                <a:latin typeface="Microsoft Sans Serif"/>
                <a:cs typeface="Microsoft Sans Serif"/>
              </a:rPr>
              <a:t>Compac</a:t>
            </a:r>
            <a:r>
              <a:rPr sz="900" dirty="0">
                <a:solidFill>
                  <a:srgbClr val="666666"/>
                </a:solidFill>
                <a:latin typeface="Microsoft Sans Serif"/>
                <a:cs typeface="Microsoft Sans Serif"/>
              </a:rPr>
              <a:t>t</a:t>
            </a:r>
            <a:r>
              <a:rPr sz="900" spc="-50" dirty="0">
                <a:solidFill>
                  <a:srgbClr val="666666"/>
                </a:solidFill>
                <a:latin typeface="Microsoft Sans Serif"/>
                <a:cs typeface="Microsoft Sans Serif"/>
              </a:rPr>
              <a:t> </a:t>
            </a:r>
            <a:r>
              <a:rPr sz="900" spc="-5" dirty="0">
                <a:solidFill>
                  <a:srgbClr val="666666"/>
                </a:solidFill>
                <a:latin typeface="Microsoft Sans Serif"/>
                <a:cs typeface="Microsoft Sans Serif"/>
              </a:rPr>
              <a:t>SU</a:t>
            </a:r>
            <a:r>
              <a:rPr sz="900" dirty="0">
                <a:solidFill>
                  <a:srgbClr val="666666"/>
                </a:solidFill>
                <a:latin typeface="Microsoft Sans Serif"/>
                <a:cs typeface="Microsoft Sans Serif"/>
              </a:rPr>
              <a:t>V</a:t>
            </a:r>
            <a:endParaRPr sz="900">
              <a:latin typeface="Microsoft Sans Serif"/>
              <a:cs typeface="Microsoft Sans Serif"/>
            </a:endParaRPr>
          </a:p>
          <a:p>
            <a:pPr marL="12700" marR="5080" indent="24130">
              <a:lnSpc>
                <a:spcPct val="138900"/>
              </a:lnSpc>
            </a:pPr>
            <a:r>
              <a:rPr sz="900" spc="-5" dirty="0">
                <a:solidFill>
                  <a:srgbClr val="666666"/>
                </a:solidFill>
                <a:latin typeface="Microsoft Sans Serif"/>
                <a:cs typeface="Microsoft Sans Serif"/>
              </a:rPr>
              <a:t>Premiu</a:t>
            </a:r>
            <a:r>
              <a:rPr sz="900" dirty="0">
                <a:solidFill>
                  <a:srgbClr val="666666"/>
                </a:solidFill>
                <a:latin typeface="Microsoft Sans Serif"/>
                <a:cs typeface="Microsoft Sans Serif"/>
              </a:rPr>
              <a:t>m</a:t>
            </a:r>
            <a:r>
              <a:rPr sz="900" spc="-50" dirty="0">
                <a:solidFill>
                  <a:srgbClr val="666666"/>
                </a:solidFill>
                <a:latin typeface="Microsoft Sans Serif"/>
                <a:cs typeface="Microsoft Sans Serif"/>
              </a:rPr>
              <a:t> </a:t>
            </a:r>
            <a:r>
              <a:rPr sz="900" spc="-5" dirty="0">
                <a:solidFill>
                  <a:srgbClr val="666666"/>
                </a:solidFill>
                <a:latin typeface="Microsoft Sans Serif"/>
                <a:cs typeface="Microsoft Sans Serif"/>
              </a:rPr>
              <a:t>Coup</a:t>
            </a:r>
            <a:r>
              <a:rPr sz="900" dirty="0">
                <a:solidFill>
                  <a:srgbClr val="666666"/>
                </a:solidFill>
                <a:latin typeface="Microsoft Sans Serif"/>
                <a:cs typeface="Microsoft Sans Serif"/>
              </a:rPr>
              <a:t>e  </a:t>
            </a:r>
            <a:r>
              <a:rPr sz="900" spc="-5" dirty="0">
                <a:solidFill>
                  <a:srgbClr val="666666"/>
                </a:solidFill>
                <a:latin typeface="Microsoft Sans Serif"/>
                <a:cs typeface="Microsoft Sans Serif"/>
              </a:rPr>
              <a:t>Premiu</a:t>
            </a:r>
            <a:r>
              <a:rPr sz="900" dirty="0">
                <a:solidFill>
                  <a:srgbClr val="666666"/>
                </a:solidFill>
                <a:latin typeface="Microsoft Sans Serif"/>
                <a:cs typeface="Microsoft Sans Serif"/>
              </a:rPr>
              <a:t>m</a:t>
            </a:r>
            <a:r>
              <a:rPr sz="900" spc="-50" dirty="0">
                <a:solidFill>
                  <a:srgbClr val="666666"/>
                </a:solidFill>
                <a:latin typeface="Microsoft Sans Serif"/>
                <a:cs typeface="Microsoft Sans Serif"/>
              </a:rPr>
              <a:t> </a:t>
            </a:r>
            <a:r>
              <a:rPr sz="900" spc="-5" dirty="0">
                <a:solidFill>
                  <a:srgbClr val="666666"/>
                </a:solidFill>
                <a:latin typeface="Microsoft Sans Serif"/>
                <a:cs typeface="Microsoft Sans Serif"/>
              </a:rPr>
              <a:t>Fullsi.</a:t>
            </a:r>
            <a:r>
              <a:rPr sz="900" dirty="0">
                <a:solidFill>
                  <a:srgbClr val="666666"/>
                </a:solidFill>
                <a:latin typeface="Microsoft Sans Serif"/>
                <a:cs typeface="Microsoft Sans Serif"/>
              </a:rPr>
              <a:t>.</a:t>
            </a:r>
            <a:endParaRPr sz="900">
              <a:latin typeface="Microsoft Sans Serif"/>
              <a:cs typeface="Microsoft Sans Serif"/>
            </a:endParaRPr>
          </a:p>
        </p:txBody>
      </p:sp>
      <p:grpSp>
        <p:nvGrpSpPr>
          <p:cNvPr id="17" name="object 17"/>
          <p:cNvGrpSpPr/>
          <p:nvPr/>
        </p:nvGrpSpPr>
        <p:grpSpPr>
          <a:xfrm>
            <a:off x="1316690" y="1600849"/>
            <a:ext cx="784412" cy="1506682"/>
            <a:chOff x="1119187" y="2347912"/>
            <a:chExt cx="666750" cy="2209800"/>
          </a:xfrm>
        </p:grpSpPr>
        <p:sp>
          <p:nvSpPr>
            <p:cNvPr id="18" name="object 18"/>
            <p:cNvSpPr/>
            <p:nvPr/>
          </p:nvSpPr>
          <p:spPr>
            <a:xfrm>
              <a:off x="1166812" y="3590924"/>
              <a:ext cx="9525" cy="962025"/>
            </a:xfrm>
            <a:custGeom>
              <a:avLst/>
              <a:gdLst/>
              <a:ahLst/>
              <a:cxnLst/>
              <a:rect l="l" t="t" r="r" b="b"/>
              <a:pathLst>
                <a:path w="9525" h="962025">
                  <a:moveTo>
                    <a:pt x="9525" y="962025"/>
                  </a:moveTo>
                  <a:lnTo>
                    <a:pt x="0" y="962025"/>
                  </a:lnTo>
                  <a:lnTo>
                    <a:pt x="0" y="0"/>
                  </a:lnTo>
                  <a:lnTo>
                    <a:pt x="9525" y="0"/>
                  </a:lnTo>
                  <a:lnTo>
                    <a:pt x="9525" y="962025"/>
                  </a:lnTo>
                  <a:close/>
                </a:path>
              </a:pathLst>
            </a:custGeom>
            <a:solidFill>
              <a:srgbClr val="CACACA"/>
            </a:solidFill>
          </p:spPr>
          <p:txBody>
            <a:bodyPr wrap="square" lIns="0" tIns="0" rIns="0" bIns="0" rtlCol="0"/>
            <a:lstStyle/>
            <a:p>
              <a:endParaRPr/>
            </a:p>
          </p:txBody>
        </p:sp>
        <p:sp>
          <p:nvSpPr>
            <p:cNvPr id="19" name="object 19"/>
            <p:cNvSpPr/>
            <p:nvPr/>
          </p:nvSpPr>
          <p:spPr>
            <a:xfrm>
              <a:off x="1123950" y="2352675"/>
              <a:ext cx="47625" cy="1247775"/>
            </a:xfrm>
            <a:custGeom>
              <a:avLst/>
              <a:gdLst/>
              <a:ahLst/>
              <a:cxnLst/>
              <a:rect l="l" t="t" r="r" b="b"/>
              <a:pathLst>
                <a:path w="47625" h="1247775">
                  <a:moveTo>
                    <a:pt x="0" y="1247775"/>
                  </a:moveTo>
                  <a:lnTo>
                    <a:pt x="47625" y="1247775"/>
                  </a:lnTo>
                </a:path>
                <a:path w="47625" h="1247775">
                  <a:moveTo>
                    <a:pt x="0" y="828675"/>
                  </a:moveTo>
                  <a:lnTo>
                    <a:pt x="47625" y="828675"/>
                  </a:lnTo>
                </a:path>
                <a:path w="47625" h="1247775">
                  <a:moveTo>
                    <a:pt x="0" y="419100"/>
                  </a:moveTo>
                  <a:lnTo>
                    <a:pt x="47625" y="419100"/>
                  </a:lnTo>
                </a:path>
                <a:path w="47625" h="1247775">
                  <a:moveTo>
                    <a:pt x="0" y="0"/>
                  </a:moveTo>
                  <a:lnTo>
                    <a:pt x="47625" y="0"/>
                  </a:lnTo>
                </a:path>
              </a:pathLst>
            </a:custGeom>
            <a:ln w="9525">
              <a:solidFill>
                <a:srgbClr val="F4F4F4"/>
              </a:solidFill>
            </a:ln>
          </p:spPr>
          <p:txBody>
            <a:bodyPr wrap="square" lIns="0" tIns="0" rIns="0" bIns="0" rtlCol="0"/>
            <a:lstStyle/>
            <a:p>
              <a:endParaRPr/>
            </a:p>
          </p:txBody>
        </p:sp>
        <p:sp>
          <p:nvSpPr>
            <p:cNvPr id="20" name="object 20"/>
            <p:cNvSpPr/>
            <p:nvPr/>
          </p:nvSpPr>
          <p:spPr>
            <a:xfrm>
              <a:off x="1781175" y="3600450"/>
              <a:ext cx="0" cy="952500"/>
            </a:xfrm>
            <a:custGeom>
              <a:avLst/>
              <a:gdLst/>
              <a:ahLst/>
              <a:cxnLst/>
              <a:rect l="l" t="t" r="r" b="b"/>
              <a:pathLst>
                <a:path h="952500">
                  <a:moveTo>
                    <a:pt x="0" y="0"/>
                  </a:moveTo>
                  <a:lnTo>
                    <a:pt x="0" y="952500"/>
                  </a:lnTo>
                </a:path>
              </a:pathLst>
            </a:custGeom>
            <a:ln w="9525">
              <a:solidFill>
                <a:srgbClr val="CACACA"/>
              </a:solidFill>
            </a:ln>
          </p:spPr>
          <p:txBody>
            <a:bodyPr wrap="square" lIns="0" tIns="0" rIns="0" bIns="0" rtlCol="0"/>
            <a:lstStyle/>
            <a:p>
              <a:endParaRPr/>
            </a:p>
          </p:txBody>
        </p:sp>
      </p:grpSp>
      <p:sp>
        <p:nvSpPr>
          <p:cNvPr id="21" name="object 21"/>
          <p:cNvSpPr txBox="1"/>
          <p:nvPr/>
        </p:nvSpPr>
        <p:spPr>
          <a:xfrm>
            <a:off x="1204399" y="2342284"/>
            <a:ext cx="110565" cy="151323"/>
          </a:xfrm>
          <a:prstGeom prst="rect">
            <a:avLst/>
          </a:prstGeom>
        </p:spPr>
        <p:txBody>
          <a:bodyPr vert="horz" wrap="square" lIns="0" tIns="12700" rIns="0" bIns="0" rtlCol="0">
            <a:spAutoFit/>
          </a:bodyPr>
          <a:lstStyle/>
          <a:p>
            <a:pPr marL="12700">
              <a:lnSpc>
                <a:spcPct val="100000"/>
              </a:lnSpc>
              <a:spcBef>
                <a:spcPts val="100"/>
              </a:spcBef>
            </a:pPr>
            <a:r>
              <a:rPr sz="900" spc="35" dirty="0">
                <a:solidFill>
                  <a:srgbClr val="666666"/>
                </a:solidFill>
                <a:latin typeface="Microsoft Sans Serif"/>
                <a:cs typeface="Microsoft Sans Serif"/>
              </a:rPr>
              <a:t>0</a:t>
            </a:r>
            <a:endParaRPr sz="900">
              <a:latin typeface="Microsoft Sans Serif"/>
              <a:cs typeface="Microsoft Sans Serif"/>
            </a:endParaRPr>
          </a:p>
        </p:txBody>
      </p:sp>
      <p:sp>
        <p:nvSpPr>
          <p:cNvPr id="22" name="object 22"/>
          <p:cNvSpPr txBox="1"/>
          <p:nvPr/>
        </p:nvSpPr>
        <p:spPr>
          <a:xfrm>
            <a:off x="1043314" y="2114983"/>
            <a:ext cx="271929" cy="151323"/>
          </a:xfrm>
          <a:prstGeom prst="rect">
            <a:avLst/>
          </a:prstGeom>
        </p:spPr>
        <p:txBody>
          <a:bodyPr vert="horz" wrap="square" lIns="0" tIns="12700" rIns="0" bIns="0" rtlCol="0">
            <a:spAutoFit/>
          </a:bodyPr>
          <a:lstStyle/>
          <a:p>
            <a:pPr marL="12700">
              <a:lnSpc>
                <a:spcPct val="100000"/>
              </a:lnSpc>
              <a:spcBef>
                <a:spcPts val="100"/>
              </a:spcBef>
            </a:pPr>
            <a:r>
              <a:rPr sz="900" spc="30" dirty="0">
                <a:solidFill>
                  <a:srgbClr val="666666"/>
                </a:solidFill>
                <a:latin typeface="Microsoft Sans Serif"/>
                <a:cs typeface="Microsoft Sans Serif"/>
              </a:rPr>
              <a:t>10</a:t>
            </a:r>
            <a:r>
              <a:rPr sz="900" spc="35" dirty="0">
                <a:solidFill>
                  <a:srgbClr val="666666"/>
                </a:solidFill>
                <a:latin typeface="Microsoft Sans Serif"/>
                <a:cs typeface="Microsoft Sans Serif"/>
              </a:rPr>
              <a:t>0</a:t>
            </a:r>
            <a:endParaRPr sz="900">
              <a:latin typeface="Microsoft Sans Serif"/>
              <a:cs typeface="Microsoft Sans Serif"/>
            </a:endParaRPr>
          </a:p>
        </p:txBody>
      </p:sp>
      <p:sp>
        <p:nvSpPr>
          <p:cNvPr id="23" name="object 23"/>
          <p:cNvSpPr txBox="1"/>
          <p:nvPr/>
        </p:nvSpPr>
        <p:spPr>
          <a:xfrm>
            <a:off x="1043314" y="1835727"/>
            <a:ext cx="271929" cy="151323"/>
          </a:xfrm>
          <a:prstGeom prst="rect">
            <a:avLst/>
          </a:prstGeom>
        </p:spPr>
        <p:txBody>
          <a:bodyPr vert="horz" wrap="square" lIns="0" tIns="12700" rIns="0" bIns="0" rtlCol="0">
            <a:spAutoFit/>
          </a:bodyPr>
          <a:lstStyle/>
          <a:p>
            <a:pPr marL="12700">
              <a:lnSpc>
                <a:spcPct val="100000"/>
              </a:lnSpc>
              <a:spcBef>
                <a:spcPts val="100"/>
              </a:spcBef>
            </a:pPr>
            <a:r>
              <a:rPr sz="900" spc="30" dirty="0">
                <a:solidFill>
                  <a:srgbClr val="666666"/>
                </a:solidFill>
                <a:latin typeface="Microsoft Sans Serif"/>
                <a:cs typeface="Microsoft Sans Serif"/>
              </a:rPr>
              <a:t>20</a:t>
            </a:r>
            <a:r>
              <a:rPr sz="900" spc="35" dirty="0">
                <a:solidFill>
                  <a:srgbClr val="666666"/>
                </a:solidFill>
                <a:latin typeface="Microsoft Sans Serif"/>
                <a:cs typeface="Microsoft Sans Serif"/>
              </a:rPr>
              <a:t>0</a:t>
            </a:r>
            <a:endParaRPr sz="900">
              <a:latin typeface="Microsoft Sans Serif"/>
              <a:cs typeface="Microsoft Sans Serif"/>
            </a:endParaRPr>
          </a:p>
        </p:txBody>
      </p:sp>
      <p:sp>
        <p:nvSpPr>
          <p:cNvPr id="24" name="object 24"/>
          <p:cNvSpPr txBox="1"/>
          <p:nvPr/>
        </p:nvSpPr>
        <p:spPr>
          <a:xfrm>
            <a:off x="1043314" y="1549977"/>
            <a:ext cx="271929" cy="151323"/>
          </a:xfrm>
          <a:prstGeom prst="rect">
            <a:avLst/>
          </a:prstGeom>
        </p:spPr>
        <p:txBody>
          <a:bodyPr vert="horz" wrap="square" lIns="0" tIns="12700" rIns="0" bIns="0" rtlCol="0">
            <a:spAutoFit/>
          </a:bodyPr>
          <a:lstStyle/>
          <a:p>
            <a:pPr marL="12700">
              <a:lnSpc>
                <a:spcPct val="100000"/>
              </a:lnSpc>
              <a:spcBef>
                <a:spcPts val="100"/>
              </a:spcBef>
            </a:pPr>
            <a:r>
              <a:rPr sz="900" spc="30" dirty="0">
                <a:solidFill>
                  <a:srgbClr val="666666"/>
                </a:solidFill>
                <a:latin typeface="Microsoft Sans Serif"/>
                <a:cs typeface="Microsoft Sans Serif"/>
              </a:rPr>
              <a:t>30</a:t>
            </a:r>
            <a:r>
              <a:rPr sz="900" spc="35" dirty="0">
                <a:solidFill>
                  <a:srgbClr val="666666"/>
                </a:solidFill>
                <a:latin typeface="Microsoft Sans Serif"/>
                <a:cs typeface="Microsoft Sans Serif"/>
              </a:rPr>
              <a:t>0</a:t>
            </a:r>
            <a:endParaRPr sz="900">
              <a:latin typeface="Microsoft Sans Serif"/>
              <a:cs typeface="Microsoft Sans Serif"/>
            </a:endParaRPr>
          </a:p>
        </p:txBody>
      </p:sp>
      <p:sp>
        <p:nvSpPr>
          <p:cNvPr id="25" name="object 25"/>
          <p:cNvSpPr txBox="1"/>
          <p:nvPr/>
        </p:nvSpPr>
        <p:spPr>
          <a:xfrm>
            <a:off x="780520" y="1642030"/>
            <a:ext cx="276999" cy="703551"/>
          </a:xfrm>
          <a:prstGeom prst="rect">
            <a:avLst/>
          </a:prstGeom>
        </p:spPr>
        <p:txBody>
          <a:bodyPr vert="vert270" wrap="square" lIns="0" tIns="22860" rIns="0" bIns="0" rtlCol="0">
            <a:spAutoFit/>
          </a:bodyPr>
          <a:lstStyle/>
          <a:p>
            <a:pPr marL="12700">
              <a:lnSpc>
                <a:spcPct val="100000"/>
              </a:lnSpc>
              <a:spcBef>
                <a:spcPts val="180"/>
              </a:spcBef>
            </a:pPr>
            <a:r>
              <a:rPr sz="900" spc="-5" dirty="0">
                <a:solidFill>
                  <a:srgbClr val="333333"/>
                </a:solidFill>
                <a:latin typeface="Lucida Sans Unicode"/>
                <a:cs typeface="Lucida Sans Unicode"/>
              </a:rPr>
              <a:t>PriceRange(Lakhs)</a:t>
            </a:r>
            <a:endParaRPr sz="900">
              <a:latin typeface="Lucida Sans Unicode"/>
              <a:cs typeface="Lucida Sans Unicode"/>
            </a:endParaRPr>
          </a:p>
        </p:txBody>
      </p:sp>
      <p:grpSp>
        <p:nvGrpSpPr>
          <p:cNvPr id="26" name="object 26"/>
          <p:cNvGrpSpPr/>
          <p:nvPr/>
        </p:nvGrpSpPr>
        <p:grpSpPr>
          <a:xfrm>
            <a:off x="711574" y="1545648"/>
            <a:ext cx="1400735" cy="1672503"/>
            <a:chOff x="604837" y="2266949"/>
            <a:chExt cx="1190625" cy="2453005"/>
          </a:xfrm>
        </p:grpSpPr>
        <p:sp>
          <p:nvSpPr>
            <p:cNvPr id="27" name="object 27"/>
            <p:cNvSpPr/>
            <p:nvPr/>
          </p:nvSpPr>
          <p:spPr>
            <a:xfrm>
              <a:off x="1171575" y="3595699"/>
              <a:ext cx="219075" cy="5080"/>
            </a:xfrm>
            <a:custGeom>
              <a:avLst/>
              <a:gdLst/>
              <a:ahLst/>
              <a:cxnLst/>
              <a:rect l="l" t="t" r="r" b="b"/>
              <a:pathLst>
                <a:path w="219075" h="5079">
                  <a:moveTo>
                    <a:pt x="28575" y="0"/>
                  </a:moveTo>
                  <a:lnTo>
                    <a:pt x="0" y="0"/>
                  </a:lnTo>
                  <a:lnTo>
                    <a:pt x="0" y="4749"/>
                  </a:lnTo>
                  <a:lnTo>
                    <a:pt x="28575" y="4749"/>
                  </a:lnTo>
                  <a:lnTo>
                    <a:pt x="28575" y="0"/>
                  </a:lnTo>
                  <a:close/>
                </a:path>
                <a:path w="219075" h="5079">
                  <a:moveTo>
                    <a:pt x="219075" y="0"/>
                  </a:moveTo>
                  <a:lnTo>
                    <a:pt x="171450" y="0"/>
                  </a:lnTo>
                  <a:lnTo>
                    <a:pt x="171450" y="4749"/>
                  </a:lnTo>
                  <a:lnTo>
                    <a:pt x="219075" y="4749"/>
                  </a:lnTo>
                  <a:lnTo>
                    <a:pt x="219075" y="0"/>
                  </a:lnTo>
                  <a:close/>
                </a:path>
              </a:pathLst>
            </a:custGeom>
            <a:solidFill>
              <a:srgbClr val="CACACA"/>
            </a:solidFill>
          </p:spPr>
          <p:txBody>
            <a:bodyPr wrap="square" lIns="0" tIns="0" rIns="0" bIns="0" rtlCol="0"/>
            <a:lstStyle/>
            <a:p>
              <a:endParaRPr/>
            </a:p>
          </p:txBody>
        </p:sp>
        <p:sp>
          <p:nvSpPr>
            <p:cNvPr id="28" name="object 28"/>
            <p:cNvSpPr/>
            <p:nvPr/>
          </p:nvSpPr>
          <p:spPr>
            <a:xfrm>
              <a:off x="1171575" y="3176599"/>
              <a:ext cx="219075" cy="9525"/>
            </a:xfrm>
            <a:custGeom>
              <a:avLst/>
              <a:gdLst/>
              <a:ahLst/>
              <a:cxnLst/>
              <a:rect l="l" t="t" r="r" b="b"/>
              <a:pathLst>
                <a:path w="219075" h="9525">
                  <a:moveTo>
                    <a:pt x="219075" y="0"/>
                  </a:moveTo>
                  <a:lnTo>
                    <a:pt x="171450" y="0"/>
                  </a:lnTo>
                  <a:lnTo>
                    <a:pt x="171450" y="4749"/>
                  </a:lnTo>
                  <a:lnTo>
                    <a:pt x="28575" y="4749"/>
                  </a:lnTo>
                  <a:lnTo>
                    <a:pt x="28575" y="0"/>
                  </a:lnTo>
                  <a:lnTo>
                    <a:pt x="0" y="0"/>
                  </a:lnTo>
                  <a:lnTo>
                    <a:pt x="0" y="4749"/>
                  </a:lnTo>
                  <a:lnTo>
                    <a:pt x="0" y="9525"/>
                  </a:lnTo>
                  <a:lnTo>
                    <a:pt x="219075" y="9525"/>
                  </a:lnTo>
                  <a:lnTo>
                    <a:pt x="219075" y="4749"/>
                  </a:lnTo>
                  <a:lnTo>
                    <a:pt x="219075" y="0"/>
                  </a:lnTo>
                  <a:close/>
                </a:path>
              </a:pathLst>
            </a:custGeom>
            <a:solidFill>
              <a:srgbClr val="F1F1F1"/>
            </a:solidFill>
          </p:spPr>
          <p:txBody>
            <a:bodyPr wrap="square" lIns="0" tIns="0" rIns="0" bIns="0" rtlCol="0"/>
            <a:lstStyle/>
            <a:p>
              <a:endParaRPr/>
            </a:p>
          </p:txBody>
        </p:sp>
        <p:sp>
          <p:nvSpPr>
            <p:cNvPr id="29" name="object 29"/>
            <p:cNvSpPr/>
            <p:nvPr/>
          </p:nvSpPr>
          <p:spPr>
            <a:xfrm>
              <a:off x="1200150" y="3181350"/>
              <a:ext cx="142875" cy="419100"/>
            </a:xfrm>
            <a:custGeom>
              <a:avLst/>
              <a:gdLst/>
              <a:ahLst/>
              <a:cxnLst/>
              <a:rect l="l" t="t" r="r" b="b"/>
              <a:pathLst>
                <a:path w="142875" h="419100">
                  <a:moveTo>
                    <a:pt x="142875" y="419100"/>
                  </a:moveTo>
                  <a:lnTo>
                    <a:pt x="0" y="419100"/>
                  </a:lnTo>
                  <a:lnTo>
                    <a:pt x="0" y="0"/>
                  </a:lnTo>
                  <a:lnTo>
                    <a:pt x="142875" y="0"/>
                  </a:lnTo>
                  <a:lnTo>
                    <a:pt x="142875" y="419100"/>
                  </a:lnTo>
                  <a:close/>
                </a:path>
              </a:pathLst>
            </a:custGeom>
            <a:solidFill>
              <a:srgbClr val="E05658"/>
            </a:solidFill>
          </p:spPr>
          <p:txBody>
            <a:bodyPr wrap="square" lIns="0" tIns="0" rIns="0" bIns="0" rtlCol="0"/>
            <a:lstStyle/>
            <a:p>
              <a:endParaRPr/>
            </a:p>
          </p:txBody>
        </p:sp>
        <p:sp>
          <p:nvSpPr>
            <p:cNvPr id="30" name="object 30"/>
            <p:cNvSpPr/>
            <p:nvPr/>
          </p:nvSpPr>
          <p:spPr>
            <a:xfrm>
              <a:off x="1200150" y="3086100"/>
              <a:ext cx="142875" cy="95250"/>
            </a:xfrm>
            <a:custGeom>
              <a:avLst/>
              <a:gdLst/>
              <a:ahLst/>
              <a:cxnLst/>
              <a:rect l="l" t="t" r="r" b="b"/>
              <a:pathLst>
                <a:path w="142875" h="95250">
                  <a:moveTo>
                    <a:pt x="142875" y="95250"/>
                  </a:moveTo>
                  <a:lnTo>
                    <a:pt x="0" y="95250"/>
                  </a:lnTo>
                  <a:lnTo>
                    <a:pt x="0" y="0"/>
                  </a:lnTo>
                  <a:lnTo>
                    <a:pt x="142875" y="0"/>
                  </a:lnTo>
                  <a:lnTo>
                    <a:pt x="142875" y="95250"/>
                  </a:lnTo>
                  <a:close/>
                </a:path>
              </a:pathLst>
            </a:custGeom>
            <a:solidFill>
              <a:srgbClr val="489793"/>
            </a:solidFill>
          </p:spPr>
          <p:txBody>
            <a:bodyPr wrap="square" lIns="0" tIns="0" rIns="0" bIns="0" rtlCol="0"/>
            <a:lstStyle/>
            <a:p>
              <a:endParaRPr/>
            </a:p>
          </p:txBody>
        </p:sp>
        <p:sp>
          <p:nvSpPr>
            <p:cNvPr id="31" name="object 31"/>
            <p:cNvSpPr/>
            <p:nvPr/>
          </p:nvSpPr>
          <p:spPr>
            <a:xfrm>
              <a:off x="1200150" y="3000375"/>
              <a:ext cx="142875" cy="85725"/>
            </a:xfrm>
            <a:custGeom>
              <a:avLst/>
              <a:gdLst/>
              <a:ahLst/>
              <a:cxnLst/>
              <a:rect l="l" t="t" r="r" b="b"/>
              <a:pathLst>
                <a:path w="142875" h="85725">
                  <a:moveTo>
                    <a:pt x="142875" y="85725"/>
                  </a:moveTo>
                  <a:lnTo>
                    <a:pt x="0" y="85725"/>
                  </a:lnTo>
                  <a:lnTo>
                    <a:pt x="0" y="0"/>
                  </a:lnTo>
                  <a:lnTo>
                    <a:pt x="142875" y="0"/>
                  </a:lnTo>
                  <a:lnTo>
                    <a:pt x="142875" y="85725"/>
                  </a:lnTo>
                  <a:close/>
                </a:path>
              </a:pathLst>
            </a:custGeom>
            <a:solidFill>
              <a:srgbClr val="F0CD62"/>
            </a:solidFill>
          </p:spPr>
          <p:txBody>
            <a:bodyPr wrap="square" lIns="0" tIns="0" rIns="0" bIns="0" rtlCol="0"/>
            <a:lstStyle/>
            <a:p>
              <a:endParaRPr/>
            </a:p>
          </p:txBody>
        </p:sp>
        <p:sp>
          <p:nvSpPr>
            <p:cNvPr id="32" name="object 32"/>
            <p:cNvSpPr/>
            <p:nvPr/>
          </p:nvSpPr>
          <p:spPr>
            <a:xfrm>
              <a:off x="1200150" y="2895600"/>
              <a:ext cx="142875" cy="104775"/>
            </a:xfrm>
            <a:custGeom>
              <a:avLst/>
              <a:gdLst/>
              <a:ahLst/>
              <a:cxnLst/>
              <a:rect l="l" t="t" r="r" b="b"/>
              <a:pathLst>
                <a:path w="142875" h="104775">
                  <a:moveTo>
                    <a:pt x="142875" y="104775"/>
                  </a:moveTo>
                  <a:lnTo>
                    <a:pt x="0" y="104775"/>
                  </a:lnTo>
                  <a:lnTo>
                    <a:pt x="0" y="0"/>
                  </a:lnTo>
                  <a:lnTo>
                    <a:pt x="142875" y="0"/>
                  </a:lnTo>
                  <a:lnTo>
                    <a:pt x="142875" y="104775"/>
                  </a:lnTo>
                  <a:close/>
                </a:path>
              </a:pathLst>
            </a:custGeom>
            <a:solidFill>
              <a:srgbClr val="8BD07C"/>
            </a:solidFill>
          </p:spPr>
          <p:txBody>
            <a:bodyPr wrap="square" lIns="0" tIns="0" rIns="0" bIns="0" rtlCol="0"/>
            <a:lstStyle/>
            <a:p>
              <a:endParaRPr/>
            </a:p>
          </p:txBody>
        </p:sp>
        <p:sp>
          <p:nvSpPr>
            <p:cNvPr id="33" name="object 33"/>
            <p:cNvSpPr/>
            <p:nvPr/>
          </p:nvSpPr>
          <p:spPr>
            <a:xfrm>
              <a:off x="1171575" y="2347924"/>
              <a:ext cx="609600" cy="428625"/>
            </a:xfrm>
            <a:custGeom>
              <a:avLst/>
              <a:gdLst/>
              <a:ahLst/>
              <a:cxnLst/>
              <a:rect l="l" t="t" r="r" b="b"/>
              <a:pathLst>
                <a:path w="609600" h="428625">
                  <a:moveTo>
                    <a:pt x="28575" y="419100"/>
                  </a:moveTo>
                  <a:lnTo>
                    <a:pt x="0" y="419100"/>
                  </a:lnTo>
                  <a:lnTo>
                    <a:pt x="0" y="428625"/>
                  </a:lnTo>
                  <a:lnTo>
                    <a:pt x="28575" y="428625"/>
                  </a:lnTo>
                  <a:lnTo>
                    <a:pt x="28575" y="419100"/>
                  </a:lnTo>
                  <a:close/>
                </a:path>
                <a:path w="609600" h="428625">
                  <a:moveTo>
                    <a:pt x="28575" y="0"/>
                  </a:moveTo>
                  <a:lnTo>
                    <a:pt x="0" y="0"/>
                  </a:lnTo>
                  <a:lnTo>
                    <a:pt x="0" y="9525"/>
                  </a:lnTo>
                  <a:lnTo>
                    <a:pt x="28575" y="9525"/>
                  </a:lnTo>
                  <a:lnTo>
                    <a:pt x="28575" y="0"/>
                  </a:lnTo>
                  <a:close/>
                </a:path>
                <a:path w="609600" h="428625">
                  <a:moveTo>
                    <a:pt x="609600" y="419100"/>
                  </a:moveTo>
                  <a:lnTo>
                    <a:pt x="171450" y="419100"/>
                  </a:lnTo>
                  <a:lnTo>
                    <a:pt x="171450" y="428625"/>
                  </a:lnTo>
                  <a:lnTo>
                    <a:pt x="609600" y="428625"/>
                  </a:lnTo>
                  <a:lnTo>
                    <a:pt x="609600" y="419100"/>
                  </a:lnTo>
                  <a:close/>
                </a:path>
                <a:path w="609600" h="428625">
                  <a:moveTo>
                    <a:pt x="609600" y="0"/>
                  </a:moveTo>
                  <a:lnTo>
                    <a:pt x="171450" y="0"/>
                  </a:lnTo>
                  <a:lnTo>
                    <a:pt x="171450" y="9525"/>
                  </a:lnTo>
                  <a:lnTo>
                    <a:pt x="609600" y="9525"/>
                  </a:lnTo>
                  <a:lnTo>
                    <a:pt x="609600" y="0"/>
                  </a:lnTo>
                  <a:close/>
                </a:path>
              </a:pathLst>
            </a:custGeom>
            <a:solidFill>
              <a:srgbClr val="F1F1F1"/>
            </a:solidFill>
          </p:spPr>
          <p:txBody>
            <a:bodyPr wrap="square" lIns="0" tIns="0" rIns="0" bIns="0" rtlCol="0"/>
            <a:lstStyle/>
            <a:p>
              <a:endParaRPr/>
            </a:p>
          </p:txBody>
        </p:sp>
        <p:sp>
          <p:nvSpPr>
            <p:cNvPr id="34" name="object 34"/>
            <p:cNvSpPr/>
            <p:nvPr/>
          </p:nvSpPr>
          <p:spPr>
            <a:xfrm>
              <a:off x="1200150" y="2400300"/>
              <a:ext cx="142875" cy="495300"/>
            </a:xfrm>
            <a:custGeom>
              <a:avLst/>
              <a:gdLst/>
              <a:ahLst/>
              <a:cxnLst/>
              <a:rect l="l" t="t" r="r" b="b"/>
              <a:pathLst>
                <a:path w="142875" h="495300">
                  <a:moveTo>
                    <a:pt x="142875" y="495300"/>
                  </a:moveTo>
                  <a:lnTo>
                    <a:pt x="0" y="495300"/>
                  </a:lnTo>
                  <a:lnTo>
                    <a:pt x="0" y="0"/>
                  </a:lnTo>
                  <a:lnTo>
                    <a:pt x="142875" y="0"/>
                  </a:lnTo>
                  <a:lnTo>
                    <a:pt x="142875" y="495300"/>
                  </a:lnTo>
                  <a:close/>
                </a:path>
              </a:pathLst>
            </a:custGeom>
            <a:solidFill>
              <a:srgbClr val="FFBD7C"/>
            </a:solidFill>
          </p:spPr>
          <p:txBody>
            <a:bodyPr wrap="square" lIns="0" tIns="0" rIns="0" bIns="0" rtlCol="0"/>
            <a:lstStyle/>
            <a:p>
              <a:endParaRPr/>
            </a:p>
          </p:txBody>
        </p:sp>
        <p:sp>
          <p:nvSpPr>
            <p:cNvPr id="35" name="object 35"/>
            <p:cNvSpPr/>
            <p:nvPr/>
          </p:nvSpPr>
          <p:spPr>
            <a:xfrm>
              <a:off x="1533525" y="3595699"/>
              <a:ext cx="247650" cy="5080"/>
            </a:xfrm>
            <a:custGeom>
              <a:avLst/>
              <a:gdLst/>
              <a:ahLst/>
              <a:cxnLst/>
              <a:rect l="l" t="t" r="r" b="b"/>
              <a:pathLst>
                <a:path w="247650" h="5079">
                  <a:moveTo>
                    <a:pt x="47625" y="0"/>
                  </a:moveTo>
                  <a:lnTo>
                    <a:pt x="0" y="0"/>
                  </a:lnTo>
                  <a:lnTo>
                    <a:pt x="0" y="4749"/>
                  </a:lnTo>
                  <a:lnTo>
                    <a:pt x="47625" y="4749"/>
                  </a:lnTo>
                  <a:lnTo>
                    <a:pt x="47625" y="0"/>
                  </a:lnTo>
                  <a:close/>
                </a:path>
                <a:path w="247650" h="5079">
                  <a:moveTo>
                    <a:pt x="247650" y="0"/>
                  </a:moveTo>
                  <a:lnTo>
                    <a:pt x="190500" y="0"/>
                  </a:lnTo>
                  <a:lnTo>
                    <a:pt x="190500" y="4749"/>
                  </a:lnTo>
                  <a:lnTo>
                    <a:pt x="247650" y="4749"/>
                  </a:lnTo>
                  <a:lnTo>
                    <a:pt x="247650" y="0"/>
                  </a:lnTo>
                  <a:close/>
                </a:path>
              </a:pathLst>
            </a:custGeom>
            <a:solidFill>
              <a:srgbClr val="CACACA"/>
            </a:solidFill>
          </p:spPr>
          <p:txBody>
            <a:bodyPr wrap="square" lIns="0" tIns="0" rIns="0" bIns="0" rtlCol="0"/>
            <a:lstStyle/>
            <a:p>
              <a:endParaRPr/>
            </a:p>
          </p:txBody>
        </p:sp>
        <p:sp>
          <p:nvSpPr>
            <p:cNvPr id="36" name="object 36"/>
            <p:cNvSpPr/>
            <p:nvPr/>
          </p:nvSpPr>
          <p:spPr>
            <a:xfrm>
              <a:off x="1724025" y="3176599"/>
              <a:ext cx="57150" cy="9525"/>
            </a:xfrm>
            <a:custGeom>
              <a:avLst/>
              <a:gdLst/>
              <a:ahLst/>
              <a:cxnLst/>
              <a:rect l="l" t="t" r="r" b="b"/>
              <a:pathLst>
                <a:path w="57150" h="9525">
                  <a:moveTo>
                    <a:pt x="57150" y="0"/>
                  </a:moveTo>
                  <a:lnTo>
                    <a:pt x="0" y="0"/>
                  </a:lnTo>
                  <a:lnTo>
                    <a:pt x="0" y="4749"/>
                  </a:lnTo>
                  <a:lnTo>
                    <a:pt x="0" y="9525"/>
                  </a:lnTo>
                  <a:lnTo>
                    <a:pt x="57150" y="9525"/>
                  </a:lnTo>
                  <a:lnTo>
                    <a:pt x="57150" y="4749"/>
                  </a:lnTo>
                  <a:lnTo>
                    <a:pt x="57150" y="0"/>
                  </a:lnTo>
                  <a:close/>
                </a:path>
              </a:pathLst>
            </a:custGeom>
            <a:solidFill>
              <a:srgbClr val="F1F1F1"/>
            </a:solidFill>
          </p:spPr>
          <p:txBody>
            <a:bodyPr wrap="square" lIns="0" tIns="0" rIns="0" bIns="0" rtlCol="0"/>
            <a:lstStyle/>
            <a:p>
              <a:endParaRPr/>
            </a:p>
          </p:txBody>
        </p:sp>
        <p:sp>
          <p:nvSpPr>
            <p:cNvPr id="37" name="object 37"/>
            <p:cNvSpPr/>
            <p:nvPr/>
          </p:nvSpPr>
          <p:spPr>
            <a:xfrm>
              <a:off x="1771650" y="3133725"/>
              <a:ext cx="9525" cy="466725"/>
            </a:xfrm>
            <a:custGeom>
              <a:avLst/>
              <a:gdLst/>
              <a:ahLst/>
              <a:cxnLst/>
              <a:rect l="l" t="t" r="r" b="b"/>
              <a:pathLst>
                <a:path w="9525" h="466725">
                  <a:moveTo>
                    <a:pt x="0" y="0"/>
                  </a:moveTo>
                  <a:lnTo>
                    <a:pt x="9525" y="0"/>
                  </a:lnTo>
                  <a:lnTo>
                    <a:pt x="9525" y="466724"/>
                  </a:lnTo>
                  <a:lnTo>
                    <a:pt x="0" y="466724"/>
                  </a:lnTo>
                  <a:lnTo>
                    <a:pt x="0" y="0"/>
                  </a:lnTo>
                  <a:close/>
                </a:path>
              </a:pathLst>
            </a:custGeom>
            <a:solidFill>
              <a:srgbClr val="85BBB5"/>
            </a:solidFill>
          </p:spPr>
          <p:txBody>
            <a:bodyPr wrap="square" lIns="0" tIns="0" rIns="0" bIns="0" rtlCol="0"/>
            <a:lstStyle/>
            <a:p>
              <a:endParaRPr/>
            </a:p>
          </p:txBody>
        </p:sp>
        <p:sp>
          <p:nvSpPr>
            <p:cNvPr id="38" name="object 38"/>
            <p:cNvSpPr/>
            <p:nvPr/>
          </p:nvSpPr>
          <p:spPr>
            <a:xfrm>
              <a:off x="1533525" y="3176599"/>
              <a:ext cx="47625" cy="9525"/>
            </a:xfrm>
            <a:custGeom>
              <a:avLst/>
              <a:gdLst/>
              <a:ahLst/>
              <a:cxnLst/>
              <a:rect l="l" t="t" r="r" b="b"/>
              <a:pathLst>
                <a:path w="47625" h="9525">
                  <a:moveTo>
                    <a:pt x="47625" y="0"/>
                  </a:moveTo>
                  <a:lnTo>
                    <a:pt x="0" y="0"/>
                  </a:lnTo>
                  <a:lnTo>
                    <a:pt x="0" y="4749"/>
                  </a:lnTo>
                  <a:lnTo>
                    <a:pt x="0" y="9525"/>
                  </a:lnTo>
                  <a:lnTo>
                    <a:pt x="47625" y="9525"/>
                  </a:lnTo>
                  <a:lnTo>
                    <a:pt x="47625" y="4749"/>
                  </a:lnTo>
                  <a:lnTo>
                    <a:pt x="47625" y="0"/>
                  </a:lnTo>
                  <a:close/>
                </a:path>
              </a:pathLst>
            </a:custGeom>
            <a:solidFill>
              <a:srgbClr val="F1F1F1"/>
            </a:solidFill>
          </p:spPr>
          <p:txBody>
            <a:bodyPr wrap="square" lIns="0" tIns="0" rIns="0" bIns="0" rtlCol="0"/>
            <a:lstStyle/>
            <a:p>
              <a:endParaRPr/>
            </a:p>
          </p:txBody>
        </p:sp>
        <p:sp>
          <p:nvSpPr>
            <p:cNvPr id="39" name="object 39"/>
            <p:cNvSpPr/>
            <p:nvPr/>
          </p:nvSpPr>
          <p:spPr>
            <a:xfrm>
              <a:off x="1581150" y="3114675"/>
              <a:ext cx="142875" cy="485775"/>
            </a:xfrm>
            <a:custGeom>
              <a:avLst/>
              <a:gdLst/>
              <a:ahLst/>
              <a:cxnLst/>
              <a:rect l="l" t="t" r="r" b="b"/>
              <a:pathLst>
                <a:path w="142875" h="485775">
                  <a:moveTo>
                    <a:pt x="142875" y="485775"/>
                  </a:moveTo>
                  <a:lnTo>
                    <a:pt x="0" y="485775"/>
                  </a:lnTo>
                  <a:lnTo>
                    <a:pt x="0" y="0"/>
                  </a:lnTo>
                  <a:lnTo>
                    <a:pt x="142875" y="0"/>
                  </a:lnTo>
                  <a:lnTo>
                    <a:pt x="142875" y="485775"/>
                  </a:lnTo>
                  <a:close/>
                </a:path>
              </a:pathLst>
            </a:custGeom>
            <a:solidFill>
              <a:srgbClr val="B5992C"/>
            </a:solidFill>
          </p:spPr>
          <p:txBody>
            <a:bodyPr wrap="square" lIns="0" tIns="0" rIns="0" bIns="0" rtlCol="0"/>
            <a:lstStyle/>
            <a:p>
              <a:endParaRPr/>
            </a:p>
          </p:txBody>
        </p:sp>
        <p:sp>
          <p:nvSpPr>
            <p:cNvPr id="40" name="object 40"/>
            <p:cNvSpPr/>
            <p:nvPr/>
          </p:nvSpPr>
          <p:spPr>
            <a:xfrm>
              <a:off x="1390650" y="2847975"/>
              <a:ext cx="142875" cy="752475"/>
            </a:xfrm>
            <a:custGeom>
              <a:avLst/>
              <a:gdLst/>
              <a:ahLst/>
              <a:cxnLst/>
              <a:rect l="l" t="t" r="r" b="b"/>
              <a:pathLst>
                <a:path w="142875" h="752475">
                  <a:moveTo>
                    <a:pt x="142875" y="752475"/>
                  </a:moveTo>
                  <a:lnTo>
                    <a:pt x="0" y="752475"/>
                  </a:lnTo>
                  <a:lnTo>
                    <a:pt x="0" y="0"/>
                  </a:lnTo>
                  <a:lnTo>
                    <a:pt x="142875" y="0"/>
                  </a:lnTo>
                  <a:lnTo>
                    <a:pt x="142875" y="752475"/>
                  </a:lnTo>
                  <a:close/>
                </a:path>
              </a:pathLst>
            </a:custGeom>
            <a:solidFill>
              <a:srgbClr val="F18D2A"/>
            </a:solidFill>
          </p:spPr>
          <p:txBody>
            <a:bodyPr wrap="square" lIns="0" tIns="0" rIns="0" bIns="0" rtlCol="0"/>
            <a:lstStyle/>
            <a:p>
              <a:endParaRPr/>
            </a:p>
          </p:txBody>
        </p:sp>
        <p:sp>
          <p:nvSpPr>
            <p:cNvPr id="41" name="object 41"/>
            <p:cNvSpPr/>
            <p:nvPr/>
          </p:nvSpPr>
          <p:spPr>
            <a:xfrm>
              <a:off x="1200150" y="2333625"/>
              <a:ext cx="142875" cy="66675"/>
            </a:xfrm>
            <a:custGeom>
              <a:avLst/>
              <a:gdLst/>
              <a:ahLst/>
              <a:cxnLst/>
              <a:rect l="l" t="t" r="r" b="b"/>
              <a:pathLst>
                <a:path w="142875" h="66675">
                  <a:moveTo>
                    <a:pt x="142875" y="66675"/>
                  </a:moveTo>
                  <a:lnTo>
                    <a:pt x="0" y="66675"/>
                  </a:lnTo>
                  <a:lnTo>
                    <a:pt x="0" y="0"/>
                  </a:lnTo>
                  <a:lnTo>
                    <a:pt x="142875" y="0"/>
                  </a:lnTo>
                  <a:lnTo>
                    <a:pt x="142875" y="66675"/>
                  </a:lnTo>
                  <a:close/>
                </a:path>
              </a:pathLst>
            </a:custGeom>
            <a:solidFill>
              <a:srgbClr val="9FCAE7"/>
            </a:solidFill>
          </p:spPr>
          <p:txBody>
            <a:bodyPr wrap="square" lIns="0" tIns="0" rIns="0" bIns="0" rtlCol="0"/>
            <a:lstStyle/>
            <a:p>
              <a:endParaRPr/>
            </a:p>
          </p:txBody>
        </p:sp>
        <p:sp>
          <p:nvSpPr>
            <p:cNvPr id="42" name="object 42"/>
            <p:cNvSpPr/>
            <p:nvPr/>
          </p:nvSpPr>
          <p:spPr>
            <a:xfrm>
              <a:off x="1171575" y="2266950"/>
              <a:ext cx="0" cy="1333500"/>
            </a:xfrm>
            <a:custGeom>
              <a:avLst/>
              <a:gdLst/>
              <a:ahLst/>
              <a:cxnLst/>
              <a:rect l="l" t="t" r="r" b="b"/>
              <a:pathLst>
                <a:path h="1333500">
                  <a:moveTo>
                    <a:pt x="0" y="0"/>
                  </a:moveTo>
                  <a:lnTo>
                    <a:pt x="0" y="1333500"/>
                  </a:lnTo>
                </a:path>
              </a:pathLst>
            </a:custGeom>
            <a:ln w="9525">
              <a:solidFill>
                <a:srgbClr val="CACACA"/>
              </a:solidFill>
            </a:ln>
          </p:spPr>
          <p:txBody>
            <a:bodyPr wrap="square" lIns="0" tIns="0" rIns="0" bIns="0" rtlCol="0"/>
            <a:lstStyle/>
            <a:p>
              <a:endParaRPr/>
            </a:p>
          </p:txBody>
        </p:sp>
        <p:sp>
          <p:nvSpPr>
            <p:cNvPr id="43" name="object 43"/>
            <p:cNvSpPr/>
            <p:nvPr/>
          </p:nvSpPr>
          <p:spPr>
            <a:xfrm>
              <a:off x="1171575" y="2266949"/>
              <a:ext cx="609600" cy="1333500"/>
            </a:xfrm>
            <a:custGeom>
              <a:avLst/>
              <a:gdLst/>
              <a:ahLst/>
              <a:cxnLst/>
              <a:rect l="l" t="t" r="r" b="b"/>
              <a:pathLst>
                <a:path w="609600" h="1333500">
                  <a:moveTo>
                    <a:pt x="609600" y="1328750"/>
                  </a:moveTo>
                  <a:lnTo>
                    <a:pt x="0" y="1328750"/>
                  </a:lnTo>
                  <a:lnTo>
                    <a:pt x="0" y="1333500"/>
                  </a:lnTo>
                  <a:lnTo>
                    <a:pt x="609600" y="1333500"/>
                  </a:lnTo>
                  <a:lnTo>
                    <a:pt x="609600" y="1328750"/>
                  </a:lnTo>
                  <a:close/>
                </a:path>
                <a:path w="609600" h="1333500">
                  <a:moveTo>
                    <a:pt x="609600" y="0"/>
                  </a:moveTo>
                  <a:lnTo>
                    <a:pt x="0" y="0"/>
                  </a:lnTo>
                  <a:lnTo>
                    <a:pt x="0" y="4775"/>
                  </a:lnTo>
                  <a:lnTo>
                    <a:pt x="609600" y="4775"/>
                  </a:lnTo>
                  <a:lnTo>
                    <a:pt x="609600" y="0"/>
                  </a:lnTo>
                  <a:close/>
                </a:path>
              </a:pathLst>
            </a:custGeom>
            <a:solidFill>
              <a:srgbClr val="CACACA"/>
            </a:solidFill>
          </p:spPr>
          <p:txBody>
            <a:bodyPr wrap="square" lIns="0" tIns="0" rIns="0" bIns="0" rtlCol="0"/>
            <a:lstStyle/>
            <a:p>
              <a:endParaRPr/>
            </a:p>
          </p:txBody>
        </p:sp>
        <p:sp>
          <p:nvSpPr>
            <p:cNvPr id="44" name="object 44"/>
            <p:cNvSpPr/>
            <p:nvPr/>
          </p:nvSpPr>
          <p:spPr>
            <a:xfrm>
              <a:off x="1781175" y="2266950"/>
              <a:ext cx="0" cy="1333500"/>
            </a:xfrm>
            <a:custGeom>
              <a:avLst/>
              <a:gdLst/>
              <a:ahLst/>
              <a:cxnLst/>
              <a:rect l="l" t="t" r="r" b="b"/>
              <a:pathLst>
                <a:path h="1333500">
                  <a:moveTo>
                    <a:pt x="0" y="0"/>
                  </a:moveTo>
                  <a:lnTo>
                    <a:pt x="0" y="1333500"/>
                  </a:lnTo>
                </a:path>
              </a:pathLst>
            </a:custGeom>
            <a:ln w="9525">
              <a:solidFill>
                <a:srgbClr val="CACACA"/>
              </a:solidFill>
            </a:ln>
          </p:spPr>
          <p:txBody>
            <a:bodyPr wrap="square" lIns="0" tIns="0" rIns="0" bIns="0" rtlCol="0"/>
            <a:lstStyle/>
            <a:p>
              <a:endParaRPr/>
            </a:p>
          </p:txBody>
        </p:sp>
        <p:sp>
          <p:nvSpPr>
            <p:cNvPr id="45" name="object 45"/>
            <p:cNvSpPr/>
            <p:nvPr/>
          </p:nvSpPr>
          <p:spPr>
            <a:xfrm>
              <a:off x="609600" y="4572000"/>
              <a:ext cx="1181100" cy="142875"/>
            </a:xfrm>
            <a:custGeom>
              <a:avLst/>
              <a:gdLst/>
              <a:ahLst/>
              <a:cxnLst/>
              <a:rect l="l" t="t" r="r" b="b"/>
              <a:pathLst>
                <a:path w="1181100" h="142875">
                  <a:moveTo>
                    <a:pt x="0" y="0"/>
                  </a:moveTo>
                  <a:lnTo>
                    <a:pt x="1181100" y="0"/>
                  </a:lnTo>
                  <a:lnTo>
                    <a:pt x="1181100" y="142875"/>
                  </a:lnTo>
                  <a:lnTo>
                    <a:pt x="0" y="142875"/>
                  </a:lnTo>
                  <a:lnTo>
                    <a:pt x="0" y="0"/>
                  </a:lnTo>
                  <a:close/>
                </a:path>
              </a:pathLst>
            </a:custGeom>
            <a:ln w="9525">
              <a:solidFill>
                <a:srgbClr val="AFAFAF"/>
              </a:solidFill>
            </a:ln>
          </p:spPr>
          <p:txBody>
            <a:bodyPr wrap="square" lIns="0" tIns="0" rIns="0" bIns="0" rtlCol="0"/>
            <a:lstStyle/>
            <a:p>
              <a:endParaRPr/>
            </a:p>
          </p:txBody>
        </p:sp>
        <p:sp>
          <p:nvSpPr>
            <p:cNvPr id="46" name="object 46"/>
            <p:cNvSpPr/>
            <p:nvPr/>
          </p:nvSpPr>
          <p:spPr>
            <a:xfrm>
              <a:off x="609600" y="4572000"/>
              <a:ext cx="542925" cy="142875"/>
            </a:xfrm>
            <a:custGeom>
              <a:avLst/>
              <a:gdLst/>
              <a:ahLst/>
              <a:cxnLst/>
              <a:rect l="l" t="t" r="r" b="b"/>
              <a:pathLst>
                <a:path w="542925" h="142875">
                  <a:moveTo>
                    <a:pt x="542925" y="142875"/>
                  </a:moveTo>
                  <a:lnTo>
                    <a:pt x="0" y="142875"/>
                  </a:lnTo>
                  <a:lnTo>
                    <a:pt x="0" y="0"/>
                  </a:lnTo>
                  <a:lnTo>
                    <a:pt x="542925" y="0"/>
                  </a:lnTo>
                  <a:lnTo>
                    <a:pt x="542925" y="142875"/>
                  </a:lnTo>
                  <a:close/>
                </a:path>
              </a:pathLst>
            </a:custGeom>
            <a:solidFill>
              <a:srgbClr val="EFEFEF"/>
            </a:solidFill>
          </p:spPr>
          <p:txBody>
            <a:bodyPr wrap="square" lIns="0" tIns="0" rIns="0" bIns="0" rtlCol="0"/>
            <a:lstStyle/>
            <a:p>
              <a:endParaRPr/>
            </a:p>
          </p:txBody>
        </p:sp>
        <p:sp>
          <p:nvSpPr>
            <p:cNvPr id="47" name="object 47"/>
            <p:cNvSpPr/>
            <p:nvPr/>
          </p:nvSpPr>
          <p:spPr>
            <a:xfrm>
              <a:off x="609600" y="4572000"/>
              <a:ext cx="542925" cy="142875"/>
            </a:xfrm>
            <a:custGeom>
              <a:avLst/>
              <a:gdLst/>
              <a:ahLst/>
              <a:cxnLst/>
              <a:rect l="l" t="t" r="r" b="b"/>
              <a:pathLst>
                <a:path w="542925" h="142875">
                  <a:moveTo>
                    <a:pt x="0" y="0"/>
                  </a:moveTo>
                  <a:lnTo>
                    <a:pt x="542925" y="0"/>
                  </a:lnTo>
                  <a:lnTo>
                    <a:pt x="542925" y="142875"/>
                  </a:lnTo>
                  <a:lnTo>
                    <a:pt x="0" y="142875"/>
                  </a:lnTo>
                  <a:lnTo>
                    <a:pt x="0" y="0"/>
                  </a:lnTo>
                  <a:close/>
                </a:path>
              </a:pathLst>
            </a:custGeom>
            <a:ln w="9525">
              <a:solidFill>
                <a:srgbClr val="AFAFAF"/>
              </a:solidFill>
            </a:ln>
          </p:spPr>
          <p:txBody>
            <a:bodyPr wrap="square" lIns="0" tIns="0" rIns="0" bIns="0" rtlCol="0"/>
            <a:lstStyle/>
            <a:p>
              <a:endParaRPr/>
            </a:p>
          </p:txBody>
        </p:sp>
      </p:grpSp>
      <p:sp>
        <p:nvSpPr>
          <p:cNvPr id="48" name="object 48"/>
          <p:cNvSpPr txBox="1"/>
          <p:nvPr/>
        </p:nvSpPr>
        <p:spPr>
          <a:xfrm>
            <a:off x="1333501" y="1296699"/>
            <a:ext cx="1273735" cy="151323"/>
          </a:xfrm>
          <a:prstGeom prst="rect">
            <a:avLst/>
          </a:prstGeom>
        </p:spPr>
        <p:txBody>
          <a:bodyPr vert="horz" wrap="square" lIns="0" tIns="12700" rIns="0" bIns="0" rtlCol="0">
            <a:spAutoFit/>
          </a:bodyPr>
          <a:lstStyle/>
          <a:p>
            <a:pPr marL="38100">
              <a:lnSpc>
                <a:spcPct val="100000"/>
              </a:lnSpc>
              <a:spcBef>
                <a:spcPts val="100"/>
              </a:spcBef>
            </a:pPr>
            <a:r>
              <a:rPr sz="900" spc="-5" dirty="0">
                <a:solidFill>
                  <a:srgbClr val="333333"/>
                </a:solidFill>
                <a:latin typeface="Lucida Sans Unicode"/>
                <a:cs typeface="Lucida Sans Unicode"/>
              </a:rPr>
              <a:t>V</a:t>
            </a:r>
            <a:r>
              <a:rPr sz="900" spc="-10" dirty="0">
                <a:solidFill>
                  <a:srgbClr val="333333"/>
                </a:solidFill>
                <a:latin typeface="Lucida Sans Unicode"/>
                <a:cs typeface="Lucida Sans Unicode"/>
              </a:rPr>
              <a:t>e</a:t>
            </a:r>
            <a:r>
              <a:rPr sz="900" spc="-35" dirty="0">
                <a:solidFill>
                  <a:srgbClr val="333333"/>
                </a:solidFill>
                <a:latin typeface="Lucida Sans Unicode"/>
                <a:cs typeface="Lucida Sans Unicode"/>
              </a:rPr>
              <a:t>h</a:t>
            </a:r>
            <a:r>
              <a:rPr sz="900" spc="-5" dirty="0">
                <a:solidFill>
                  <a:srgbClr val="333333"/>
                </a:solidFill>
                <a:latin typeface="Lucida Sans Unicode"/>
                <a:cs typeface="Lucida Sans Unicode"/>
              </a:rPr>
              <a:t>i</a:t>
            </a:r>
            <a:r>
              <a:rPr sz="900" spc="-35" dirty="0">
                <a:solidFill>
                  <a:srgbClr val="333333"/>
                </a:solidFill>
                <a:latin typeface="Lucida Sans Unicode"/>
                <a:cs typeface="Lucida Sans Unicode"/>
              </a:rPr>
              <a:t>c</a:t>
            </a:r>
            <a:r>
              <a:rPr sz="900" spc="-5" dirty="0">
                <a:solidFill>
                  <a:srgbClr val="333333"/>
                </a:solidFill>
                <a:latin typeface="Lucida Sans Unicode"/>
                <a:cs typeface="Lucida Sans Unicode"/>
              </a:rPr>
              <a:t>le</a:t>
            </a:r>
            <a:r>
              <a:rPr sz="900" spc="-95" dirty="0">
                <a:solidFill>
                  <a:srgbClr val="333333"/>
                </a:solidFill>
                <a:latin typeface="Lucida Sans Unicode"/>
                <a:cs typeface="Lucida Sans Unicode"/>
              </a:rPr>
              <a:t> </a:t>
            </a:r>
            <a:r>
              <a:rPr sz="900" spc="-60" dirty="0">
                <a:solidFill>
                  <a:srgbClr val="333333"/>
                </a:solidFill>
                <a:latin typeface="Lucida Sans Unicode"/>
                <a:cs typeface="Lucida Sans Unicode"/>
              </a:rPr>
              <a:t>T</a:t>
            </a:r>
            <a:r>
              <a:rPr sz="900" spc="15" dirty="0">
                <a:solidFill>
                  <a:srgbClr val="333333"/>
                </a:solidFill>
                <a:latin typeface="Lucida Sans Unicode"/>
                <a:cs typeface="Lucida Sans Unicode"/>
              </a:rPr>
              <a:t>y</a:t>
            </a:r>
            <a:r>
              <a:rPr sz="900" spc="-20" dirty="0">
                <a:solidFill>
                  <a:srgbClr val="333333"/>
                </a:solidFill>
                <a:latin typeface="Lucida Sans Unicode"/>
                <a:cs typeface="Lucida Sans Unicode"/>
              </a:rPr>
              <a:t>.</a:t>
            </a:r>
            <a:r>
              <a:rPr sz="900" spc="-15" dirty="0">
                <a:solidFill>
                  <a:srgbClr val="333333"/>
                </a:solidFill>
                <a:latin typeface="Lucida Sans Unicode"/>
                <a:cs typeface="Lucida Sans Unicode"/>
              </a:rPr>
              <a:t>.</a:t>
            </a:r>
            <a:r>
              <a:rPr sz="900" dirty="0">
                <a:solidFill>
                  <a:srgbClr val="333333"/>
                </a:solidFill>
                <a:latin typeface="Lucida Sans Unicode"/>
                <a:cs typeface="Lucida Sans Unicode"/>
              </a:rPr>
              <a:t> </a:t>
            </a:r>
            <a:r>
              <a:rPr sz="900" spc="-140" dirty="0">
                <a:solidFill>
                  <a:srgbClr val="333333"/>
                </a:solidFill>
                <a:latin typeface="Lucida Sans Unicode"/>
                <a:cs typeface="Lucida Sans Unicode"/>
              </a:rPr>
              <a:t> </a:t>
            </a:r>
            <a:r>
              <a:rPr sz="1350" spc="30" baseline="-18518" dirty="0">
                <a:solidFill>
                  <a:srgbClr val="333333"/>
                </a:solidFill>
                <a:latin typeface="Lucida Sans Unicode"/>
                <a:cs typeface="Lucida Sans Unicode"/>
              </a:rPr>
              <a:t>R</a:t>
            </a:r>
            <a:r>
              <a:rPr sz="1350" spc="7" baseline="-18518" dirty="0">
                <a:solidFill>
                  <a:srgbClr val="333333"/>
                </a:solidFill>
                <a:latin typeface="Lucida Sans Unicode"/>
                <a:cs typeface="Lucida Sans Unicode"/>
              </a:rPr>
              <a:t>a</a:t>
            </a:r>
            <a:r>
              <a:rPr sz="1350" spc="-52" baseline="-18518" dirty="0">
                <a:solidFill>
                  <a:srgbClr val="333333"/>
                </a:solidFill>
                <a:latin typeface="Lucida Sans Unicode"/>
                <a:cs typeface="Lucida Sans Unicode"/>
              </a:rPr>
              <a:t>ng</a:t>
            </a:r>
            <a:r>
              <a:rPr sz="1350" spc="-7" baseline="-18518" dirty="0">
                <a:solidFill>
                  <a:srgbClr val="333333"/>
                </a:solidFill>
                <a:latin typeface="Lucida Sans Unicode"/>
                <a:cs typeface="Lucida Sans Unicode"/>
              </a:rPr>
              <a:t>e</a:t>
            </a:r>
            <a:endParaRPr sz="1350" baseline="-18518">
              <a:latin typeface="Lucida Sans Unicode"/>
              <a:cs typeface="Lucida Sans Unicode"/>
            </a:endParaRPr>
          </a:p>
        </p:txBody>
      </p:sp>
      <p:sp>
        <p:nvSpPr>
          <p:cNvPr id="49" name="object 49"/>
          <p:cNvSpPr/>
          <p:nvPr/>
        </p:nvSpPr>
        <p:spPr>
          <a:xfrm>
            <a:off x="2185147" y="1448233"/>
            <a:ext cx="156882" cy="90920"/>
          </a:xfrm>
          <a:custGeom>
            <a:avLst/>
            <a:gdLst/>
            <a:ahLst/>
            <a:cxnLst/>
            <a:rect l="l" t="t" r="r" b="b"/>
            <a:pathLst>
              <a:path w="133350" h="133350">
                <a:moveTo>
                  <a:pt x="133350" y="133350"/>
                </a:moveTo>
                <a:lnTo>
                  <a:pt x="0" y="133350"/>
                </a:lnTo>
                <a:lnTo>
                  <a:pt x="0" y="0"/>
                </a:lnTo>
                <a:lnTo>
                  <a:pt x="133350" y="0"/>
                </a:lnTo>
                <a:lnTo>
                  <a:pt x="133350" y="133350"/>
                </a:lnTo>
                <a:close/>
              </a:path>
            </a:pathLst>
          </a:custGeom>
          <a:solidFill>
            <a:srgbClr val="4D78A6"/>
          </a:solidFill>
        </p:spPr>
        <p:txBody>
          <a:bodyPr wrap="square" lIns="0" tIns="0" rIns="0" bIns="0" rtlCol="0"/>
          <a:lstStyle/>
          <a:p>
            <a:endParaRPr/>
          </a:p>
        </p:txBody>
      </p:sp>
      <p:sp>
        <p:nvSpPr>
          <p:cNvPr id="50" name="object 50"/>
          <p:cNvSpPr txBox="1"/>
          <p:nvPr/>
        </p:nvSpPr>
        <p:spPr>
          <a:xfrm>
            <a:off x="2383118" y="1403205"/>
            <a:ext cx="1258794" cy="2105833"/>
          </a:xfrm>
          <a:prstGeom prst="rect">
            <a:avLst/>
          </a:prstGeom>
        </p:spPr>
        <p:txBody>
          <a:bodyPr vert="horz" wrap="square" lIns="0" tIns="66040" rIns="0" bIns="0" rtlCol="0">
            <a:spAutoFit/>
          </a:bodyPr>
          <a:lstStyle/>
          <a:p>
            <a:pPr marL="12700">
              <a:lnSpc>
                <a:spcPct val="100000"/>
              </a:lnSpc>
              <a:spcBef>
                <a:spcPts val="520"/>
              </a:spcBef>
            </a:pPr>
            <a:r>
              <a:rPr sz="900" spc="30" dirty="0">
                <a:solidFill>
                  <a:srgbClr val="333333"/>
                </a:solidFill>
                <a:latin typeface="Microsoft Sans Serif"/>
                <a:cs typeface="Microsoft Sans Serif"/>
              </a:rPr>
              <a:t>30</a:t>
            </a:r>
            <a:r>
              <a:rPr sz="900" spc="35" dirty="0">
                <a:solidFill>
                  <a:srgbClr val="333333"/>
                </a:solidFill>
                <a:latin typeface="Microsoft Sans Serif"/>
                <a:cs typeface="Microsoft Sans Serif"/>
              </a:rPr>
              <a:t>6</a:t>
            </a:r>
            <a:r>
              <a:rPr sz="900" spc="-50" dirty="0">
                <a:solidFill>
                  <a:srgbClr val="333333"/>
                </a:solidFill>
                <a:latin typeface="Microsoft Sans Serif"/>
                <a:cs typeface="Microsoft Sans Serif"/>
              </a:rPr>
              <a:t> </a:t>
            </a:r>
            <a:r>
              <a:rPr sz="900" spc="-60" dirty="0">
                <a:solidFill>
                  <a:srgbClr val="333333"/>
                </a:solidFill>
                <a:latin typeface="Microsoft Sans Serif"/>
                <a:cs typeface="Microsoft Sans Serif"/>
              </a:rPr>
              <a:t>K</a:t>
            </a:r>
            <a:r>
              <a:rPr sz="900" spc="35" dirty="0">
                <a:solidFill>
                  <a:srgbClr val="333333"/>
                </a:solidFill>
                <a:latin typeface="Microsoft Sans Serif"/>
                <a:cs typeface="Microsoft Sans Serif"/>
              </a:rPr>
              <a:t>m</a:t>
            </a:r>
            <a:r>
              <a:rPr sz="900" spc="70" dirty="0">
                <a:solidFill>
                  <a:srgbClr val="333333"/>
                </a:solidFill>
                <a:latin typeface="Microsoft Sans Serif"/>
                <a:cs typeface="Microsoft Sans Serif"/>
              </a:rPr>
              <a:t>/</a:t>
            </a:r>
            <a:r>
              <a:rPr sz="900" spc="-60" dirty="0">
                <a:solidFill>
                  <a:srgbClr val="333333"/>
                </a:solidFill>
                <a:latin typeface="Microsoft Sans Serif"/>
                <a:cs typeface="Microsoft Sans Serif"/>
              </a:rPr>
              <a:t>F</a:t>
            </a:r>
            <a:r>
              <a:rPr sz="900" spc="25" dirty="0">
                <a:solidFill>
                  <a:srgbClr val="333333"/>
                </a:solidFill>
                <a:latin typeface="Microsoft Sans Serif"/>
                <a:cs typeface="Microsoft Sans Serif"/>
              </a:rPr>
              <a:t>u</a:t>
            </a:r>
            <a:r>
              <a:rPr sz="900" spc="50" dirty="0">
                <a:solidFill>
                  <a:srgbClr val="333333"/>
                </a:solidFill>
                <a:latin typeface="Microsoft Sans Serif"/>
                <a:cs typeface="Microsoft Sans Serif"/>
              </a:rPr>
              <a:t>l</a:t>
            </a:r>
            <a:r>
              <a:rPr sz="900" spc="55" dirty="0">
                <a:solidFill>
                  <a:srgbClr val="333333"/>
                </a:solidFill>
                <a:latin typeface="Microsoft Sans Serif"/>
                <a:cs typeface="Microsoft Sans Serif"/>
              </a:rPr>
              <a:t>l</a:t>
            </a:r>
            <a:r>
              <a:rPr sz="900" spc="-50" dirty="0">
                <a:solidFill>
                  <a:srgbClr val="333333"/>
                </a:solidFill>
                <a:latin typeface="Microsoft Sans Serif"/>
                <a:cs typeface="Microsoft Sans Serif"/>
              </a:rPr>
              <a:t> </a:t>
            </a:r>
            <a:r>
              <a:rPr sz="900" spc="-125" dirty="0">
                <a:solidFill>
                  <a:srgbClr val="333333"/>
                </a:solidFill>
                <a:latin typeface="Microsoft Sans Serif"/>
                <a:cs typeface="Microsoft Sans Serif"/>
              </a:rPr>
              <a:t>C</a:t>
            </a:r>
            <a:r>
              <a:rPr sz="900" spc="25" dirty="0">
                <a:solidFill>
                  <a:srgbClr val="333333"/>
                </a:solidFill>
                <a:latin typeface="Microsoft Sans Serif"/>
                <a:cs typeface="Microsoft Sans Serif"/>
              </a:rPr>
              <a:t>h</a:t>
            </a:r>
            <a:r>
              <a:rPr sz="900" spc="5" dirty="0">
                <a:solidFill>
                  <a:srgbClr val="333333"/>
                </a:solidFill>
                <a:latin typeface="Microsoft Sans Serif"/>
                <a:cs typeface="Microsoft Sans Serif"/>
              </a:rPr>
              <a:t>a</a:t>
            </a:r>
            <a:r>
              <a:rPr sz="900" spc="80" dirty="0">
                <a:solidFill>
                  <a:srgbClr val="333333"/>
                </a:solidFill>
                <a:latin typeface="Microsoft Sans Serif"/>
                <a:cs typeface="Microsoft Sans Serif"/>
              </a:rPr>
              <a:t>r</a:t>
            </a:r>
            <a:r>
              <a:rPr sz="900" spc="25" dirty="0">
                <a:solidFill>
                  <a:srgbClr val="333333"/>
                </a:solidFill>
                <a:latin typeface="Microsoft Sans Serif"/>
                <a:cs typeface="Microsoft Sans Serif"/>
              </a:rPr>
              <a:t>g</a:t>
            </a:r>
            <a:r>
              <a:rPr sz="900" spc="-5" dirty="0">
                <a:solidFill>
                  <a:srgbClr val="333333"/>
                </a:solidFill>
                <a:latin typeface="Microsoft Sans Serif"/>
                <a:cs typeface="Microsoft Sans Serif"/>
              </a:rPr>
              <a:t>e</a:t>
            </a:r>
            <a:endParaRPr sz="900">
              <a:latin typeface="Microsoft Sans Serif"/>
              <a:cs typeface="Microsoft Sans Serif"/>
            </a:endParaRPr>
          </a:p>
          <a:p>
            <a:pPr marL="12700">
              <a:lnSpc>
                <a:spcPct val="100000"/>
              </a:lnSpc>
              <a:spcBef>
                <a:spcPts val="420"/>
              </a:spcBef>
            </a:pPr>
            <a:r>
              <a:rPr sz="900" spc="30" dirty="0">
                <a:solidFill>
                  <a:srgbClr val="333333"/>
                </a:solidFill>
                <a:latin typeface="Microsoft Sans Serif"/>
                <a:cs typeface="Microsoft Sans Serif"/>
              </a:rPr>
              <a:t>31</a:t>
            </a:r>
            <a:r>
              <a:rPr sz="900" spc="35" dirty="0">
                <a:solidFill>
                  <a:srgbClr val="333333"/>
                </a:solidFill>
                <a:latin typeface="Microsoft Sans Serif"/>
                <a:cs typeface="Microsoft Sans Serif"/>
              </a:rPr>
              <a:t>2</a:t>
            </a:r>
            <a:r>
              <a:rPr sz="900" spc="-50" dirty="0">
                <a:solidFill>
                  <a:srgbClr val="333333"/>
                </a:solidFill>
                <a:latin typeface="Microsoft Sans Serif"/>
                <a:cs typeface="Microsoft Sans Serif"/>
              </a:rPr>
              <a:t> </a:t>
            </a:r>
            <a:r>
              <a:rPr sz="900" spc="-60" dirty="0">
                <a:solidFill>
                  <a:srgbClr val="333333"/>
                </a:solidFill>
                <a:latin typeface="Microsoft Sans Serif"/>
                <a:cs typeface="Microsoft Sans Serif"/>
              </a:rPr>
              <a:t>K</a:t>
            </a:r>
            <a:r>
              <a:rPr sz="900" spc="35" dirty="0">
                <a:solidFill>
                  <a:srgbClr val="333333"/>
                </a:solidFill>
                <a:latin typeface="Microsoft Sans Serif"/>
                <a:cs typeface="Microsoft Sans Serif"/>
              </a:rPr>
              <a:t>m</a:t>
            </a:r>
            <a:r>
              <a:rPr sz="900" spc="70" dirty="0">
                <a:solidFill>
                  <a:srgbClr val="333333"/>
                </a:solidFill>
                <a:latin typeface="Microsoft Sans Serif"/>
                <a:cs typeface="Microsoft Sans Serif"/>
              </a:rPr>
              <a:t>/</a:t>
            </a:r>
            <a:r>
              <a:rPr sz="900" spc="-60" dirty="0">
                <a:solidFill>
                  <a:srgbClr val="333333"/>
                </a:solidFill>
                <a:latin typeface="Microsoft Sans Serif"/>
                <a:cs typeface="Microsoft Sans Serif"/>
              </a:rPr>
              <a:t>F</a:t>
            </a:r>
            <a:r>
              <a:rPr sz="900" spc="25" dirty="0">
                <a:solidFill>
                  <a:srgbClr val="333333"/>
                </a:solidFill>
                <a:latin typeface="Microsoft Sans Serif"/>
                <a:cs typeface="Microsoft Sans Serif"/>
              </a:rPr>
              <a:t>u</a:t>
            </a:r>
            <a:r>
              <a:rPr sz="900" spc="50" dirty="0">
                <a:solidFill>
                  <a:srgbClr val="333333"/>
                </a:solidFill>
                <a:latin typeface="Microsoft Sans Serif"/>
                <a:cs typeface="Microsoft Sans Serif"/>
              </a:rPr>
              <a:t>l</a:t>
            </a:r>
            <a:r>
              <a:rPr sz="900" spc="55" dirty="0">
                <a:solidFill>
                  <a:srgbClr val="333333"/>
                </a:solidFill>
                <a:latin typeface="Microsoft Sans Serif"/>
                <a:cs typeface="Microsoft Sans Serif"/>
              </a:rPr>
              <a:t>l</a:t>
            </a:r>
            <a:r>
              <a:rPr sz="900" spc="-50" dirty="0">
                <a:solidFill>
                  <a:srgbClr val="333333"/>
                </a:solidFill>
                <a:latin typeface="Microsoft Sans Serif"/>
                <a:cs typeface="Microsoft Sans Serif"/>
              </a:rPr>
              <a:t> </a:t>
            </a:r>
            <a:r>
              <a:rPr sz="900" spc="-125" dirty="0">
                <a:solidFill>
                  <a:srgbClr val="333333"/>
                </a:solidFill>
                <a:latin typeface="Microsoft Sans Serif"/>
                <a:cs typeface="Microsoft Sans Serif"/>
              </a:rPr>
              <a:t>C</a:t>
            </a:r>
            <a:r>
              <a:rPr sz="900" spc="25" dirty="0">
                <a:solidFill>
                  <a:srgbClr val="333333"/>
                </a:solidFill>
                <a:latin typeface="Microsoft Sans Serif"/>
                <a:cs typeface="Microsoft Sans Serif"/>
              </a:rPr>
              <a:t>h</a:t>
            </a:r>
            <a:r>
              <a:rPr sz="900" spc="5" dirty="0">
                <a:solidFill>
                  <a:srgbClr val="333333"/>
                </a:solidFill>
                <a:latin typeface="Microsoft Sans Serif"/>
                <a:cs typeface="Microsoft Sans Serif"/>
              </a:rPr>
              <a:t>a</a:t>
            </a:r>
            <a:r>
              <a:rPr sz="900" spc="80" dirty="0">
                <a:solidFill>
                  <a:srgbClr val="333333"/>
                </a:solidFill>
                <a:latin typeface="Microsoft Sans Serif"/>
                <a:cs typeface="Microsoft Sans Serif"/>
              </a:rPr>
              <a:t>r</a:t>
            </a:r>
            <a:r>
              <a:rPr sz="900" spc="25" dirty="0">
                <a:solidFill>
                  <a:srgbClr val="333333"/>
                </a:solidFill>
                <a:latin typeface="Microsoft Sans Serif"/>
                <a:cs typeface="Microsoft Sans Serif"/>
              </a:rPr>
              <a:t>g</a:t>
            </a:r>
            <a:r>
              <a:rPr sz="900" spc="-5" dirty="0">
                <a:solidFill>
                  <a:srgbClr val="333333"/>
                </a:solidFill>
                <a:latin typeface="Microsoft Sans Serif"/>
                <a:cs typeface="Microsoft Sans Serif"/>
              </a:rPr>
              <a:t>e</a:t>
            </a:r>
            <a:endParaRPr sz="900">
              <a:latin typeface="Microsoft Sans Serif"/>
              <a:cs typeface="Microsoft Sans Serif"/>
            </a:endParaRPr>
          </a:p>
          <a:p>
            <a:pPr marL="12700">
              <a:lnSpc>
                <a:spcPct val="100000"/>
              </a:lnSpc>
              <a:spcBef>
                <a:spcPts val="420"/>
              </a:spcBef>
            </a:pPr>
            <a:r>
              <a:rPr sz="900" spc="30" dirty="0">
                <a:solidFill>
                  <a:srgbClr val="333333"/>
                </a:solidFill>
                <a:latin typeface="Microsoft Sans Serif"/>
                <a:cs typeface="Microsoft Sans Serif"/>
              </a:rPr>
              <a:t>38</a:t>
            </a:r>
            <a:r>
              <a:rPr sz="900" spc="35" dirty="0">
                <a:solidFill>
                  <a:srgbClr val="333333"/>
                </a:solidFill>
                <a:latin typeface="Microsoft Sans Serif"/>
                <a:cs typeface="Microsoft Sans Serif"/>
              </a:rPr>
              <a:t>8</a:t>
            </a:r>
            <a:r>
              <a:rPr sz="900" spc="-50" dirty="0">
                <a:solidFill>
                  <a:srgbClr val="333333"/>
                </a:solidFill>
                <a:latin typeface="Microsoft Sans Serif"/>
                <a:cs typeface="Microsoft Sans Serif"/>
              </a:rPr>
              <a:t> </a:t>
            </a:r>
            <a:r>
              <a:rPr sz="900" spc="-60" dirty="0">
                <a:solidFill>
                  <a:srgbClr val="333333"/>
                </a:solidFill>
                <a:latin typeface="Microsoft Sans Serif"/>
                <a:cs typeface="Microsoft Sans Serif"/>
              </a:rPr>
              <a:t>K</a:t>
            </a:r>
            <a:r>
              <a:rPr sz="900" spc="35" dirty="0">
                <a:solidFill>
                  <a:srgbClr val="333333"/>
                </a:solidFill>
                <a:latin typeface="Microsoft Sans Serif"/>
                <a:cs typeface="Microsoft Sans Serif"/>
              </a:rPr>
              <a:t>m</a:t>
            </a:r>
            <a:r>
              <a:rPr sz="900" spc="70" dirty="0">
                <a:solidFill>
                  <a:srgbClr val="333333"/>
                </a:solidFill>
                <a:latin typeface="Microsoft Sans Serif"/>
                <a:cs typeface="Microsoft Sans Serif"/>
              </a:rPr>
              <a:t>/</a:t>
            </a:r>
            <a:r>
              <a:rPr sz="900" spc="-60" dirty="0">
                <a:solidFill>
                  <a:srgbClr val="333333"/>
                </a:solidFill>
                <a:latin typeface="Microsoft Sans Serif"/>
                <a:cs typeface="Microsoft Sans Serif"/>
              </a:rPr>
              <a:t>F</a:t>
            </a:r>
            <a:r>
              <a:rPr sz="900" spc="25" dirty="0">
                <a:solidFill>
                  <a:srgbClr val="333333"/>
                </a:solidFill>
                <a:latin typeface="Microsoft Sans Serif"/>
                <a:cs typeface="Microsoft Sans Serif"/>
              </a:rPr>
              <a:t>u</a:t>
            </a:r>
            <a:r>
              <a:rPr sz="900" spc="50" dirty="0">
                <a:solidFill>
                  <a:srgbClr val="333333"/>
                </a:solidFill>
                <a:latin typeface="Microsoft Sans Serif"/>
                <a:cs typeface="Microsoft Sans Serif"/>
              </a:rPr>
              <a:t>l</a:t>
            </a:r>
            <a:r>
              <a:rPr sz="900" spc="55" dirty="0">
                <a:solidFill>
                  <a:srgbClr val="333333"/>
                </a:solidFill>
                <a:latin typeface="Microsoft Sans Serif"/>
                <a:cs typeface="Microsoft Sans Serif"/>
              </a:rPr>
              <a:t>l</a:t>
            </a:r>
            <a:r>
              <a:rPr sz="900" spc="-50" dirty="0">
                <a:solidFill>
                  <a:srgbClr val="333333"/>
                </a:solidFill>
                <a:latin typeface="Microsoft Sans Serif"/>
                <a:cs typeface="Microsoft Sans Serif"/>
              </a:rPr>
              <a:t> </a:t>
            </a:r>
            <a:r>
              <a:rPr sz="900" spc="-125" dirty="0">
                <a:solidFill>
                  <a:srgbClr val="333333"/>
                </a:solidFill>
                <a:latin typeface="Microsoft Sans Serif"/>
                <a:cs typeface="Microsoft Sans Serif"/>
              </a:rPr>
              <a:t>C</a:t>
            </a:r>
            <a:r>
              <a:rPr sz="900" spc="25" dirty="0">
                <a:solidFill>
                  <a:srgbClr val="333333"/>
                </a:solidFill>
                <a:latin typeface="Microsoft Sans Serif"/>
                <a:cs typeface="Microsoft Sans Serif"/>
              </a:rPr>
              <a:t>h</a:t>
            </a:r>
            <a:r>
              <a:rPr sz="900" spc="5" dirty="0">
                <a:solidFill>
                  <a:srgbClr val="333333"/>
                </a:solidFill>
                <a:latin typeface="Microsoft Sans Serif"/>
                <a:cs typeface="Microsoft Sans Serif"/>
              </a:rPr>
              <a:t>a</a:t>
            </a:r>
            <a:r>
              <a:rPr sz="900" spc="80" dirty="0">
                <a:solidFill>
                  <a:srgbClr val="333333"/>
                </a:solidFill>
                <a:latin typeface="Microsoft Sans Serif"/>
                <a:cs typeface="Microsoft Sans Serif"/>
              </a:rPr>
              <a:t>r</a:t>
            </a:r>
            <a:r>
              <a:rPr sz="900" spc="25" dirty="0">
                <a:solidFill>
                  <a:srgbClr val="333333"/>
                </a:solidFill>
                <a:latin typeface="Microsoft Sans Serif"/>
                <a:cs typeface="Microsoft Sans Serif"/>
              </a:rPr>
              <a:t>g</a:t>
            </a:r>
            <a:r>
              <a:rPr sz="900" spc="-5" dirty="0">
                <a:solidFill>
                  <a:srgbClr val="333333"/>
                </a:solidFill>
                <a:latin typeface="Microsoft Sans Serif"/>
                <a:cs typeface="Microsoft Sans Serif"/>
              </a:rPr>
              <a:t>e</a:t>
            </a:r>
            <a:endParaRPr sz="900">
              <a:latin typeface="Microsoft Sans Serif"/>
              <a:cs typeface="Microsoft Sans Serif"/>
            </a:endParaRPr>
          </a:p>
          <a:p>
            <a:pPr marL="12700">
              <a:lnSpc>
                <a:spcPct val="100000"/>
              </a:lnSpc>
              <a:spcBef>
                <a:spcPts val="420"/>
              </a:spcBef>
            </a:pPr>
            <a:r>
              <a:rPr sz="900" spc="30" dirty="0">
                <a:solidFill>
                  <a:srgbClr val="333333"/>
                </a:solidFill>
                <a:latin typeface="Microsoft Sans Serif"/>
                <a:cs typeface="Microsoft Sans Serif"/>
              </a:rPr>
              <a:t>40</a:t>
            </a:r>
            <a:r>
              <a:rPr sz="900" spc="35" dirty="0">
                <a:solidFill>
                  <a:srgbClr val="333333"/>
                </a:solidFill>
                <a:latin typeface="Microsoft Sans Serif"/>
                <a:cs typeface="Microsoft Sans Serif"/>
              </a:rPr>
              <a:t>0</a:t>
            </a:r>
            <a:r>
              <a:rPr sz="900" spc="-50" dirty="0">
                <a:solidFill>
                  <a:srgbClr val="333333"/>
                </a:solidFill>
                <a:latin typeface="Microsoft Sans Serif"/>
                <a:cs typeface="Microsoft Sans Serif"/>
              </a:rPr>
              <a:t> </a:t>
            </a:r>
            <a:r>
              <a:rPr sz="900" spc="-60" dirty="0">
                <a:solidFill>
                  <a:srgbClr val="333333"/>
                </a:solidFill>
                <a:latin typeface="Microsoft Sans Serif"/>
                <a:cs typeface="Microsoft Sans Serif"/>
              </a:rPr>
              <a:t>K</a:t>
            </a:r>
            <a:r>
              <a:rPr sz="900" spc="35" dirty="0">
                <a:solidFill>
                  <a:srgbClr val="333333"/>
                </a:solidFill>
                <a:latin typeface="Microsoft Sans Serif"/>
                <a:cs typeface="Microsoft Sans Serif"/>
              </a:rPr>
              <a:t>m</a:t>
            </a:r>
            <a:r>
              <a:rPr sz="900" spc="70" dirty="0">
                <a:solidFill>
                  <a:srgbClr val="333333"/>
                </a:solidFill>
                <a:latin typeface="Microsoft Sans Serif"/>
                <a:cs typeface="Microsoft Sans Serif"/>
              </a:rPr>
              <a:t>/</a:t>
            </a:r>
            <a:r>
              <a:rPr sz="900" spc="-60" dirty="0">
                <a:solidFill>
                  <a:srgbClr val="333333"/>
                </a:solidFill>
                <a:latin typeface="Microsoft Sans Serif"/>
                <a:cs typeface="Microsoft Sans Serif"/>
              </a:rPr>
              <a:t>F</a:t>
            </a:r>
            <a:r>
              <a:rPr sz="900" spc="25" dirty="0">
                <a:solidFill>
                  <a:srgbClr val="333333"/>
                </a:solidFill>
                <a:latin typeface="Microsoft Sans Serif"/>
                <a:cs typeface="Microsoft Sans Serif"/>
              </a:rPr>
              <a:t>u</a:t>
            </a:r>
            <a:r>
              <a:rPr sz="900" spc="50" dirty="0">
                <a:solidFill>
                  <a:srgbClr val="333333"/>
                </a:solidFill>
                <a:latin typeface="Microsoft Sans Serif"/>
                <a:cs typeface="Microsoft Sans Serif"/>
              </a:rPr>
              <a:t>l</a:t>
            </a:r>
            <a:r>
              <a:rPr sz="900" spc="55" dirty="0">
                <a:solidFill>
                  <a:srgbClr val="333333"/>
                </a:solidFill>
                <a:latin typeface="Microsoft Sans Serif"/>
                <a:cs typeface="Microsoft Sans Serif"/>
              </a:rPr>
              <a:t>l</a:t>
            </a:r>
            <a:r>
              <a:rPr sz="900" spc="-50" dirty="0">
                <a:solidFill>
                  <a:srgbClr val="333333"/>
                </a:solidFill>
                <a:latin typeface="Microsoft Sans Serif"/>
                <a:cs typeface="Microsoft Sans Serif"/>
              </a:rPr>
              <a:t> </a:t>
            </a:r>
            <a:r>
              <a:rPr sz="900" spc="-125" dirty="0">
                <a:solidFill>
                  <a:srgbClr val="333333"/>
                </a:solidFill>
                <a:latin typeface="Microsoft Sans Serif"/>
                <a:cs typeface="Microsoft Sans Serif"/>
              </a:rPr>
              <a:t>C</a:t>
            </a:r>
            <a:r>
              <a:rPr sz="900" spc="25" dirty="0">
                <a:solidFill>
                  <a:srgbClr val="333333"/>
                </a:solidFill>
                <a:latin typeface="Microsoft Sans Serif"/>
                <a:cs typeface="Microsoft Sans Serif"/>
              </a:rPr>
              <a:t>h</a:t>
            </a:r>
            <a:r>
              <a:rPr sz="900" spc="5" dirty="0">
                <a:solidFill>
                  <a:srgbClr val="333333"/>
                </a:solidFill>
                <a:latin typeface="Microsoft Sans Serif"/>
                <a:cs typeface="Microsoft Sans Serif"/>
              </a:rPr>
              <a:t>a</a:t>
            </a:r>
            <a:r>
              <a:rPr sz="900" spc="80" dirty="0">
                <a:solidFill>
                  <a:srgbClr val="333333"/>
                </a:solidFill>
                <a:latin typeface="Microsoft Sans Serif"/>
                <a:cs typeface="Microsoft Sans Serif"/>
              </a:rPr>
              <a:t>r</a:t>
            </a:r>
            <a:r>
              <a:rPr sz="900" spc="25" dirty="0">
                <a:solidFill>
                  <a:srgbClr val="333333"/>
                </a:solidFill>
                <a:latin typeface="Microsoft Sans Serif"/>
                <a:cs typeface="Microsoft Sans Serif"/>
              </a:rPr>
              <a:t>g</a:t>
            </a:r>
            <a:r>
              <a:rPr sz="900" spc="-5" dirty="0">
                <a:solidFill>
                  <a:srgbClr val="333333"/>
                </a:solidFill>
                <a:latin typeface="Microsoft Sans Serif"/>
                <a:cs typeface="Microsoft Sans Serif"/>
              </a:rPr>
              <a:t>e</a:t>
            </a:r>
            <a:endParaRPr sz="900">
              <a:latin typeface="Microsoft Sans Serif"/>
              <a:cs typeface="Microsoft Sans Serif"/>
            </a:endParaRPr>
          </a:p>
          <a:p>
            <a:pPr marL="12700">
              <a:lnSpc>
                <a:spcPct val="100000"/>
              </a:lnSpc>
              <a:spcBef>
                <a:spcPts val="420"/>
              </a:spcBef>
            </a:pPr>
            <a:r>
              <a:rPr sz="900" spc="30" dirty="0">
                <a:solidFill>
                  <a:srgbClr val="333333"/>
                </a:solidFill>
                <a:latin typeface="Microsoft Sans Serif"/>
                <a:cs typeface="Microsoft Sans Serif"/>
              </a:rPr>
              <a:t>41</a:t>
            </a:r>
            <a:r>
              <a:rPr sz="900" spc="35" dirty="0">
                <a:solidFill>
                  <a:srgbClr val="333333"/>
                </a:solidFill>
                <a:latin typeface="Microsoft Sans Serif"/>
                <a:cs typeface="Microsoft Sans Serif"/>
              </a:rPr>
              <a:t>5</a:t>
            </a:r>
            <a:r>
              <a:rPr sz="900" spc="-50" dirty="0">
                <a:solidFill>
                  <a:srgbClr val="333333"/>
                </a:solidFill>
                <a:latin typeface="Microsoft Sans Serif"/>
                <a:cs typeface="Microsoft Sans Serif"/>
              </a:rPr>
              <a:t> </a:t>
            </a:r>
            <a:r>
              <a:rPr sz="900" spc="-60" dirty="0">
                <a:solidFill>
                  <a:srgbClr val="333333"/>
                </a:solidFill>
                <a:latin typeface="Microsoft Sans Serif"/>
                <a:cs typeface="Microsoft Sans Serif"/>
              </a:rPr>
              <a:t>K</a:t>
            </a:r>
            <a:r>
              <a:rPr sz="900" spc="35" dirty="0">
                <a:solidFill>
                  <a:srgbClr val="333333"/>
                </a:solidFill>
                <a:latin typeface="Microsoft Sans Serif"/>
                <a:cs typeface="Microsoft Sans Serif"/>
              </a:rPr>
              <a:t>m</a:t>
            </a:r>
            <a:r>
              <a:rPr sz="900" spc="70" dirty="0">
                <a:solidFill>
                  <a:srgbClr val="333333"/>
                </a:solidFill>
                <a:latin typeface="Microsoft Sans Serif"/>
                <a:cs typeface="Microsoft Sans Serif"/>
              </a:rPr>
              <a:t>/</a:t>
            </a:r>
            <a:r>
              <a:rPr sz="900" spc="-60" dirty="0">
                <a:solidFill>
                  <a:srgbClr val="333333"/>
                </a:solidFill>
                <a:latin typeface="Microsoft Sans Serif"/>
                <a:cs typeface="Microsoft Sans Serif"/>
              </a:rPr>
              <a:t>F</a:t>
            </a:r>
            <a:r>
              <a:rPr sz="900" spc="25" dirty="0">
                <a:solidFill>
                  <a:srgbClr val="333333"/>
                </a:solidFill>
                <a:latin typeface="Microsoft Sans Serif"/>
                <a:cs typeface="Microsoft Sans Serif"/>
              </a:rPr>
              <a:t>u</a:t>
            </a:r>
            <a:r>
              <a:rPr sz="900" spc="50" dirty="0">
                <a:solidFill>
                  <a:srgbClr val="333333"/>
                </a:solidFill>
                <a:latin typeface="Microsoft Sans Serif"/>
                <a:cs typeface="Microsoft Sans Serif"/>
              </a:rPr>
              <a:t>l</a:t>
            </a:r>
            <a:r>
              <a:rPr sz="900" spc="55" dirty="0">
                <a:solidFill>
                  <a:srgbClr val="333333"/>
                </a:solidFill>
                <a:latin typeface="Microsoft Sans Serif"/>
                <a:cs typeface="Microsoft Sans Serif"/>
              </a:rPr>
              <a:t>l</a:t>
            </a:r>
            <a:r>
              <a:rPr sz="900" spc="-50" dirty="0">
                <a:solidFill>
                  <a:srgbClr val="333333"/>
                </a:solidFill>
                <a:latin typeface="Microsoft Sans Serif"/>
                <a:cs typeface="Microsoft Sans Serif"/>
              </a:rPr>
              <a:t> </a:t>
            </a:r>
            <a:r>
              <a:rPr sz="900" spc="-125" dirty="0">
                <a:solidFill>
                  <a:srgbClr val="333333"/>
                </a:solidFill>
                <a:latin typeface="Microsoft Sans Serif"/>
                <a:cs typeface="Microsoft Sans Serif"/>
              </a:rPr>
              <a:t>C</a:t>
            </a:r>
            <a:r>
              <a:rPr sz="900" spc="25" dirty="0">
                <a:solidFill>
                  <a:srgbClr val="333333"/>
                </a:solidFill>
                <a:latin typeface="Microsoft Sans Serif"/>
                <a:cs typeface="Microsoft Sans Serif"/>
              </a:rPr>
              <a:t>h</a:t>
            </a:r>
            <a:r>
              <a:rPr sz="900" spc="5" dirty="0">
                <a:solidFill>
                  <a:srgbClr val="333333"/>
                </a:solidFill>
                <a:latin typeface="Microsoft Sans Serif"/>
                <a:cs typeface="Microsoft Sans Serif"/>
              </a:rPr>
              <a:t>a</a:t>
            </a:r>
            <a:r>
              <a:rPr sz="900" spc="80" dirty="0">
                <a:solidFill>
                  <a:srgbClr val="333333"/>
                </a:solidFill>
                <a:latin typeface="Microsoft Sans Serif"/>
                <a:cs typeface="Microsoft Sans Serif"/>
              </a:rPr>
              <a:t>r</a:t>
            </a:r>
            <a:r>
              <a:rPr sz="900" spc="25" dirty="0">
                <a:solidFill>
                  <a:srgbClr val="333333"/>
                </a:solidFill>
                <a:latin typeface="Microsoft Sans Serif"/>
                <a:cs typeface="Microsoft Sans Serif"/>
              </a:rPr>
              <a:t>g</a:t>
            </a:r>
            <a:r>
              <a:rPr sz="900" spc="-5" dirty="0">
                <a:solidFill>
                  <a:srgbClr val="333333"/>
                </a:solidFill>
                <a:latin typeface="Microsoft Sans Serif"/>
                <a:cs typeface="Microsoft Sans Serif"/>
              </a:rPr>
              <a:t>e</a:t>
            </a:r>
            <a:endParaRPr sz="900">
              <a:latin typeface="Microsoft Sans Serif"/>
              <a:cs typeface="Microsoft Sans Serif"/>
            </a:endParaRPr>
          </a:p>
          <a:p>
            <a:pPr marL="12700">
              <a:lnSpc>
                <a:spcPct val="100000"/>
              </a:lnSpc>
              <a:spcBef>
                <a:spcPts val="420"/>
              </a:spcBef>
            </a:pPr>
            <a:r>
              <a:rPr sz="900" spc="30" dirty="0">
                <a:solidFill>
                  <a:srgbClr val="333333"/>
                </a:solidFill>
                <a:latin typeface="Microsoft Sans Serif"/>
                <a:cs typeface="Microsoft Sans Serif"/>
              </a:rPr>
              <a:t>41</a:t>
            </a:r>
            <a:r>
              <a:rPr sz="900" spc="35" dirty="0">
                <a:solidFill>
                  <a:srgbClr val="333333"/>
                </a:solidFill>
                <a:latin typeface="Microsoft Sans Serif"/>
                <a:cs typeface="Microsoft Sans Serif"/>
              </a:rPr>
              <a:t>9</a:t>
            </a:r>
            <a:r>
              <a:rPr sz="900" spc="-50" dirty="0">
                <a:solidFill>
                  <a:srgbClr val="333333"/>
                </a:solidFill>
                <a:latin typeface="Microsoft Sans Serif"/>
                <a:cs typeface="Microsoft Sans Serif"/>
              </a:rPr>
              <a:t> </a:t>
            </a:r>
            <a:r>
              <a:rPr sz="900" spc="-60" dirty="0">
                <a:solidFill>
                  <a:srgbClr val="333333"/>
                </a:solidFill>
                <a:latin typeface="Microsoft Sans Serif"/>
                <a:cs typeface="Microsoft Sans Serif"/>
              </a:rPr>
              <a:t>K</a:t>
            </a:r>
            <a:r>
              <a:rPr sz="900" spc="35" dirty="0">
                <a:solidFill>
                  <a:srgbClr val="333333"/>
                </a:solidFill>
                <a:latin typeface="Microsoft Sans Serif"/>
                <a:cs typeface="Microsoft Sans Serif"/>
              </a:rPr>
              <a:t>m</a:t>
            </a:r>
            <a:r>
              <a:rPr sz="900" spc="70" dirty="0">
                <a:solidFill>
                  <a:srgbClr val="333333"/>
                </a:solidFill>
                <a:latin typeface="Microsoft Sans Serif"/>
                <a:cs typeface="Microsoft Sans Serif"/>
              </a:rPr>
              <a:t>/</a:t>
            </a:r>
            <a:r>
              <a:rPr sz="900" spc="-60" dirty="0">
                <a:solidFill>
                  <a:srgbClr val="333333"/>
                </a:solidFill>
                <a:latin typeface="Microsoft Sans Serif"/>
                <a:cs typeface="Microsoft Sans Serif"/>
              </a:rPr>
              <a:t>F</a:t>
            </a:r>
            <a:r>
              <a:rPr sz="900" spc="25" dirty="0">
                <a:solidFill>
                  <a:srgbClr val="333333"/>
                </a:solidFill>
                <a:latin typeface="Microsoft Sans Serif"/>
                <a:cs typeface="Microsoft Sans Serif"/>
              </a:rPr>
              <a:t>u</a:t>
            </a:r>
            <a:r>
              <a:rPr sz="900" spc="50" dirty="0">
                <a:solidFill>
                  <a:srgbClr val="333333"/>
                </a:solidFill>
                <a:latin typeface="Microsoft Sans Serif"/>
                <a:cs typeface="Microsoft Sans Serif"/>
              </a:rPr>
              <a:t>l</a:t>
            </a:r>
            <a:r>
              <a:rPr sz="900" spc="55" dirty="0">
                <a:solidFill>
                  <a:srgbClr val="333333"/>
                </a:solidFill>
                <a:latin typeface="Microsoft Sans Serif"/>
                <a:cs typeface="Microsoft Sans Serif"/>
              </a:rPr>
              <a:t>l</a:t>
            </a:r>
            <a:r>
              <a:rPr sz="900" spc="-50" dirty="0">
                <a:solidFill>
                  <a:srgbClr val="333333"/>
                </a:solidFill>
                <a:latin typeface="Microsoft Sans Serif"/>
                <a:cs typeface="Microsoft Sans Serif"/>
              </a:rPr>
              <a:t> </a:t>
            </a:r>
            <a:r>
              <a:rPr sz="900" spc="-125" dirty="0">
                <a:solidFill>
                  <a:srgbClr val="333333"/>
                </a:solidFill>
                <a:latin typeface="Microsoft Sans Serif"/>
                <a:cs typeface="Microsoft Sans Serif"/>
              </a:rPr>
              <a:t>C</a:t>
            </a:r>
            <a:r>
              <a:rPr sz="900" spc="25" dirty="0">
                <a:solidFill>
                  <a:srgbClr val="333333"/>
                </a:solidFill>
                <a:latin typeface="Microsoft Sans Serif"/>
                <a:cs typeface="Microsoft Sans Serif"/>
              </a:rPr>
              <a:t>h</a:t>
            </a:r>
            <a:r>
              <a:rPr sz="900" spc="5" dirty="0">
                <a:solidFill>
                  <a:srgbClr val="333333"/>
                </a:solidFill>
                <a:latin typeface="Microsoft Sans Serif"/>
                <a:cs typeface="Microsoft Sans Serif"/>
              </a:rPr>
              <a:t>a</a:t>
            </a:r>
            <a:r>
              <a:rPr sz="900" spc="80" dirty="0">
                <a:solidFill>
                  <a:srgbClr val="333333"/>
                </a:solidFill>
                <a:latin typeface="Microsoft Sans Serif"/>
                <a:cs typeface="Microsoft Sans Serif"/>
              </a:rPr>
              <a:t>r</a:t>
            </a:r>
            <a:r>
              <a:rPr sz="900" spc="25" dirty="0">
                <a:solidFill>
                  <a:srgbClr val="333333"/>
                </a:solidFill>
                <a:latin typeface="Microsoft Sans Serif"/>
                <a:cs typeface="Microsoft Sans Serif"/>
              </a:rPr>
              <a:t>g</a:t>
            </a:r>
            <a:r>
              <a:rPr sz="900" spc="-5" dirty="0">
                <a:solidFill>
                  <a:srgbClr val="333333"/>
                </a:solidFill>
                <a:latin typeface="Microsoft Sans Serif"/>
                <a:cs typeface="Microsoft Sans Serif"/>
              </a:rPr>
              <a:t>e</a:t>
            </a:r>
            <a:endParaRPr sz="900">
              <a:latin typeface="Microsoft Sans Serif"/>
              <a:cs typeface="Microsoft Sans Serif"/>
            </a:endParaRPr>
          </a:p>
          <a:p>
            <a:pPr marL="12700">
              <a:lnSpc>
                <a:spcPct val="100000"/>
              </a:lnSpc>
              <a:spcBef>
                <a:spcPts val="420"/>
              </a:spcBef>
            </a:pPr>
            <a:r>
              <a:rPr sz="900" spc="30" dirty="0">
                <a:solidFill>
                  <a:srgbClr val="333333"/>
                </a:solidFill>
                <a:latin typeface="Microsoft Sans Serif"/>
                <a:cs typeface="Microsoft Sans Serif"/>
              </a:rPr>
              <a:t>42</a:t>
            </a:r>
            <a:r>
              <a:rPr sz="900" spc="35" dirty="0">
                <a:solidFill>
                  <a:srgbClr val="333333"/>
                </a:solidFill>
                <a:latin typeface="Microsoft Sans Serif"/>
                <a:cs typeface="Microsoft Sans Serif"/>
              </a:rPr>
              <a:t>5</a:t>
            </a:r>
            <a:r>
              <a:rPr sz="900" spc="-50" dirty="0">
                <a:solidFill>
                  <a:srgbClr val="333333"/>
                </a:solidFill>
                <a:latin typeface="Microsoft Sans Serif"/>
                <a:cs typeface="Microsoft Sans Serif"/>
              </a:rPr>
              <a:t> </a:t>
            </a:r>
            <a:r>
              <a:rPr sz="900" spc="-60" dirty="0">
                <a:solidFill>
                  <a:srgbClr val="333333"/>
                </a:solidFill>
                <a:latin typeface="Microsoft Sans Serif"/>
                <a:cs typeface="Microsoft Sans Serif"/>
              </a:rPr>
              <a:t>K</a:t>
            </a:r>
            <a:r>
              <a:rPr sz="900" spc="35" dirty="0">
                <a:solidFill>
                  <a:srgbClr val="333333"/>
                </a:solidFill>
                <a:latin typeface="Microsoft Sans Serif"/>
                <a:cs typeface="Microsoft Sans Serif"/>
              </a:rPr>
              <a:t>m</a:t>
            </a:r>
            <a:r>
              <a:rPr sz="900" spc="70" dirty="0">
                <a:solidFill>
                  <a:srgbClr val="333333"/>
                </a:solidFill>
                <a:latin typeface="Microsoft Sans Serif"/>
                <a:cs typeface="Microsoft Sans Serif"/>
              </a:rPr>
              <a:t>/</a:t>
            </a:r>
            <a:r>
              <a:rPr sz="900" spc="-60" dirty="0">
                <a:solidFill>
                  <a:srgbClr val="333333"/>
                </a:solidFill>
                <a:latin typeface="Microsoft Sans Serif"/>
                <a:cs typeface="Microsoft Sans Serif"/>
              </a:rPr>
              <a:t>F</a:t>
            </a:r>
            <a:r>
              <a:rPr sz="900" spc="25" dirty="0">
                <a:solidFill>
                  <a:srgbClr val="333333"/>
                </a:solidFill>
                <a:latin typeface="Microsoft Sans Serif"/>
                <a:cs typeface="Microsoft Sans Serif"/>
              </a:rPr>
              <a:t>u</a:t>
            </a:r>
            <a:r>
              <a:rPr sz="900" spc="50" dirty="0">
                <a:solidFill>
                  <a:srgbClr val="333333"/>
                </a:solidFill>
                <a:latin typeface="Microsoft Sans Serif"/>
                <a:cs typeface="Microsoft Sans Serif"/>
              </a:rPr>
              <a:t>l</a:t>
            </a:r>
            <a:r>
              <a:rPr sz="900" spc="55" dirty="0">
                <a:solidFill>
                  <a:srgbClr val="333333"/>
                </a:solidFill>
                <a:latin typeface="Microsoft Sans Serif"/>
                <a:cs typeface="Microsoft Sans Serif"/>
              </a:rPr>
              <a:t>l</a:t>
            </a:r>
            <a:r>
              <a:rPr sz="900" spc="-50" dirty="0">
                <a:solidFill>
                  <a:srgbClr val="333333"/>
                </a:solidFill>
                <a:latin typeface="Microsoft Sans Serif"/>
                <a:cs typeface="Microsoft Sans Serif"/>
              </a:rPr>
              <a:t> </a:t>
            </a:r>
            <a:r>
              <a:rPr sz="900" spc="-125" dirty="0">
                <a:solidFill>
                  <a:srgbClr val="333333"/>
                </a:solidFill>
                <a:latin typeface="Microsoft Sans Serif"/>
                <a:cs typeface="Microsoft Sans Serif"/>
              </a:rPr>
              <a:t>C</a:t>
            </a:r>
            <a:r>
              <a:rPr sz="900" spc="25" dirty="0">
                <a:solidFill>
                  <a:srgbClr val="333333"/>
                </a:solidFill>
                <a:latin typeface="Microsoft Sans Serif"/>
                <a:cs typeface="Microsoft Sans Serif"/>
              </a:rPr>
              <a:t>h</a:t>
            </a:r>
            <a:r>
              <a:rPr sz="900" spc="5" dirty="0">
                <a:solidFill>
                  <a:srgbClr val="333333"/>
                </a:solidFill>
                <a:latin typeface="Microsoft Sans Serif"/>
                <a:cs typeface="Microsoft Sans Serif"/>
              </a:rPr>
              <a:t>a</a:t>
            </a:r>
            <a:r>
              <a:rPr sz="900" spc="80" dirty="0">
                <a:solidFill>
                  <a:srgbClr val="333333"/>
                </a:solidFill>
                <a:latin typeface="Microsoft Sans Serif"/>
                <a:cs typeface="Microsoft Sans Serif"/>
              </a:rPr>
              <a:t>r</a:t>
            </a:r>
            <a:r>
              <a:rPr sz="900" spc="25" dirty="0">
                <a:solidFill>
                  <a:srgbClr val="333333"/>
                </a:solidFill>
                <a:latin typeface="Microsoft Sans Serif"/>
                <a:cs typeface="Microsoft Sans Serif"/>
              </a:rPr>
              <a:t>g</a:t>
            </a:r>
            <a:r>
              <a:rPr sz="900" spc="-5" dirty="0">
                <a:solidFill>
                  <a:srgbClr val="333333"/>
                </a:solidFill>
                <a:latin typeface="Microsoft Sans Serif"/>
                <a:cs typeface="Microsoft Sans Serif"/>
              </a:rPr>
              <a:t>e</a:t>
            </a:r>
            <a:endParaRPr sz="900">
              <a:latin typeface="Microsoft Sans Serif"/>
              <a:cs typeface="Microsoft Sans Serif"/>
            </a:endParaRPr>
          </a:p>
          <a:p>
            <a:pPr marL="12700">
              <a:lnSpc>
                <a:spcPct val="100000"/>
              </a:lnSpc>
              <a:spcBef>
                <a:spcPts val="420"/>
              </a:spcBef>
            </a:pPr>
            <a:r>
              <a:rPr sz="900" spc="30" dirty="0">
                <a:solidFill>
                  <a:srgbClr val="333333"/>
                </a:solidFill>
                <a:latin typeface="Microsoft Sans Serif"/>
                <a:cs typeface="Microsoft Sans Serif"/>
              </a:rPr>
              <a:t>43</a:t>
            </a:r>
            <a:r>
              <a:rPr sz="900" spc="35" dirty="0">
                <a:solidFill>
                  <a:srgbClr val="333333"/>
                </a:solidFill>
                <a:latin typeface="Microsoft Sans Serif"/>
                <a:cs typeface="Microsoft Sans Serif"/>
              </a:rPr>
              <a:t>7</a:t>
            </a:r>
            <a:r>
              <a:rPr sz="900" spc="-50" dirty="0">
                <a:solidFill>
                  <a:srgbClr val="333333"/>
                </a:solidFill>
                <a:latin typeface="Microsoft Sans Serif"/>
                <a:cs typeface="Microsoft Sans Serif"/>
              </a:rPr>
              <a:t> </a:t>
            </a:r>
            <a:r>
              <a:rPr sz="900" spc="-60" dirty="0">
                <a:solidFill>
                  <a:srgbClr val="333333"/>
                </a:solidFill>
                <a:latin typeface="Microsoft Sans Serif"/>
                <a:cs typeface="Microsoft Sans Serif"/>
              </a:rPr>
              <a:t>K</a:t>
            </a:r>
            <a:r>
              <a:rPr sz="900" spc="35" dirty="0">
                <a:solidFill>
                  <a:srgbClr val="333333"/>
                </a:solidFill>
                <a:latin typeface="Microsoft Sans Serif"/>
                <a:cs typeface="Microsoft Sans Serif"/>
              </a:rPr>
              <a:t>m</a:t>
            </a:r>
            <a:r>
              <a:rPr sz="900" spc="70" dirty="0">
                <a:solidFill>
                  <a:srgbClr val="333333"/>
                </a:solidFill>
                <a:latin typeface="Microsoft Sans Serif"/>
                <a:cs typeface="Microsoft Sans Serif"/>
              </a:rPr>
              <a:t>/</a:t>
            </a:r>
            <a:r>
              <a:rPr sz="900" spc="-60" dirty="0">
                <a:solidFill>
                  <a:srgbClr val="333333"/>
                </a:solidFill>
                <a:latin typeface="Microsoft Sans Serif"/>
                <a:cs typeface="Microsoft Sans Serif"/>
              </a:rPr>
              <a:t>F</a:t>
            </a:r>
            <a:r>
              <a:rPr sz="900" spc="25" dirty="0">
                <a:solidFill>
                  <a:srgbClr val="333333"/>
                </a:solidFill>
                <a:latin typeface="Microsoft Sans Serif"/>
                <a:cs typeface="Microsoft Sans Serif"/>
              </a:rPr>
              <a:t>u</a:t>
            </a:r>
            <a:r>
              <a:rPr sz="900" spc="50" dirty="0">
                <a:solidFill>
                  <a:srgbClr val="333333"/>
                </a:solidFill>
                <a:latin typeface="Microsoft Sans Serif"/>
                <a:cs typeface="Microsoft Sans Serif"/>
              </a:rPr>
              <a:t>l</a:t>
            </a:r>
            <a:r>
              <a:rPr sz="900" spc="55" dirty="0">
                <a:solidFill>
                  <a:srgbClr val="333333"/>
                </a:solidFill>
                <a:latin typeface="Microsoft Sans Serif"/>
                <a:cs typeface="Microsoft Sans Serif"/>
              </a:rPr>
              <a:t>l</a:t>
            </a:r>
            <a:r>
              <a:rPr sz="900" spc="-50" dirty="0">
                <a:solidFill>
                  <a:srgbClr val="333333"/>
                </a:solidFill>
                <a:latin typeface="Microsoft Sans Serif"/>
                <a:cs typeface="Microsoft Sans Serif"/>
              </a:rPr>
              <a:t> </a:t>
            </a:r>
            <a:r>
              <a:rPr sz="900" spc="-125" dirty="0">
                <a:solidFill>
                  <a:srgbClr val="333333"/>
                </a:solidFill>
                <a:latin typeface="Microsoft Sans Serif"/>
                <a:cs typeface="Microsoft Sans Serif"/>
              </a:rPr>
              <a:t>C</a:t>
            </a:r>
            <a:r>
              <a:rPr sz="900" spc="25" dirty="0">
                <a:solidFill>
                  <a:srgbClr val="333333"/>
                </a:solidFill>
                <a:latin typeface="Microsoft Sans Serif"/>
                <a:cs typeface="Microsoft Sans Serif"/>
              </a:rPr>
              <a:t>h</a:t>
            </a:r>
            <a:r>
              <a:rPr sz="900" spc="5" dirty="0">
                <a:solidFill>
                  <a:srgbClr val="333333"/>
                </a:solidFill>
                <a:latin typeface="Microsoft Sans Serif"/>
                <a:cs typeface="Microsoft Sans Serif"/>
              </a:rPr>
              <a:t>a</a:t>
            </a:r>
            <a:r>
              <a:rPr sz="900" spc="80" dirty="0">
                <a:solidFill>
                  <a:srgbClr val="333333"/>
                </a:solidFill>
                <a:latin typeface="Microsoft Sans Serif"/>
                <a:cs typeface="Microsoft Sans Serif"/>
              </a:rPr>
              <a:t>r</a:t>
            </a:r>
            <a:r>
              <a:rPr sz="900" spc="25" dirty="0">
                <a:solidFill>
                  <a:srgbClr val="333333"/>
                </a:solidFill>
                <a:latin typeface="Microsoft Sans Serif"/>
                <a:cs typeface="Microsoft Sans Serif"/>
              </a:rPr>
              <a:t>g</a:t>
            </a:r>
            <a:r>
              <a:rPr sz="900" spc="-5" dirty="0">
                <a:solidFill>
                  <a:srgbClr val="333333"/>
                </a:solidFill>
                <a:latin typeface="Microsoft Sans Serif"/>
                <a:cs typeface="Microsoft Sans Serif"/>
              </a:rPr>
              <a:t>e</a:t>
            </a:r>
            <a:endParaRPr sz="900">
              <a:latin typeface="Microsoft Sans Serif"/>
              <a:cs typeface="Microsoft Sans Serif"/>
            </a:endParaRPr>
          </a:p>
          <a:p>
            <a:pPr marL="12700">
              <a:lnSpc>
                <a:spcPct val="100000"/>
              </a:lnSpc>
              <a:spcBef>
                <a:spcPts val="420"/>
              </a:spcBef>
            </a:pPr>
            <a:r>
              <a:rPr sz="900" spc="30" dirty="0">
                <a:solidFill>
                  <a:srgbClr val="333333"/>
                </a:solidFill>
                <a:latin typeface="Microsoft Sans Serif"/>
                <a:cs typeface="Microsoft Sans Serif"/>
              </a:rPr>
              <a:t>45</a:t>
            </a:r>
            <a:r>
              <a:rPr sz="900" spc="35" dirty="0">
                <a:solidFill>
                  <a:srgbClr val="333333"/>
                </a:solidFill>
                <a:latin typeface="Microsoft Sans Serif"/>
                <a:cs typeface="Microsoft Sans Serif"/>
              </a:rPr>
              <a:t>2</a:t>
            </a:r>
            <a:r>
              <a:rPr sz="900" spc="-50" dirty="0">
                <a:solidFill>
                  <a:srgbClr val="333333"/>
                </a:solidFill>
                <a:latin typeface="Microsoft Sans Serif"/>
                <a:cs typeface="Microsoft Sans Serif"/>
              </a:rPr>
              <a:t> </a:t>
            </a:r>
            <a:r>
              <a:rPr sz="900" spc="-60" dirty="0">
                <a:solidFill>
                  <a:srgbClr val="333333"/>
                </a:solidFill>
                <a:latin typeface="Microsoft Sans Serif"/>
                <a:cs typeface="Microsoft Sans Serif"/>
              </a:rPr>
              <a:t>K</a:t>
            </a:r>
            <a:r>
              <a:rPr sz="900" spc="35" dirty="0">
                <a:solidFill>
                  <a:srgbClr val="333333"/>
                </a:solidFill>
                <a:latin typeface="Microsoft Sans Serif"/>
                <a:cs typeface="Microsoft Sans Serif"/>
              </a:rPr>
              <a:t>m</a:t>
            </a:r>
            <a:r>
              <a:rPr sz="900" spc="70" dirty="0">
                <a:solidFill>
                  <a:srgbClr val="333333"/>
                </a:solidFill>
                <a:latin typeface="Microsoft Sans Serif"/>
                <a:cs typeface="Microsoft Sans Serif"/>
              </a:rPr>
              <a:t>/</a:t>
            </a:r>
            <a:r>
              <a:rPr sz="900" spc="-60" dirty="0">
                <a:solidFill>
                  <a:srgbClr val="333333"/>
                </a:solidFill>
                <a:latin typeface="Microsoft Sans Serif"/>
                <a:cs typeface="Microsoft Sans Serif"/>
              </a:rPr>
              <a:t>F</a:t>
            </a:r>
            <a:r>
              <a:rPr sz="900" spc="25" dirty="0">
                <a:solidFill>
                  <a:srgbClr val="333333"/>
                </a:solidFill>
                <a:latin typeface="Microsoft Sans Serif"/>
                <a:cs typeface="Microsoft Sans Serif"/>
              </a:rPr>
              <a:t>u</a:t>
            </a:r>
            <a:r>
              <a:rPr sz="900" spc="50" dirty="0">
                <a:solidFill>
                  <a:srgbClr val="333333"/>
                </a:solidFill>
                <a:latin typeface="Microsoft Sans Serif"/>
                <a:cs typeface="Microsoft Sans Serif"/>
              </a:rPr>
              <a:t>l</a:t>
            </a:r>
            <a:r>
              <a:rPr sz="900" spc="55" dirty="0">
                <a:solidFill>
                  <a:srgbClr val="333333"/>
                </a:solidFill>
                <a:latin typeface="Microsoft Sans Serif"/>
                <a:cs typeface="Microsoft Sans Serif"/>
              </a:rPr>
              <a:t>l</a:t>
            </a:r>
            <a:r>
              <a:rPr sz="900" spc="-50" dirty="0">
                <a:solidFill>
                  <a:srgbClr val="333333"/>
                </a:solidFill>
                <a:latin typeface="Microsoft Sans Serif"/>
                <a:cs typeface="Microsoft Sans Serif"/>
              </a:rPr>
              <a:t> </a:t>
            </a:r>
            <a:r>
              <a:rPr sz="900" spc="-125" dirty="0">
                <a:solidFill>
                  <a:srgbClr val="333333"/>
                </a:solidFill>
                <a:latin typeface="Microsoft Sans Serif"/>
                <a:cs typeface="Microsoft Sans Serif"/>
              </a:rPr>
              <a:t>C</a:t>
            </a:r>
            <a:r>
              <a:rPr sz="900" spc="25" dirty="0">
                <a:solidFill>
                  <a:srgbClr val="333333"/>
                </a:solidFill>
                <a:latin typeface="Microsoft Sans Serif"/>
                <a:cs typeface="Microsoft Sans Serif"/>
              </a:rPr>
              <a:t>h</a:t>
            </a:r>
            <a:r>
              <a:rPr sz="900" spc="5" dirty="0">
                <a:solidFill>
                  <a:srgbClr val="333333"/>
                </a:solidFill>
                <a:latin typeface="Microsoft Sans Serif"/>
                <a:cs typeface="Microsoft Sans Serif"/>
              </a:rPr>
              <a:t>a</a:t>
            </a:r>
            <a:r>
              <a:rPr sz="900" spc="80" dirty="0">
                <a:solidFill>
                  <a:srgbClr val="333333"/>
                </a:solidFill>
                <a:latin typeface="Microsoft Sans Serif"/>
                <a:cs typeface="Microsoft Sans Serif"/>
              </a:rPr>
              <a:t>r</a:t>
            </a:r>
            <a:r>
              <a:rPr sz="900" spc="25" dirty="0">
                <a:solidFill>
                  <a:srgbClr val="333333"/>
                </a:solidFill>
                <a:latin typeface="Microsoft Sans Serif"/>
                <a:cs typeface="Microsoft Sans Serif"/>
              </a:rPr>
              <a:t>g</a:t>
            </a:r>
            <a:r>
              <a:rPr sz="900" spc="-5" dirty="0">
                <a:solidFill>
                  <a:srgbClr val="333333"/>
                </a:solidFill>
                <a:latin typeface="Microsoft Sans Serif"/>
                <a:cs typeface="Microsoft Sans Serif"/>
              </a:rPr>
              <a:t>e</a:t>
            </a:r>
            <a:endParaRPr sz="900">
              <a:latin typeface="Microsoft Sans Serif"/>
              <a:cs typeface="Microsoft Sans Serif"/>
            </a:endParaRPr>
          </a:p>
          <a:p>
            <a:pPr marL="12700">
              <a:lnSpc>
                <a:spcPct val="100000"/>
              </a:lnSpc>
              <a:spcBef>
                <a:spcPts val="420"/>
              </a:spcBef>
            </a:pPr>
            <a:r>
              <a:rPr sz="900" spc="30" dirty="0">
                <a:solidFill>
                  <a:srgbClr val="333333"/>
                </a:solidFill>
                <a:latin typeface="Microsoft Sans Serif"/>
                <a:cs typeface="Microsoft Sans Serif"/>
              </a:rPr>
              <a:t>47</a:t>
            </a:r>
            <a:r>
              <a:rPr sz="900" spc="35" dirty="0">
                <a:solidFill>
                  <a:srgbClr val="333333"/>
                </a:solidFill>
                <a:latin typeface="Microsoft Sans Serif"/>
                <a:cs typeface="Microsoft Sans Serif"/>
              </a:rPr>
              <a:t>0</a:t>
            </a:r>
            <a:r>
              <a:rPr sz="900" spc="-50" dirty="0">
                <a:solidFill>
                  <a:srgbClr val="333333"/>
                </a:solidFill>
                <a:latin typeface="Microsoft Sans Serif"/>
                <a:cs typeface="Microsoft Sans Serif"/>
              </a:rPr>
              <a:t> </a:t>
            </a:r>
            <a:r>
              <a:rPr sz="900" spc="-60" dirty="0">
                <a:solidFill>
                  <a:srgbClr val="333333"/>
                </a:solidFill>
                <a:latin typeface="Microsoft Sans Serif"/>
                <a:cs typeface="Microsoft Sans Serif"/>
              </a:rPr>
              <a:t>K</a:t>
            </a:r>
            <a:r>
              <a:rPr sz="900" spc="35" dirty="0">
                <a:solidFill>
                  <a:srgbClr val="333333"/>
                </a:solidFill>
                <a:latin typeface="Microsoft Sans Serif"/>
                <a:cs typeface="Microsoft Sans Serif"/>
              </a:rPr>
              <a:t>m</a:t>
            </a:r>
            <a:r>
              <a:rPr sz="900" spc="70" dirty="0">
                <a:solidFill>
                  <a:srgbClr val="333333"/>
                </a:solidFill>
                <a:latin typeface="Microsoft Sans Serif"/>
                <a:cs typeface="Microsoft Sans Serif"/>
              </a:rPr>
              <a:t>/</a:t>
            </a:r>
            <a:r>
              <a:rPr sz="900" spc="-60" dirty="0">
                <a:solidFill>
                  <a:srgbClr val="333333"/>
                </a:solidFill>
                <a:latin typeface="Microsoft Sans Serif"/>
                <a:cs typeface="Microsoft Sans Serif"/>
              </a:rPr>
              <a:t>F</a:t>
            </a:r>
            <a:r>
              <a:rPr sz="900" spc="25" dirty="0">
                <a:solidFill>
                  <a:srgbClr val="333333"/>
                </a:solidFill>
                <a:latin typeface="Microsoft Sans Serif"/>
                <a:cs typeface="Microsoft Sans Serif"/>
              </a:rPr>
              <a:t>u</a:t>
            </a:r>
            <a:r>
              <a:rPr sz="900" spc="50" dirty="0">
                <a:solidFill>
                  <a:srgbClr val="333333"/>
                </a:solidFill>
                <a:latin typeface="Microsoft Sans Serif"/>
                <a:cs typeface="Microsoft Sans Serif"/>
              </a:rPr>
              <a:t>l</a:t>
            </a:r>
            <a:r>
              <a:rPr sz="900" spc="55" dirty="0">
                <a:solidFill>
                  <a:srgbClr val="333333"/>
                </a:solidFill>
                <a:latin typeface="Microsoft Sans Serif"/>
                <a:cs typeface="Microsoft Sans Serif"/>
              </a:rPr>
              <a:t>l</a:t>
            </a:r>
            <a:r>
              <a:rPr sz="900" spc="-50" dirty="0">
                <a:solidFill>
                  <a:srgbClr val="333333"/>
                </a:solidFill>
                <a:latin typeface="Microsoft Sans Serif"/>
                <a:cs typeface="Microsoft Sans Serif"/>
              </a:rPr>
              <a:t> </a:t>
            </a:r>
            <a:r>
              <a:rPr sz="900" spc="-125" dirty="0">
                <a:solidFill>
                  <a:srgbClr val="333333"/>
                </a:solidFill>
                <a:latin typeface="Microsoft Sans Serif"/>
                <a:cs typeface="Microsoft Sans Serif"/>
              </a:rPr>
              <a:t>C</a:t>
            </a:r>
            <a:r>
              <a:rPr sz="900" spc="25" dirty="0">
                <a:solidFill>
                  <a:srgbClr val="333333"/>
                </a:solidFill>
                <a:latin typeface="Microsoft Sans Serif"/>
                <a:cs typeface="Microsoft Sans Serif"/>
              </a:rPr>
              <a:t>h</a:t>
            </a:r>
            <a:r>
              <a:rPr sz="900" spc="5" dirty="0">
                <a:solidFill>
                  <a:srgbClr val="333333"/>
                </a:solidFill>
                <a:latin typeface="Microsoft Sans Serif"/>
                <a:cs typeface="Microsoft Sans Serif"/>
              </a:rPr>
              <a:t>a</a:t>
            </a:r>
            <a:r>
              <a:rPr sz="900" spc="80" dirty="0">
                <a:solidFill>
                  <a:srgbClr val="333333"/>
                </a:solidFill>
                <a:latin typeface="Microsoft Sans Serif"/>
                <a:cs typeface="Microsoft Sans Serif"/>
              </a:rPr>
              <a:t>r</a:t>
            </a:r>
            <a:r>
              <a:rPr sz="900" spc="25" dirty="0">
                <a:solidFill>
                  <a:srgbClr val="333333"/>
                </a:solidFill>
                <a:latin typeface="Microsoft Sans Serif"/>
                <a:cs typeface="Microsoft Sans Serif"/>
              </a:rPr>
              <a:t>g</a:t>
            </a:r>
            <a:r>
              <a:rPr sz="900" spc="-5" dirty="0">
                <a:solidFill>
                  <a:srgbClr val="333333"/>
                </a:solidFill>
                <a:latin typeface="Microsoft Sans Serif"/>
                <a:cs typeface="Microsoft Sans Serif"/>
              </a:rPr>
              <a:t>e</a:t>
            </a:r>
            <a:endParaRPr sz="900">
              <a:latin typeface="Microsoft Sans Serif"/>
              <a:cs typeface="Microsoft Sans Serif"/>
            </a:endParaRPr>
          </a:p>
          <a:p>
            <a:pPr marL="12700" marR="5080">
              <a:lnSpc>
                <a:spcPct val="138900"/>
              </a:lnSpc>
            </a:pPr>
            <a:r>
              <a:rPr sz="900" spc="30" dirty="0">
                <a:solidFill>
                  <a:srgbClr val="333333"/>
                </a:solidFill>
                <a:latin typeface="Microsoft Sans Serif"/>
                <a:cs typeface="Microsoft Sans Serif"/>
              </a:rPr>
              <a:t>47</a:t>
            </a:r>
            <a:r>
              <a:rPr sz="900" spc="35" dirty="0">
                <a:solidFill>
                  <a:srgbClr val="333333"/>
                </a:solidFill>
                <a:latin typeface="Microsoft Sans Serif"/>
                <a:cs typeface="Microsoft Sans Serif"/>
              </a:rPr>
              <a:t>1</a:t>
            </a:r>
            <a:r>
              <a:rPr sz="900" spc="-50" dirty="0">
                <a:solidFill>
                  <a:srgbClr val="333333"/>
                </a:solidFill>
                <a:latin typeface="Microsoft Sans Serif"/>
                <a:cs typeface="Microsoft Sans Serif"/>
              </a:rPr>
              <a:t> </a:t>
            </a:r>
            <a:r>
              <a:rPr sz="900" spc="-60" dirty="0">
                <a:solidFill>
                  <a:srgbClr val="333333"/>
                </a:solidFill>
                <a:latin typeface="Microsoft Sans Serif"/>
                <a:cs typeface="Microsoft Sans Serif"/>
              </a:rPr>
              <a:t>K</a:t>
            </a:r>
            <a:r>
              <a:rPr sz="900" spc="35" dirty="0">
                <a:solidFill>
                  <a:srgbClr val="333333"/>
                </a:solidFill>
                <a:latin typeface="Microsoft Sans Serif"/>
                <a:cs typeface="Microsoft Sans Serif"/>
              </a:rPr>
              <a:t>m</a:t>
            </a:r>
            <a:r>
              <a:rPr sz="900" spc="70" dirty="0">
                <a:solidFill>
                  <a:srgbClr val="333333"/>
                </a:solidFill>
                <a:latin typeface="Microsoft Sans Serif"/>
                <a:cs typeface="Microsoft Sans Serif"/>
              </a:rPr>
              <a:t>/</a:t>
            </a:r>
            <a:r>
              <a:rPr sz="900" spc="-60" dirty="0">
                <a:solidFill>
                  <a:srgbClr val="333333"/>
                </a:solidFill>
                <a:latin typeface="Microsoft Sans Serif"/>
                <a:cs typeface="Microsoft Sans Serif"/>
              </a:rPr>
              <a:t>F</a:t>
            </a:r>
            <a:r>
              <a:rPr sz="900" spc="25" dirty="0">
                <a:solidFill>
                  <a:srgbClr val="333333"/>
                </a:solidFill>
                <a:latin typeface="Microsoft Sans Serif"/>
                <a:cs typeface="Microsoft Sans Serif"/>
              </a:rPr>
              <a:t>u</a:t>
            </a:r>
            <a:r>
              <a:rPr sz="900" spc="50" dirty="0">
                <a:solidFill>
                  <a:srgbClr val="333333"/>
                </a:solidFill>
                <a:latin typeface="Microsoft Sans Serif"/>
                <a:cs typeface="Microsoft Sans Serif"/>
              </a:rPr>
              <a:t>l</a:t>
            </a:r>
            <a:r>
              <a:rPr sz="900" spc="55" dirty="0">
                <a:solidFill>
                  <a:srgbClr val="333333"/>
                </a:solidFill>
                <a:latin typeface="Microsoft Sans Serif"/>
                <a:cs typeface="Microsoft Sans Serif"/>
              </a:rPr>
              <a:t>l</a:t>
            </a:r>
            <a:r>
              <a:rPr sz="900" spc="-50" dirty="0">
                <a:solidFill>
                  <a:srgbClr val="333333"/>
                </a:solidFill>
                <a:latin typeface="Microsoft Sans Serif"/>
                <a:cs typeface="Microsoft Sans Serif"/>
              </a:rPr>
              <a:t> </a:t>
            </a:r>
            <a:r>
              <a:rPr sz="900" spc="-125" dirty="0">
                <a:solidFill>
                  <a:srgbClr val="333333"/>
                </a:solidFill>
                <a:latin typeface="Microsoft Sans Serif"/>
                <a:cs typeface="Microsoft Sans Serif"/>
              </a:rPr>
              <a:t>C</a:t>
            </a:r>
            <a:r>
              <a:rPr sz="900" spc="25" dirty="0">
                <a:solidFill>
                  <a:srgbClr val="333333"/>
                </a:solidFill>
                <a:latin typeface="Microsoft Sans Serif"/>
                <a:cs typeface="Microsoft Sans Serif"/>
              </a:rPr>
              <a:t>h</a:t>
            </a:r>
            <a:r>
              <a:rPr sz="900" spc="5" dirty="0">
                <a:solidFill>
                  <a:srgbClr val="333333"/>
                </a:solidFill>
                <a:latin typeface="Microsoft Sans Serif"/>
                <a:cs typeface="Microsoft Sans Serif"/>
              </a:rPr>
              <a:t>a</a:t>
            </a:r>
            <a:r>
              <a:rPr sz="900" spc="80" dirty="0">
                <a:solidFill>
                  <a:srgbClr val="333333"/>
                </a:solidFill>
                <a:latin typeface="Microsoft Sans Serif"/>
                <a:cs typeface="Microsoft Sans Serif"/>
              </a:rPr>
              <a:t>r</a:t>
            </a:r>
            <a:r>
              <a:rPr sz="900" spc="25" dirty="0">
                <a:solidFill>
                  <a:srgbClr val="333333"/>
                </a:solidFill>
                <a:latin typeface="Microsoft Sans Serif"/>
                <a:cs typeface="Microsoft Sans Serif"/>
              </a:rPr>
              <a:t>g</a:t>
            </a:r>
            <a:r>
              <a:rPr sz="900" spc="-5" dirty="0">
                <a:solidFill>
                  <a:srgbClr val="333333"/>
                </a:solidFill>
                <a:latin typeface="Microsoft Sans Serif"/>
                <a:cs typeface="Microsoft Sans Serif"/>
              </a:rPr>
              <a:t>e  </a:t>
            </a:r>
            <a:r>
              <a:rPr sz="900" spc="15" dirty="0">
                <a:solidFill>
                  <a:srgbClr val="333333"/>
                </a:solidFill>
                <a:latin typeface="Microsoft Sans Serif"/>
                <a:cs typeface="Microsoft Sans Serif"/>
              </a:rPr>
              <a:t>na</a:t>
            </a:r>
            <a:endParaRPr sz="900">
              <a:latin typeface="Microsoft Sans Serif"/>
              <a:cs typeface="Microsoft Sans Serif"/>
            </a:endParaRPr>
          </a:p>
        </p:txBody>
      </p:sp>
      <p:sp>
        <p:nvSpPr>
          <p:cNvPr id="51" name="object 51"/>
          <p:cNvSpPr/>
          <p:nvPr/>
        </p:nvSpPr>
        <p:spPr>
          <a:xfrm>
            <a:off x="2185147" y="1578120"/>
            <a:ext cx="156882" cy="90920"/>
          </a:xfrm>
          <a:custGeom>
            <a:avLst/>
            <a:gdLst/>
            <a:ahLst/>
            <a:cxnLst/>
            <a:rect l="l" t="t" r="r" b="b"/>
            <a:pathLst>
              <a:path w="133350" h="133350">
                <a:moveTo>
                  <a:pt x="133350" y="133350"/>
                </a:moveTo>
                <a:lnTo>
                  <a:pt x="0" y="133350"/>
                </a:lnTo>
                <a:lnTo>
                  <a:pt x="0" y="0"/>
                </a:lnTo>
                <a:lnTo>
                  <a:pt x="133350" y="0"/>
                </a:lnTo>
                <a:lnTo>
                  <a:pt x="133350" y="133350"/>
                </a:lnTo>
                <a:close/>
              </a:path>
            </a:pathLst>
          </a:custGeom>
          <a:solidFill>
            <a:srgbClr val="9FCAE7"/>
          </a:solidFill>
        </p:spPr>
        <p:txBody>
          <a:bodyPr wrap="square" lIns="0" tIns="0" rIns="0" bIns="0" rtlCol="0"/>
          <a:lstStyle/>
          <a:p>
            <a:endParaRPr/>
          </a:p>
        </p:txBody>
      </p:sp>
      <p:sp>
        <p:nvSpPr>
          <p:cNvPr id="52" name="object 52"/>
          <p:cNvSpPr/>
          <p:nvPr/>
        </p:nvSpPr>
        <p:spPr>
          <a:xfrm>
            <a:off x="2185147" y="1708006"/>
            <a:ext cx="156882" cy="90920"/>
          </a:xfrm>
          <a:custGeom>
            <a:avLst/>
            <a:gdLst/>
            <a:ahLst/>
            <a:cxnLst/>
            <a:rect l="l" t="t" r="r" b="b"/>
            <a:pathLst>
              <a:path w="133350" h="133350">
                <a:moveTo>
                  <a:pt x="133350" y="133350"/>
                </a:moveTo>
                <a:lnTo>
                  <a:pt x="0" y="133350"/>
                </a:lnTo>
                <a:lnTo>
                  <a:pt x="0" y="0"/>
                </a:lnTo>
                <a:lnTo>
                  <a:pt x="133350" y="0"/>
                </a:lnTo>
                <a:lnTo>
                  <a:pt x="133350" y="133350"/>
                </a:lnTo>
                <a:close/>
              </a:path>
            </a:pathLst>
          </a:custGeom>
          <a:solidFill>
            <a:srgbClr val="F18D2A"/>
          </a:solidFill>
        </p:spPr>
        <p:txBody>
          <a:bodyPr wrap="square" lIns="0" tIns="0" rIns="0" bIns="0" rtlCol="0"/>
          <a:lstStyle/>
          <a:p>
            <a:endParaRPr/>
          </a:p>
        </p:txBody>
      </p:sp>
      <p:sp>
        <p:nvSpPr>
          <p:cNvPr id="53" name="object 53"/>
          <p:cNvSpPr/>
          <p:nvPr/>
        </p:nvSpPr>
        <p:spPr>
          <a:xfrm>
            <a:off x="2185147" y="1837892"/>
            <a:ext cx="156882" cy="90920"/>
          </a:xfrm>
          <a:custGeom>
            <a:avLst/>
            <a:gdLst/>
            <a:ahLst/>
            <a:cxnLst/>
            <a:rect l="l" t="t" r="r" b="b"/>
            <a:pathLst>
              <a:path w="133350" h="133350">
                <a:moveTo>
                  <a:pt x="133350" y="133350"/>
                </a:moveTo>
                <a:lnTo>
                  <a:pt x="0" y="133350"/>
                </a:lnTo>
                <a:lnTo>
                  <a:pt x="0" y="0"/>
                </a:lnTo>
                <a:lnTo>
                  <a:pt x="133350" y="0"/>
                </a:lnTo>
                <a:lnTo>
                  <a:pt x="133350" y="133350"/>
                </a:lnTo>
                <a:close/>
              </a:path>
            </a:pathLst>
          </a:custGeom>
          <a:solidFill>
            <a:srgbClr val="FFBD7C"/>
          </a:solidFill>
        </p:spPr>
        <p:txBody>
          <a:bodyPr wrap="square" lIns="0" tIns="0" rIns="0" bIns="0" rtlCol="0"/>
          <a:lstStyle/>
          <a:p>
            <a:endParaRPr/>
          </a:p>
        </p:txBody>
      </p:sp>
      <p:sp>
        <p:nvSpPr>
          <p:cNvPr id="54" name="object 54"/>
          <p:cNvSpPr/>
          <p:nvPr/>
        </p:nvSpPr>
        <p:spPr>
          <a:xfrm>
            <a:off x="2185147" y="1967779"/>
            <a:ext cx="156882" cy="90920"/>
          </a:xfrm>
          <a:custGeom>
            <a:avLst/>
            <a:gdLst/>
            <a:ahLst/>
            <a:cxnLst/>
            <a:rect l="l" t="t" r="r" b="b"/>
            <a:pathLst>
              <a:path w="133350" h="133350">
                <a:moveTo>
                  <a:pt x="133350" y="133350"/>
                </a:moveTo>
                <a:lnTo>
                  <a:pt x="0" y="133350"/>
                </a:lnTo>
                <a:lnTo>
                  <a:pt x="0" y="0"/>
                </a:lnTo>
                <a:lnTo>
                  <a:pt x="133350" y="0"/>
                </a:lnTo>
                <a:lnTo>
                  <a:pt x="133350" y="133350"/>
                </a:lnTo>
                <a:close/>
              </a:path>
            </a:pathLst>
          </a:custGeom>
          <a:solidFill>
            <a:srgbClr val="58A04E"/>
          </a:solidFill>
        </p:spPr>
        <p:txBody>
          <a:bodyPr wrap="square" lIns="0" tIns="0" rIns="0" bIns="0" rtlCol="0"/>
          <a:lstStyle/>
          <a:p>
            <a:endParaRPr/>
          </a:p>
        </p:txBody>
      </p:sp>
      <p:sp>
        <p:nvSpPr>
          <p:cNvPr id="55" name="object 55"/>
          <p:cNvSpPr/>
          <p:nvPr/>
        </p:nvSpPr>
        <p:spPr>
          <a:xfrm>
            <a:off x="2185147" y="2097665"/>
            <a:ext cx="156882" cy="90920"/>
          </a:xfrm>
          <a:custGeom>
            <a:avLst/>
            <a:gdLst/>
            <a:ahLst/>
            <a:cxnLst/>
            <a:rect l="l" t="t" r="r" b="b"/>
            <a:pathLst>
              <a:path w="133350" h="133350">
                <a:moveTo>
                  <a:pt x="133350" y="133350"/>
                </a:moveTo>
                <a:lnTo>
                  <a:pt x="0" y="133350"/>
                </a:lnTo>
                <a:lnTo>
                  <a:pt x="0" y="0"/>
                </a:lnTo>
                <a:lnTo>
                  <a:pt x="133350" y="0"/>
                </a:lnTo>
                <a:lnTo>
                  <a:pt x="133350" y="133350"/>
                </a:lnTo>
                <a:close/>
              </a:path>
            </a:pathLst>
          </a:custGeom>
          <a:solidFill>
            <a:srgbClr val="8BD07C"/>
          </a:solidFill>
        </p:spPr>
        <p:txBody>
          <a:bodyPr wrap="square" lIns="0" tIns="0" rIns="0" bIns="0" rtlCol="0"/>
          <a:lstStyle/>
          <a:p>
            <a:endParaRPr/>
          </a:p>
        </p:txBody>
      </p:sp>
      <p:sp>
        <p:nvSpPr>
          <p:cNvPr id="56" name="object 56"/>
          <p:cNvSpPr/>
          <p:nvPr/>
        </p:nvSpPr>
        <p:spPr>
          <a:xfrm>
            <a:off x="2185147" y="2227551"/>
            <a:ext cx="156882" cy="90920"/>
          </a:xfrm>
          <a:custGeom>
            <a:avLst/>
            <a:gdLst/>
            <a:ahLst/>
            <a:cxnLst/>
            <a:rect l="l" t="t" r="r" b="b"/>
            <a:pathLst>
              <a:path w="133350" h="133350">
                <a:moveTo>
                  <a:pt x="133350" y="133350"/>
                </a:moveTo>
                <a:lnTo>
                  <a:pt x="0" y="133350"/>
                </a:lnTo>
                <a:lnTo>
                  <a:pt x="0" y="0"/>
                </a:lnTo>
                <a:lnTo>
                  <a:pt x="133350" y="0"/>
                </a:lnTo>
                <a:lnTo>
                  <a:pt x="133350" y="133350"/>
                </a:lnTo>
                <a:close/>
              </a:path>
            </a:pathLst>
          </a:custGeom>
          <a:solidFill>
            <a:srgbClr val="B5992C"/>
          </a:solidFill>
        </p:spPr>
        <p:txBody>
          <a:bodyPr wrap="square" lIns="0" tIns="0" rIns="0" bIns="0" rtlCol="0"/>
          <a:lstStyle/>
          <a:p>
            <a:endParaRPr/>
          </a:p>
        </p:txBody>
      </p:sp>
      <p:sp>
        <p:nvSpPr>
          <p:cNvPr id="57" name="object 57"/>
          <p:cNvSpPr/>
          <p:nvPr/>
        </p:nvSpPr>
        <p:spPr>
          <a:xfrm>
            <a:off x="2185147" y="2357438"/>
            <a:ext cx="156882" cy="90920"/>
          </a:xfrm>
          <a:custGeom>
            <a:avLst/>
            <a:gdLst/>
            <a:ahLst/>
            <a:cxnLst/>
            <a:rect l="l" t="t" r="r" b="b"/>
            <a:pathLst>
              <a:path w="133350" h="133350">
                <a:moveTo>
                  <a:pt x="133350" y="133350"/>
                </a:moveTo>
                <a:lnTo>
                  <a:pt x="0" y="133350"/>
                </a:lnTo>
                <a:lnTo>
                  <a:pt x="0" y="0"/>
                </a:lnTo>
                <a:lnTo>
                  <a:pt x="133350" y="0"/>
                </a:lnTo>
                <a:lnTo>
                  <a:pt x="133350" y="133350"/>
                </a:lnTo>
                <a:close/>
              </a:path>
            </a:pathLst>
          </a:custGeom>
          <a:solidFill>
            <a:srgbClr val="F0CD62"/>
          </a:solidFill>
        </p:spPr>
        <p:txBody>
          <a:bodyPr wrap="square" lIns="0" tIns="0" rIns="0" bIns="0" rtlCol="0"/>
          <a:lstStyle/>
          <a:p>
            <a:endParaRPr/>
          </a:p>
        </p:txBody>
      </p:sp>
      <p:sp>
        <p:nvSpPr>
          <p:cNvPr id="58" name="object 58"/>
          <p:cNvSpPr/>
          <p:nvPr/>
        </p:nvSpPr>
        <p:spPr>
          <a:xfrm>
            <a:off x="2185147" y="2487324"/>
            <a:ext cx="156882" cy="90920"/>
          </a:xfrm>
          <a:custGeom>
            <a:avLst/>
            <a:gdLst/>
            <a:ahLst/>
            <a:cxnLst/>
            <a:rect l="l" t="t" r="r" b="b"/>
            <a:pathLst>
              <a:path w="133350" h="133350">
                <a:moveTo>
                  <a:pt x="133350" y="133350"/>
                </a:moveTo>
                <a:lnTo>
                  <a:pt x="0" y="133350"/>
                </a:lnTo>
                <a:lnTo>
                  <a:pt x="0" y="0"/>
                </a:lnTo>
                <a:lnTo>
                  <a:pt x="133350" y="0"/>
                </a:lnTo>
                <a:lnTo>
                  <a:pt x="133350" y="133350"/>
                </a:lnTo>
                <a:close/>
              </a:path>
            </a:pathLst>
          </a:custGeom>
          <a:solidFill>
            <a:srgbClr val="489793"/>
          </a:solidFill>
        </p:spPr>
        <p:txBody>
          <a:bodyPr wrap="square" lIns="0" tIns="0" rIns="0" bIns="0" rtlCol="0"/>
          <a:lstStyle/>
          <a:p>
            <a:endParaRPr/>
          </a:p>
        </p:txBody>
      </p:sp>
      <p:sp>
        <p:nvSpPr>
          <p:cNvPr id="59" name="object 59"/>
          <p:cNvSpPr/>
          <p:nvPr/>
        </p:nvSpPr>
        <p:spPr>
          <a:xfrm>
            <a:off x="2185147" y="2617210"/>
            <a:ext cx="156882" cy="90920"/>
          </a:xfrm>
          <a:custGeom>
            <a:avLst/>
            <a:gdLst/>
            <a:ahLst/>
            <a:cxnLst/>
            <a:rect l="l" t="t" r="r" b="b"/>
            <a:pathLst>
              <a:path w="133350" h="133350">
                <a:moveTo>
                  <a:pt x="133350" y="133350"/>
                </a:moveTo>
                <a:lnTo>
                  <a:pt x="0" y="133350"/>
                </a:lnTo>
                <a:lnTo>
                  <a:pt x="0" y="0"/>
                </a:lnTo>
                <a:lnTo>
                  <a:pt x="133350" y="0"/>
                </a:lnTo>
                <a:lnTo>
                  <a:pt x="133350" y="133350"/>
                </a:lnTo>
                <a:close/>
              </a:path>
            </a:pathLst>
          </a:custGeom>
          <a:solidFill>
            <a:srgbClr val="85BBB5"/>
          </a:solidFill>
        </p:spPr>
        <p:txBody>
          <a:bodyPr wrap="square" lIns="0" tIns="0" rIns="0" bIns="0" rtlCol="0"/>
          <a:lstStyle/>
          <a:p>
            <a:endParaRPr/>
          </a:p>
        </p:txBody>
      </p:sp>
      <p:sp>
        <p:nvSpPr>
          <p:cNvPr id="60" name="object 60"/>
          <p:cNvSpPr/>
          <p:nvPr/>
        </p:nvSpPr>
        <p:spPr>
          <a:xfrm>
            <a:off x="2185147" y="2747097"/>
            <a:ext cx="156882" cy="90920"/>
          </a:xfrm>
          <a:custGeom>
            <a:avLst/>
            <a:gdLst/>
            <a:ahLst/>
            <a:cxnLst/>
            <a:rect l="l" t="t" r="r" b="b"/>
            <a:pathLst>
              <a:path w="133350" h="133350">
                <a:moveTo>
                  <a:pt x="133350" y="133350"/>
                </a:moveTo>
                <a:lnTo>
                  <a:pt x="0" y="133350"/>
                </a:lnTo>
                <a:lnTo>
                  <a:pt x="0" y="0"/>
                </a:lnTo>
                <a:lnTo>
                  <a:pt x="133350" y="0"/>
                </a:lnTo>
                <a:lnTo>
                  <a:pt x="133350" y="133350"/>
                </a:lnTo>
                <a:close/>
              </a:path>
            </a:pathLst>
          </a:custGeom>
          <a:solidFill>
            <a:srgbClr val="E05658"/>
          </a:solidFill>
        </p:spPr>
        <p:txBody>
          <a:bodyPr wrap="square" lIns="0" tIns="0" rIns="0" bIns="0" rtlCol="0"/>
          <a:lstStyle/>
          <a:p>
            <a:endParaRPr/>
          </a:p>
        </p:txBody>
      </p:sp>
      <p:sp>
        <p:nvSpPr>
          <p:cNvPr id="61" name="object 61"/>
          <p:cNvSpPr/>
          <p:nvPr/>
        </p:nvSpPr>
        <p:spPr>
          <a:xfrm>
            <a:off x="2185147" y="2876983"/>
            <a:ext cx="156882" cy="90920"/>
          </a:xfrm>
          <a:custGeom>
            <a:avLst/>
            <a:gdLst/>
            <a:ahLst/>
            <a:cxnLst/>
            <a:rect l="l" t="t" r="r" b="b"/>
            <a:pathLst>
              <a:path w="133350" h="133350">
                <a:moveTo>
                  <a:pt x="133350" y="133350"/>
                </a:moveTo>
                <a:lnTo>
                  <a:pt x="0" y="133350"/>
                </a:lnTo>
                <a:lnTo>
                  <a:pt x="0" y="0"/>
                </a:lnTo>
                <a:lnTo>
                  <a:pt x="133350" y="0"/>
                </a:lnTo>
                <a:lnTo>
                  <a:pt x="133350" y="133350"/>
                </a:lnTo>
                <a:close/>
              </a:path>
            </a:pathLst>
          </a:custGeom>
          <a:solidFill>
            <a:srgbClr val="FF9C99"/>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2178" y="368011"/>
            <a:ext cx="945029" cy="289823"/>
          </a:xfrm>
          <a:prstGeom prst="rect">
            <a:avLst/>
          </a:prstGeom>
        </p:spPr>
        <p:txBody>
          <a:bodyPr vert="horz" wrap="square" lIns="0" tIns="12700" rIns="0" bIns="0" rtlCol="0">
            <a:spAutoFit/>
          </a:bodyPr>
          <a:lstStyle/>
          <a:p>
            <a:pPr marL="12700">
              <a:lnSpc>
                <a:spcPct val="100000"/>
              </a:lnSpc>
              <a:spcBef>
                <a:spcPts val="100"/>
              </a:spcBef>
            </a:pPr>
            <a:r>
              <a:rPr sz="1800" spc="90" dirty="0">
                <a:solidFill>
                  <a:srgbClr val="333333"/>
                </a:solidFill>
                <a:latin typeface="Lucida Sans Unicode"/>
                <a:cs typeface="Lucida Sans Unicode"/>
              </a:rPr>
              <a:t>S</a:t>
            </a:r>
            <a:r>
              <a:rPr sz="1800" spc="105" dirty="0">
                <a:solidFill>
                  <a:srgbClr val="333333"/>
                </a:solidFill>
                <a:latin typeface="Lucida Sans Unicode"/>
                <a:cs typeface="Lucida Sans Unicode"/>
              </a:rPr>
              <a:t>t</a:t>
            </a:r>
            <a:r>
              <a:rPr sz="1800" spc="-70" dirty="0">
                <a:solidFill>
                  <a:srgbClr val="333333"/>
                </a:solidFill>
                <a:latin typeface="Lucida Sans Unicode"/>
                <a:cs typeface="Lucida Sans Unicode"/>
              </a:rPr>
              <a:t>o</a:t>
            </a:r>
            <a:r>
              <a:rPr sz="1800" spc="30" dirty="0">
                <a:solidFill>
                  <a:srgbClr val="333333"/>
                </a:solidFill>
                <a:latin typeface="Lucida Sans Unicode"/>
                <a:cs typeface="Lucida Sans Unicode"/>
              </a:rPr>
              <a:t>r</a:t>
            </a:r>
            <a:r>
              <a:rPr sz="1800" spc="40" dirty="0">
                <a:solidFill>
                  <a:srgbClr val="333333"/>
                </a:solidFill>
                <a:latin typeface="Lucida Sans Unicode"/>
                <a:cs typeface="Lucida Sans Unicode"/>
              </a:rPr>
              <a:t>y</a:t>
            </a:r>
            <a:r>
              <a:rPr sz="1800" spc="-185" dirty="0">
                <a:solidFill>
                  <a:srgbClr val="333333"/>
                </a:solidFill>
                <a:latin typeface="Lucida Sans Unicode"/>
                <a:cs typeface="Lucida Sans Unicode"/>
              </a:rPr>
              <a:t> </a:t>
            </a:r>
            <a:r>
              <a:rPr sz="1800" spc="-60" dirty="0">
                <a:solidFill>
                  <a:srgbClr val="333333"/>
                </a:solidFill>
                <a:latin typeface="Lucida Sans Unicode"/>
                <a:cs typeface="Lucida Sans Unicode"/>
              </a:rPr>
              <a:t>1</a:t>
            </a:r>
            <a:endParaRPr sz="1800">
              <a:latin typeface="Lucida Sans Unicode"/>
              <a:cs typeface="Lucida Sans Unicode"/>
            </a:endParaRPr>
          </a:p>
        </p:txBody>
      </p:sp>
      <p:sp>
        <p:nvSpPr>
          <p:cNvPr id="3" name="object 3"/>
          <p:cNvSpPr/>
          <p:nvPr/>
        </p:nvSpPr>
        <p:spPr>
          <a:xfrm>
            <a:off x="627530" y="675409"/>
            <a:ext cx="728382" cy="454602"/>
          </a:xfrm>
          <a:custGeom>
            <a:avLst/>
            <a:gdLst/>
            <a:ahLst/>
            <a:cxnLst/>
            <a:rect l="l" t="t" r="r" b="b"/>
            <a:pathLst>
              <a:path w="619125" h="666750">
                <a:moveTo>
                  <a:pt x="619124" y="666750"/>
                </a:moveTo>
                <a:lnTo>
                  <a:pt x="0" y="666750"/>
                </a:lnTo>
                <a:lnTo>
                  <a:pt x="0" y="0"/>
                </a:lnTo>
                <a:lnTo>
                  <a:pt x="619124" y="0"/>
                </a:lnTo>
                <a:lnTo>
                  <a:pt x="619124" y="666750"/>
                </a:lnTo>
                <a:close/>
              </a:path>
            </a:pathLst>
          </a:custGeom>
          <a:solidFill>
            <a:srgbClr val="ECECEC"/>
          </a:solidFill>
        </p:spPr>
        <p:txBody>
          <a:bodyPr wrap="square" lIns="0" tIns="0" rIns="0" bIns="0" rtlCol="0"/>
          <a:lstStyle/>
          <a:p>
            <a:endParaRPr/>
          </a:p>
        </p:txBody>
      </p:sp>
      <p:sp>
        <p:nvSpPr>
          <p:cNvPr id="4" name="object 4"/>
          <p:cNvSpPr txBox="1"/>
          <p:nvPr/>
        </p:nvSpPr>
        <p:spPr>
          <a:xfrm>
            <a:off x="612588" y="731693"/>
            <a:ext cx="484094" cy="151323"/>
          </a:xfrm>
          <a:prstGeom prst="rect">
            <a:avLst/>
          </a:prstGeom>
        </p:spPr>
        <p:txBody>
          <a:bodyPr vert="horz" wrap="square" lIns="0" tIns="12700" rIns="0" bIns="0" rtlCol="0">
            <a:spAutoFit/>
          </a:bodyPr>
          <a:lstStyle/>
          <a:p>
            <a:pPr marL="12700">
              <a:lnSpc>
                <a:spcPct val="100000"/>
              </a:lnSpc>
              <a:spcBef>
                <a:spcPts val="100"/>
              </a:spcBef>
            </a:pPr>
            <a:r>
              <a:rPr sz="900" spc="-60" dirty="0">
                <a:solidFill>
                  <a:srgbClr val="757575"/>
                </a:solidFill>
                <a:latin typeface="Microsoft Sans Serif"/>
                <a:cs typeface="Microsoft Sans Serif"/>
              </a:rPr>
              <a:t>R</a:t>
            </a:r>
            <a:r>
              <a:rPr sz="900" spc="-10" dirty="0">
                <a:solidFill>
                  <a:srgbClr val="757575"/>
                </a:solidFill>
                <a:latin typeface="Microsoft Sans Serif"/>
                <a:cs typeface="Microsoft Sans Serif"/>
              </a:rPr>
              <a:t>A</a:t>
            </a:r>
            <a:r>
              <a:rPr sz="900" spc="10" dirty="0">
                <a:solidFill>
                  <a:srgbClr val="757575"/>
                </a:solidFill>
                <a:latin typeface="Microsoft Sans Serif"/>
                <a:cs typeface="Microsoft Sans Serif"/>
              </a:rPr>
              <a:t>N</a:t>
            </a:r>
            <a:r>
              <a:rPr sz="900" spc="-75" dirty="0">
                <a:solidFill>
                  <a:srgbClr val="757575"/>
                </a:solidFill>
                <a:latin typeface="Microsoft Sans Serif"/>
                <a:cs typeface="Microsoft Sans Serif"/>
              </a:rPr>
              <a:t>G</a:t>
            </a:r>
            <a:r>
              <a:rPr sz="900" spc="-55" dirty="0">
                <a:solidFill>
                  <a:srgbClr val="757575"/>
                </a:solidFill>
                <a:latin typeface="Microsoft Sans Serif"/>
                <a:cs typeface="Microsoft Sans Serif"/>
              </a:rPr>
              <a:t>E</a:t>
            </a:r>
            <a:endParaRPr sz="900">
              <a:latin typeface="Microsoft Sans Serif"/>
              <a:cs typeface="Microsoft Sans Serif"/>
            </a:endParaRPr>
          </a:p>
        </p:txBody>
      </p:sp>
      <p:sp>
        <p:nvSpPr>
          <p:cNvPr id="5" name="object 5"/>
          <p:cNvSpPr txBox="1"/>
          <p:nvPr/>
        </p:nvSpPr>
        <p:spPr>
          <a:xfrm>
            <a:off x="612588" y="842097"/>
            <a:ext cx="312271" cy="151323"/>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757575"/>
                </a:solidFill>
                <a:latin typeface="Microsoft Sans Serif"/>
                <a:cs typeface="Microsoft Sans Serif"/>
              </a:rPr>
              <a:t>A</a:t>
            </a:r>
            <a:r>
              <a:rPr sz="900" spc="10" dirty="0">
                <a:solidFill>
                  <a:srgbClr val="757575"/>
                </a:solidFill>
                <a:latin typeface="Microsoft Sans Serif"/>
                <a:cs typeface="Microsoft Sans Serif"/>
              </a:rPr>
              <a:t>N</a:t>
            </a:r>
            <a:r>
              <a:rPr sz="900" spc="-25" dirty="0">
                <a:solidFill>
                  <a:srgbClr val="757575"/>
                </a:solidFill>
                <a:latin typeface="Microsoft Sans Serif"/>
                <a:cs typeface="Microsoft Sans Serif"/>
              </a:rPr>
              <a:t>D</a:t>
            </a:r>
            <a:endParaRPr sz="900">
              <a:latin typeface="Microsoft Sans Serif"/>
              <a:cs typeface="Microsoft Sans Serif"/>
            </a:endParaRPr>
          </a:p>
        </p:txBody>
      </p:sp>
      <p:sp>
        <p:nvSpPr>
          <p:cNvPr id="6" name="object 6"/>
          <p:cNvSpPr txBox="1"/>
          <p:nvPr/>
        </p:nvSpPr>
        <p:spPr>
          <a:xfrm>
            <a:off x="612588" y="946006"/>
            <a:ext cx="605864" cy="151323"/>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757575"/>
                </a:solidFill>
                <a:latin typeface="Microsoft Sans Serif"/>
                <a:cs typeface="Microsoft Sans Serif"/>
              </a:rPr>
              <a:t>P</a:t>
            </a:r>
            <a:r>
              <a:rPr sz="900" spc="-60" dirty="0">
                <a:solidFill>
                  <a:srgbClr val="757575"/>
                </a:solidFill>
                <a:latin typeface="Microsoft Sans Serif"/>
                <a:cs typeface="Microsoft Sans Serif"/>
              </a:rPr>
              <a:t>R</a:t>
            </a:r>
            <a:r>
              <a:rPr sz="900" spc="40" dirty="0">
                <a:solidFill>
                  <a:srgbClr val="757575"/>
                </a:solidFill>
                <a:latin typeface="Microsoft Sans Serif"/>
                <a:cs typeface="Microsoft Sans Serif"/>
              </a:rPr>
              <a:t>I</a:t>
            </a:r>
            <a:r>
              <a:rPr sz="900" spc="-125" dirty="0">
                <a:solidFill>
                  <a:srgbClr val="757575"/>
                </a:solidFill>
                <a:latin typeface="Microsoft Sans Serif"/>
                <a:cs typeface="Microsoft Sans Serif"/>
              </a:rPr>
              <a:t>C</a:t>
            </a:r>
            <a:r>
              <a:rPr sz="900" spc="-55" dirty="0">
                <a:solidFill>
                  <a:srgbClr val="757575"/>
                </a:solidFill>
                <a:latin typeface="Microsoft Sans Serif"/>
                <a:cs typeface="Microsoft Sans Serif"/>
              </a:rPr>
              <a:t>E</a:t>
            </a:r>
            <a:r>
              <a:rPr sz="900" spc="-50" dirty="0">
                <a:solidFill>
                  <a:srgbClr val="757575"/>
                </a:solidFill>
                <a:latin typeface="Microsoft Sans Serif"/>
                <a:cs typeface="Microsoft Sans Serif"/>
              </a:rPr>
              <a:t> </a:t>
            </a:r>
            <a:r>
              <a:rPr sz="900" spc="-60" dirty="0">
                <a:solidFill>
                  <a:srgbClr val="757575"/>
                </a:solidFill>
                <a:latin typeface="Microsoft Sans Serif"/>
                <a:cs typeface="Microsoft Sans Serif"/>
              </a:rPr>
              <a:t>R</a:t>
            </a:r>
            <a:r>
              <a:rPr sz="900" spc="15" dirty="0">
                <a:solidFill>
                  <a:srgbClr val="757575"/>
                </a:solidFill>
                <a:latin typeface="Microsoft Sans Serif"/>
                <a:cs typeface="Microsoft Sans Serif"/>
              </a:rPr>
              <a:t>.</a:t>
            </a:r>
            <a:r>
              <a:rPr sz="900" spc="20" dirty="0">
                <a:solidFill>
                  <a:srgbClr val="757575"/>
                </a:solidFill>
                <a:latin typeface="Microsoft Sans Serif"/>
                <a:cs typeface="Microsoft Sans Serif"/>
              </a:rPr>
              <a:t>.</a:t>
            </a:r>
            <a:endParaRPr sz="900">
              <a:latin typeface="Microsoft Sans Serif"/>
              <a:cs typeface="Microsoft Sans Serif"/>
            </a:endParaRPr>
          </a:p>
        </p:txBody>
      </p:sp>
      <p:sp>
        <p:nvSpPr>
          <p:cNvPr id="7" name="object 7"/>
          <p:cNvSpPr txBox="1"/>
          <p:nvPr/>
        </p:nvSpPr>
        <p:spPr>
          <a:xfrm>
            <a:off x="1378324" y="675409"/>
            <a:ext cx="1680882" cy="234680"/>
          </a:xfrm>
          <a:prstGeom prst="rect">
            <a:avLst/>
          </a:prstGeom>
          <a:solidFill>
            <a:srgbClr val="DADADA"/>
          </a:solidFill>
        </p:spPr>
        <p:txBody>
          <a:bodyPr vert="horz" wrap="square" lIns="0" tIns="95250" rIns="0" bIns="0" rtlCol="0">
            <a:spAutoFit/>
          </a:bodyPr>
          <a:lstStyle/>
          <a:p>
            <a:pPr marL="95250">
              <a:lnSpc>
                <a:spcPct val="100000"/>
              </a:lnSpc>
              <a:spcBef>
                <a:spcPts val="750"/>
              </a:spcBef>
            </a:pPr>
            <a:r>
              <a:rPr sz="900" spc="-40" dirty="0">
                <a:latin typeface="Microsoft Sans Serif"/>
                <a:cs typeface="Microsoft Sans Serif"/>
              </a:rPr>
              <a:t>T</a:t>
            </a:r>
            <a:r>
              <a:rPr sz="900" spc="-50" dirty="0">
                <a:latin typeface="Microsoft Sans Serif"/>
                <a:cs typeface="Microsoft Sans Serif"/>
              </a:rPr>
              <a:t>O</a:t>
            </a:r>
            <a:r>
              <a:rPr sz="900" spc="-45" dirty="0">
                <a:latin typeface="Microsoft Sans Serif"/>
                <a:cs typeface="Microsoft Sans Serif"/>
              </a:rPr>
              <a:t>P</a:t>
            </a:r>
            <a:r>
              <a:rPr sz="900" spc="-50" dirty="0">
                <a:latin typeface="Microsoft Sans Serif"/>
                <a:cs typeface="Microsoft Sans Serif"/>
              </a:rPr>
              <a:t> </a:t>
            </a:r>
            <a:r>
              <a:rPr sz="900" spc="65" dirty="0">
                <a:latin typeface="Microsoft Sans Serif"/>
                <a:cs typeface="Microsoft Sans Serif"/>
              </a:rPr>
              <a:t>M</a:t>
            </a:r>
            <a:r>
              <a:rPr sz="900" spc="-50" dirty="0">
                <a:latin typeface="Microsoft Sans Serif"/>
                <a:cs typeface="Microsoft Sans Serif"/>
              </a:rPr>
              <a:t>O</a:t>
            </a:r>
            <a:r>
              <a:rPr sz="900" spc="-30" dirty="0">
                <a:latin typeface="Microsoft Sans Serif"/>
                <a:cs typeface="Microsoft Sans Serif"/>
              </a:rPr>
              <a:t>D</a:t>
            </a:r>
            <a:r>
              <a:rPr sz="900" spc="-60" dirty="0">
                <a:latin typeface="Microsoft Sans Serif"/>
                <a:cs typeface="Microsoft Sans Serif"/>
              </a:rPr>
              <a:t>E</a:t>
            </a:r>
            <a:r>
              <a:rPr sz="900" spc="-50" dirty="0">
                <a:latin typeface="Microsoft Sans Serif"/>
                <a:cs typeface="Microsoft Sans Serif"/>
              </a:rPr>
              <a:t>L </a:t>
            </a:r>
            <a:r>
              <a:rPr sz="900" spc="-10" dirty="0">
                <a:latin typeface="Microsoft Sans Serif"/>
                <a:cs typeface="Microsoft Sans Serif"/>
              </a:rPr>
              <a:t>A</a:t>
            </a:r>
            <a:r>
              <a:rPr sz="900" spc="10" dirty="0">
                <a:latin typeface="Microsoft Sans Serif"/>
                <a:cs typeface="Microsoft Sans Serif"/>
              </a:rPr>
              <a:t>N</a:t>
            </a:r>
            <a:r>
              <a:rPr sz="900" spc="-25" dirty="0">
                <a:latin typeface="Microsoft Sans Serif"/>
                <a:cs typeface="Microsoft Sans Serif"/>
              </a:rPr>
              <a:t>D</a:t>
            </a:r>
            <a:r>
              <a:rPr sz="900" spc="-50" dirty="0">
                <a:latin typeface="Microsoft Sans Serif"/>
                <a:cs typeface="Microsoft Sans Serif"/>
              </a:rPr>
              <a:t> </a:t>
            </a:r>
            <a:r>
              <a:rPr sz="900" spc="-125" dirty="0">
                <a:latin typeface="Microsoft Sans Serif"/>
                <a:cs typeface="Microsoft Sans Serif"/>
              </a:rPr>
              <a:t>C</a:t>
            </a:r>
            <a:r>
              <a:rPr sz="900" spc="10" dirty="0">
                <a:latin typeface="Microsoft Sans Serif"/>
                <a:cs typeface="Microsoft Sans Serif"/>
              </a:rPr>
              <a:t>N</a:t>
            </a:r>
            <a:r>
              <a:rPr sz="900" spc="-35" dirty="0">
                <a:latin typeface="Microsoft Sans Serif"/>
                <a:cs typeface="Microsoft Sans Serif"/>
              </a:rPr>
              <a:t>T</a:t>
            </a:r>
            <a:endParaRPr sz="900">
              <a:latin typeface="Microsoft Sans Serif"/>
              <a:cs typeface="Microsoft Sans Serif"/>
            </a:endParaRPr>
          </a:p>
        </p:txBody>
      </p:sp>
      <p:sp>
        <p:nvSpPr>
          <p:cNvPr id="8" name="object 8"/>
          <p:cNvSpPr txBox="1"/>
          <p:nvPr/>
        </p:nvSpPr>
        <p:spPr>
          <a:xfrm>
            <a:off x="3081618" y="675409"/>
            <a:ext cx="907676" cy="553485"/>
          </a:xfrm>
          <a:prstGeom prst="rect">
            <a:avLst/>
          </a:prstGeom>
          <a:solidFill>
            <a:srgbClr val="ECECEC"/>
          </a:solidFill>
        </p:spPr>
        <p:txBody>
          <a:bodyPr vert="horz" wrap="square" lIns="0" tIns="74930" rIns="0" bIns="0" rtlCol="0">
            <a:spAutoFit/>
          </a:bodyPr>
          <a:lstStyle/>
          <a:p>
            <a:pPr marL="94615" marR="27940">
              <a:lnSpc>
                <a:spcPct val="114599"/>
              </a:lnSpc>
              <a:spcBef>
                <a:spcPts val="590"/>
              </a:spcBef>
            </a:pPr>
            <a:r>
              <a:rPr sz="900" spc="-75" dirty="0">
                <a:solidFill>
                  <a:srgbClr val="757575"/>
                </a:solidFill>
                <a:latin typeface="Microsoft Sans Serif"/>
                <a:cs typeface="Microsoft Sans Serif"/>
              </a:rPr>
              <a:t>S</a:t>
            </a:r>
            <a:r>
              <a:rPr sz="900" spc="-40" dirty="0">
                <a:solidFill>
                  <a:srgbClr val="757575"/>
                </a:solidFill>
                <a:latin typeface="Microsoft Sans Serif"/>
                <a:cs typeface="Microsoft Sans Serif"/>
              </a:rPr>
              <a:t>T</a:t>
            </a:r>
            <a:r>
              <a:rPr sz="900" spc="-55" dirty="0">
                <a:solidFill>
                  <a:srgbClr val="757575"/>
                </a:solidFill>
                <a:latin typeface="Microsoft Sans Serif"/>
                <a:cs typeface="Microsoft Sans Serif"/>
              </a:rPr>
              <a:t>YLE</a:t>
            </a:r>
            <a:r>
              <a:rPr sz="900" spc="-50" dirty="0">
                <a:solidFill>
                  <a:srgbClr val="757575"/>
                </a:solidFill>
                <a:latin typeface="Microsoft Sans Serif"/>
                <a:cs typeface="Microsoft Sans Serif"/>
              </a:rPr>
              <a:t> </a:t>
            </a:r>
            <a:r>
              <a:rPr sz="900" spc="-10" dirty="0">
                <a:solidFill>
                  <a:srgbClr val="757575"/>
                </a:solidFill>
                <a:latin typeface="Microsoft Sans Serif"/>
                <a:cs typeface="Microsoft Sans Serif"/>
              </a:rPr>
              <a:t>A</a:t>
            </a:r>
            <a:r>
              <a:rPr sz="900" spc="10" dirty="0">
                <a:solidFill>
                  <a:srgbClr val="757575"/>
                </a:solidFill>
                <a:latin typeface="Microsoft Sans Serif"/>
                <a:cs typeface="Microsoft Sans Serif"/>
              </a:rPr>
              <a:t>N</a:t>
            </a:r>
            <a:r>
              <a:rPr sz="900" spc="-15" dirty="0">
                <a:solidFill>
                  <a:srgbClr val="757575"/>
                </a:solidFill>
                <a:latin typeface="Microsoft Sans Serif"/>
                <a:cs typeface="Microsoft Sans Serif"/>
              </a:rPr>
              <a:t>D  </a:t>
            </a:r>
            <a:r>
              <a:rPr sz="900" spc="-75" dirty="0">
                <a:solidFill>
                  <a:srgbClr val="757575"/>
                </a:solidFill>
                <a:latin typeface="Microsoft Sans Serif"/>
                <a:cs typeface="Microsoft Sans Serif"/>
              </a:rPr>
              <a:t>S</a:t>
            </a:r>
            <a:r>
              <a:rPr sz="900" spc="-25" dirty="0">
                <a:solidFill>
                  <a:srgbClr val="757575"/>
                </a:solidFill>
                <a:latin typeface="Microsoft Sans Serif"/>
                <a:cs typeface="Microsoft Sans Serif"/>
              </a:rPr>
              <a:t>U</a:t>
            </a:r>
            <a:r>
              <a:rPr sz="900" spc="70" dirty="0">
                <a:solidFill>
                  <a:srgbClr val="757575"/>
                </a:solidFill>
                <a:latin typeface="Microsoft Sans Serif"/>
                <a:cs typeface="Microsoft Sans Serif"/>
              </a:rPr>
              <a:t>M</a:t>
            </a:r>
            <a:r>
              <a:rPr sz="900" spc="-50" dirty="0">
                <a:solidFill>
                  <a:srgbClr val="757575"/>
                </a:solidFill>
                <a:latin typeface="Microsoft Sans Serif"/>
                <a:cs typeface="Microsoft Sans Serif"/>
              </a:rPr>
              <a:t> </a:t>
            </a:r>
            <a:r>
              <a:rPr sz="900" spc="35" dirty="0">
                <a:solidFill>
                  <a:srgbClr val="757575"/>
                </a:solidFill>
                <a:latin typeface="Microsoft Sans Serif"/>
                <a:cs typeface="Microsoft Sans Serif"/>
              </a:rPr>
              <a:t>(</a:t>
            </a:r>
            <a:r>
              <a:rPr sz="900" spc="-50" dirty="0">
                <a:solidFill>
                  <a:srgbClr val="757575"/>
                </a:solidFill>
                <a:latin typeface="Microsoft Sans Serif"/>
                <a:cs typeface="Microsoft Sans Serif"/>
              </a:rPr>
              <a:t>P</a:t>
            </a:r>
            <a:r>
              <a:rPr sz="900" spc="-60" dirty="0">
                <a:solidFill>
                  <a:srgbClr val="757575"/>
                </a:solidFill>
                <a:latin typeface="Microsoft Sans Serif"/>
                <a:cs typeface="Microsoft Sans Serif"/>
              </a:rPr>
              <a:t>R</a:t>
            </a:r>
            <a:r>
              <a:rPr sz="900" spc="40" dirty="0">
                <a:solidFill>
                  <a:srgbClr val="757575"/>
                </a:solidFill>
                <a:latin typeface="Microsoft Sans Serif"/>
                <a:cs typeface="Microsoft Sans Serif"/>
              </a:rPr>
              <a:t>I</a:t>
            </a:r>
            <a:r>
              <a:rPr sz="900" spc="-125" dirty="0">
                <a:solidFill>
                  <a:srgbClr val="757575"/>
                </a:solidFill>
                <a:latin typeface="Microsoft Sans Serif"/>
                <a:cs typeface="Microsoft Sans Serif"/>
              </a:rPr>
              <a:t>C</a:t>
            </a:r>
            <a:r>
              <a:rPr sz="900" spc="-35" dirty="0">
                <a:solidFill>
                  <a:srgbClr val="757575"/>
                </a:solidFill>
                <a:latin typeface="Microsoft Sans Serif"/>
                <a:cs typeface="Microsoft Sans Serif"/>
              </a:rPr>
              <a:t>E  </a:t>
            </a:r>
            <a:r>
              <a:rPr sz="900" spc="-25" dirty="0">
                <a:solidFill>
                  <a:srgbClr val="757575"/>
                </a:solidFill>
                <a:latin typeface="Microsoft Sans Serif"/>
                <a:cs typeface="Microsoft Sans Serif"/>
              </a:rPr>
              <a:t>RANGE)</a:t>
            </a:r>
            <a:endParaRPr sz="900">
              <a:latin typeface="Microsoft Sans Serif"/>
              <a:cs typeface="Microsoft Sans Serif"/>
            </a:endParaRPr>
          </a:p>
        </p:txBody>
      </p:sp>
      <p:grpSp>
        <p:nvGrpSpPr>
          <p:cNvPr id="9" name="object 9"/>
          <p:cNvGrpSpPr/>
          <p:nvPr/>
        </p:nvGrpSpPr>
        <p:grpSpPr>
          <a:xfrm>
            <a:off x="862854" y="1143000"/>
            <a:ext cx="840441" cy="58449"/>
            <a:chOff x="733425" y="1676400"/>
            <a:chExt cx="714375" cy="85725"/>
          </a:xfrm>
        </p:grpSpPr>
        <p:sp>
          <p:nvSpPr>
            <p:cNvPr id="10" name="object 10"/>
            <p:cNvSpPr/>
            <p:nvPr/>
          </p:nvSpPr>
          <p:spPr>
            <a:xfrm>
              <a:off x="771525" y="1676400"/>
              <a:ext cx="628650" cy="85725"/>
            </a:xfrm>
            <a:custGeom>
              <a:avLst/>
              <a:gdLst/>
              <a:ahLst/>
              <a:cxnLst/>
              <a:rect l="l" t="t" r="r" b="b"/>
              <a:pathLst>
                <a:path w="628650" h="85725">
                  <a:moveTo>
                    <a:pt x="628650" y="85725"/>
                  </a:moveTo>
                  <a:lnTo>
                    <a:pt x="0" y="85725"/>
                  </a:lnTo>
                  <a:lnTo>
                    <a:pt x="0" y="0"/>
                  </a:lnTo>
                  <a:lnTo>
                    <a:pt x="628650" y="0"/>
                  </a:lnTo>
                  <a:lnTo>
                    <a:pt x="628650" y="85725"/>
                  </a:lnTo>
                  <a:close/>
                </a:path>
              </a:pathLst>
            </a:custGeom>
            <a:solidFill>
              <a:srgbClr val="B1B1B1"/>
            </a:solidFill>
          </p:spPr>
          <p:txBody>
            <a:bodyPr wrap="square" lIns="0" tIns="0" rIns="0" bIns="0" rtlCol="0"/>
            <a:lstStyle/>
            <a:p>
              <a:endParaRPr/>
            </a:p>
          </p:txBody>
        </p:sp>
        <p:pic>
          <p:nvPicPr>
            <p:cNvPr id="11" name="object 11"/>
            <p:cNvPicPr/>
            <p:nvPr/>
          </p:nvPicPr>
          <p:blipFill>
            <a:blip r:embed="rId2" cstate="print"/>
            <a:stretch>
              <a:fillRect/>
            </a:stretch>
          </p:blipFill>
          <p:spPr>
            <a:xfrm>
              <a:off x="733425" y="1676400"/>
              <a:ext cx="85725" cy="85725"/>
            </a:xfrm>
            <a:prstGeom prst="rect">
              <a:avLst/>
            </a:prstGeom>
          </p:spPr>
        </p:pic>
        <p:pic>
          <p:nvPicPr>
            <p:cNvPr id="12" name="object 12"/>
            <p:cNvPicPr/>
            <p:nvPr/>
          </p:nvPicPr>
          <p:blipFill>
            <a:blip r:embed="rId2" cstate="print"/>
            <a:stretch>
              <a:fillRect/>
            </a:stretch>
          </p:blipFill>
          <p:spPr>
            <a:xfrm>
              <a:off x="1362075" y="1676400"/>
              <a:ext cx="85725" cy="85725"/>
            </a:xfrm>
            <a:prstGeom prst="rect">
              <a:avLst/>
            </a:prstGeom>
          </p:spPr>
        </p:pic>
      </p:grpSp>
      <p:sp>
        <p:nvSpPr>
          <p:cNvPr id="13" name="object 13"/>
          <p:cNvSpPr txBox="1"/>
          <p:nvPr/>
        </p:nvSpPr>
        <p:spPr>
          <a:xfrm>
            <a:off x="1319959" y="1296699"/>
            <a:ext cx="688788" cy="151323"/>
          </a:xfrm>
          <a:prstGeom prst="rect">
            <a:avLst/>
          </a:prstGeom>
        </p:spPr>
        <p:txBody>
          <a:bodyPr vert="horz" wrap="square" lIns="0" tIns="12700" rIns="0" bIns="0" rtlCol="0">
            <a:spAutoFit/>
          </a:bodyPr>
          <a:lstStyle/>
          <a:p>
            <a:pPr marL="12700">
              <a:lnSpc>
                <a:spcPct val="100000"/>
              </a:lnSpc>
              <a:spcBef>
                <a:spcPts val="100"/>
              </a:spcBef>
            </a:pPr>
            <a:r>
              <a:rPr sz="900" spc="-60" dirty="0">
                <a:solidFill>
                  <a:srgbClr val="333333"/>
                </a:solidFill>
                <a:latin typeface="Lucida Sans Unicode"/>
                <a:cs typeface="Lucida Sans Unicode"/>
              </a:rPr>
              <a:t>T</a:t>
            </a:r>
            <a:r>
              <a:rPr sz="900" spc="-40" dirty="0">
                <a:solidFill>
                  <a:srgbClr val="333333"/>
                </a:solidFill>
                <a:latin typeface="Lucida Sans Unicode"/>
                <a:cs typeface="Lucida Sans Unicode"/>
              </a:rPr>
              <a:t>o</a:t>
            </a:r>
            <a:r>
              <a:rPr sz="900" spc="-35" dirty="0">
                <a:solidFill>
                  <a:srgbClr val="333333"/>
                </a:solidFill>
                <a:latin typeface="Lucida Sans Unicode"/>
                <a:cs typeface="Lucida Sans Unicode"/>
              </a:rPr>
              <a:t>p</a:t>
            </a:r>
            <a:r>
              <a:rPr sz="900" spc="-95" dirty="0">
                <a:solidFill>
                  <a:srgbClr val="333333"/>
                </a:solidFill>
                <a:latin typeface="Lucida Sans Unicode"/>
                <a:cs typeface="Lucida Sans Unicode"/>
              </a:rPr>
              <a:t> </a:t>
            </a:r>
            <a:r>
              <a:rPr sz="900" spc="40" dirty="0">
                <a:solidFill>
                  <a:srgbClr val="333333"/>
                </a:solidFill>
                <a:latin typeface="Lucida Sans Unicode"/>
                <a:cs typeface="Lucida Sans Unicode"/>
              </a:rPr>
              <a:t>M</a:t>
            </a:r>
            <a:r>
              <a:rPr sz="900" spc="-40" dirty="0">
                <a:solidFill>
                  <a:srgbClr val="333333"/>
                </a:solidFill>
                <a:latin typeface="Lucida Sans Unicode"/>
                <a:cs typeface="Lucida Sans Unicode"/>
              </a:rPr>
              <a:t>od</a:t>
            </a:r>
            <a:r>
              <a:rPr sz="900" spc="-10" dirty="0">
                <a:solidFill>
                  <a:srgbClr val="333333"/>
                </a:solidFill>
                <a:latin typeface="Lucida Sans Unicode"/>
                <a:cs typeface="Lucida Sans Unicode"/>
              </a:rPr>
              <a:t>e</a:t>
            </a:r>
            <a:r>
              <a:rPr sz="900" dirty="0">
                <a:solidFill>
                  <a:srgbClr val="333333"/>
                </a:solidFill>
                <a:latin typeface="Lucida Sans Unicode"/>
                <a:cs typeface="Lucida Sans Unicode"/>
              </a:rPr>
              <a:t>l</a:t>
            </a:r>
            <a:endParaRPr sz="900">
              <a:latin typeface="Lucida Sans Unicode"/>
              <a:cs typeface="Lucida Sans Unicode"/>
            </a:endParaRPr>
          </a:p>
        </p:txBody>
      </p:sp>
      <p:sp>
        <p:nvSpPr>
          <p:cNvPr id="14" name="object 14"/>
          <p:cNvSpPr/>
          <p:nvPr/>
        </p:nvSpPr>
        <p:spPr>
          <a:xfrm>
            <a:off x="1221441" y="2331460"/>
            <a:ext cx="672353" cy="32472"/>
          </a:xfrm>
          <a:custGeom>
            <a:avLst/>
            <a:gdLst/>
            <a:ahLst/>
            <a:cxnLst/>
            <a:rect l="l" t="t" r="r" b="b"/>
            <a:pathLst>
              <a:path w="571500" h="47625">
                <a:moveTo>
                  <a:pt x="0" y="0"/>
                </a:moveTo>
                <a:lnTo>
                  <a:pt x="0" y="47625"/>
                </a:lnTo>
              </a:path>
              <a:path w="571500" h="47625">
                <a:moveTo>
                  <a:pt x="190500" y="0"/>
                </a:moveTo>
                <a:lnTo>
                  <a:pt x="190500" y="47625"/>
                </a:lnTo>
              </a:path>
              <a:path w="571500" h="47625">
                <a:moveTo>
                  <a:pt x="381000" y="0"/>
                </a:moveTo>
                <a:lnTo>
                  <a:pt x="381000" y="47625"/>
                </a:lnTo>
              </a:path>
              <a:path w="571500" h="47625">
                <a:moveTo>
                  <a:pt x="571500" y="0"/>
                </a:moveTo>
                <a:lnTo>
                  <a:pt x="571500" y="47625"/>
                </a:lnTo>
              </a:path>
            </a:pathLst>
          </a:custGeom>
          <a:ln w="9525">
            <a:solidFill>
              <a:srgbClr val="F4F4F4"/>
            </a:solidFill>
          </a:ln>
        </p:spPr>
        <p:txBody>
          <a:bodyPr wrap="square" lIns="0" tIns="0" rIns="0" bIns="0" rtlCol="0"/>
          <a:lstStyle/>
          <a:p>
            <a:endParaRPr/>
          </a:p>
        </p:txBody>
      </p:sp>
      <p:sp>
        <p:nvSpPr>
          <p:cNvPr id="15" name="object 15"/>
          <p:cNvSpPr txBox="1"/>
          <p:nvPr/>
        </p:nvSpPr>
        <p:spPr>
          <a:xfrm>
            <a:off x="1223182" y="2359452"/>
            <a:ext cx="846386" cy="632547"/>
          </a:xfrm>
          <a:prstGeom prst="rect">
            <a:avLst/>
          </a:prstGeom>
        </p:spPr>
        <p:txBody>
          <a:bodyPr vert="vert270" wrap="square" lIns="0" tIns="23495" rIns="0" bIns="0" rtlCol="0">
            <a:spAutoFit/>
          </a:bodyPr>
          <a:lstStyle/>
          <a:p>
            <a:pPr marR="5080" algn="r">
              <a:lnSpc>
                <a:spcPct val="100000"/>
              </a:lnSpc>
              <a:spcBef>
                <a:spcPts val="185"/>
              </a:spcBef>
            </a:pPr>
            <a:r>
              <a:rPr sz="900" spc="-5" dirty="0">
                <a:solidFill>
                  <a:srgbClr val="666666"/>
                </a:solidFill>
                <a:latin typeface="Microsoft Sans Serif"/>
                <a:cs typeface="Microsoft Sans Serif"/>
              </a:rPr>
              <a:t>Dar</a:t>
            </a:r>
            <a:r>
              <a:rPr sz="900" dirty="0">
                <a:solidFill>
                  <a:srgbClr val="666666"/>
                </a:solidFill>
                <a:latin typeface="Microsoft Sans Serif"/>
                <a:cs typeface="Microsoft Sans Serif"/>
              </a:rPr>
              <a:t>k</a:t>
            </a:r>
            <a:r>
              <a:rPr sz="900" spc="-50" dirty="0">
                <a:solidFill>
                  <a:srgbClr val="666666"/>
                </a:solidFill>
                <a:latin typeface="Microsoft Sans Serif"/>
                <a:cs typeface="Microsoft Sans Serif"/>
              </a:rPr>
              <a:t> </a:t>
            </a:r>
            <a:r>
              <a:rPr sz="900" spc="-5" dirty="0">
                <a:solidFill>
                  <a:srgbClr val="666666"/>
                </a:solidFill>
                <a:latin typeface="Microsoft Sans Serif"/>
                <a:cs typeface="Microsoft Sans Serif"/>
              </a:rPr>
              <a:t>X</a:t>
            </a:r>
            <a:r>
              <a:rPr sz="900" dirty="0">
                <a:solidFill>
                  <a:srgbClr val="666666"/>
                </a:solidFill>
                <a:latin typeface="Microsoft Sans Serif"/>
                <a:cs typeface="Microsoft Sans Serif"/>
              </a:rPr>
              <a:t>Z</a:t>
            </a:r>
            <a:r>
              <a:rPr sz="900" spc="-50" dirty="0">
                <a:solidFill>
                  <a:srgbClr val="666666"/>
                </a:solidFill>
                <a:latin typeface="Microsoft Sans Serif"/>
                <a:cs typeface="Microsoft Sans Serif"/>
              </a:rPr>
              <a:t> </a:t>
            </a:r>
            <a:r>
              <a:rPr sz="900" spc="-5" dirty="0">
                <a:solidFill>
                  <a:srgbClr val="666666"/>
                </a:solidFill>
                <a:latin typeface="Microsoft Sans Serif"/>
                <a:cs typeface="Microsoft Sans Serif"/>
              </a:rPr>
              <a:t>Plu</a:t>
            </a:r>
            <a:r>
              <a:rPr sz="900" dirty="0">
                <a:solidFill>
                  <a:srgbClr val="666666"/>
                </a:solidFill>
                <a:latin typeface="Microsoft Sans Serif"/>
                <a:cs typeface="Microsoft Sans Serif"/>
              </a:rPr>
              <a:t>s</a:t>
            </a:r>
            <a:r>
              <a:rPr sz="900" spc="-50" dirty="0">
                <a:solidFill>
                  <a:srgbClr val="666666"/>
                </a:solidFill>
                <a:latin typeface="Microsoft Sans Serif"/>
                <a:cs typeface="Microsoft Sans Serif"/>
              </a:rPr>
              <a:t> </a:t>
            </a:r>
            <a:r>
              <a:rPr sz="900" spc="-5" dirty="0">
                <a:solidFill>
                  <a:srgbClr val="666666"/>
                </a:solidFill>
                <a:latin typeface="Microsoft Sans Serif"/>
                <a:cs typeface="Microsoft Sans Serif"/>
              </a:rPr>
              <a:t>LU</a:t>
            </a:r>
            <a:r>
              <a:rPr sz="900" dirty="0">
                <a:solidFill>
                  <a:srgbClr val="666666"/>
                </a:solidFill>
                <a:latin typeface="Microsoft Sans Serif"/>
                <a:cs typeface="Microsoft Sans Serif"/>
              </a:rPr>
              <a:t>X</a:t>
            </a:r>
            <a:endParaRPr sz="900">
              <a:latin typeface="Microsoft Sans Serif"/>
              <a:cs typeface="Microsoft Sans Serif"/>
            </a:endParaRPr>
          </a:p>
          <a:p>
            <a:pPr marR="5080" algn="r">
              <a:lnSpc>
                <a:spcPct val="100000"/>
              </a:lnSpc>
              <a:spcBef>
                <a:spcPts val="420"/>
              </a:spcBef>
            </a:pPr>
            <a:r>
              <a:rPr sz="900" spc="10" dirty="0">
                <a:solidFill>
                  <a:srgbClr val="666666"/>
                </a:solidFill>
                <a:latin typeface="Microsoft Sans Serif"/>
                <a:cs typeface="Microsoft Sans Serif"/>
              </a:rPr>
              <a:t>Exclusive</a:t>
            </a:r>
            <a:endParaRPr sz="900">
              <a:latin typeface="Microsoft Sans Serif"/>
              <a:cs typeface="Microsoft Sans Serif"/>
            </a:endParaRPr>
          </a:p>
          <a:p>
            <a:pPr marR="5080" algn="r">
              <a:lnSpc>
                <a:spcPct val="100000"/>
              </a:lnSpc>
              <a:spcBef>
                <a:spcPts val="420"/>
              </a:spcBef>
            </a:pPr>
            <a:r>
              <a:rPr sz="900" spc="-50" dirty="0">
                <a:solidFill>
                  <a:srgbClr val="666666"/>
                </a:solidFill>
                <a:latin typeface="Microsoft Sans Serif"/>
                <a:cs typeface="Microsoft Sans Serif"/>
              </a:rPr>
              <a:t>HSE</a:t>
            </a:r>
            <a:endParaRPr sz="900">
              <a:latin typeface="Microsoft Sans Serif"/>
              <a:cs typeface="Microsoft Sans Serif"/>
            </a:endParaRPr>
          </a:p>
          <a:p>
            <a:pPr marR="5080" algn="r">
              <a:lnSpc>
                <a:spcPct val="100000"/>
              </a:lnSpc>
              <a:spcBef>
                <a:spcPts val="420"/>
              </a:spcBef>
            </a:pPr>
            <a:r>
              <a:rPr sz="900" spc="15" dirty="0">
                <a:solidFill>
                  <a:srgbClr val="666666"/>
                </a:solidFill>
                <a:latin typeface="Microsoft Sans Serif"/>
                <a:cs typeface="Microsoft Sans Serif"/>
              </a:rPr>
              <a:t>na</a:t>
            </a:r>
            <a:endParaRPr sz="900">
              <a:latin typeface="Microsoft Sans Serif"/>
              <a:cs typeface="Microsoft Sans Serif"/>
            </a:endParaRPr>
          </a:p>
        </p:txBody>
      </p:sp>
      <p:grpSp>
        <p:nvGrpSpPr>
          <p:cNvPr id="16" name="object 16"/>
          <p:cNvGrpSpPr/>
          <p:nvPr/>
        </p:nvGrpSpPr>
        <p:grpSpPr>
          <a:xfrm>
            <a:off x="1165412" y="1415761"/>
            <a:ext cx="941294" cy="919163"/>
            <a:chOff x="990600" y="2076450"/>
            <a:chExt cx="800100" cy="1348105"/>
          </a:xfrm>
        </p:grpSpPr>
        <p:sp>
          <p:nvSpPr>
            <p:cNvPr id="17" name="object 17"/>
            <p:cNvSpPr/>
            <p:nvPr/>
          </p:nvSpPr>
          <p:spPr>
            <a:xfrm>
              <a:off x="990600" y="3419475"/>
              <a:ext cx="47625" cy="0"/>
            </a:xfrm>
            <a:custGeom>
              <a:avLst/>
              <a:gdLst/>
              <a:ahLst/>
              <a:cxnLst/>
              <a:rect l="l" t="t" r="r" b="b"/>
              <a:pathLst>
                <a:path w="47625">
                  <a:moveTo>
                    <a:pt x="0" y="0"/>
                  </a:moveTo>
                  <a:lnTo>
                    <a:pt x="47625" y="0"/>
                  </a:lnTo>
                </a:path>
              </a:pathLst>
            </a:custGeom>
            <a:ln w="9525">
              <a:solidFill>
                <a:srgbClr val="F4F4F4"/>
              </a:solidFill>
            </a:ln>
          </p:spPr>
          <p:txBody>
            <a:bodyPr wrap="square" lIns="0" tIns="0" rIns="0" bIns="0" rtlCol="0"/>
            <a:lstStyle/>
            <a:p>
              <a:endParaRPr/>
            </a:p>
          </p:txBody>
        </p:sp>
        <p:sp>
          <p:nvSpPr>
            <p:cNvPr id="18" name="object 18"/>
            <p:cNvSpPr/>
            <p:nvPr/>
          </p:nvSpPr>
          <p:spPr>
            <a:xfrm>
              <a:off x="1038225" y="3414724"/>
              <a:ext cx="752475" cy="5080"/>
            </a:xfrm>
            <a:custGeom>
              <a:avLst/>
              <a:gdLst/>
              <a:ahLst/>
              <a:cxnLst/>
              <a:rect l="l" t="t" r="r" b="b"/>
              <a:pathLst>
                <a:path w="752475" h="5079">
                  <a:moveTo>
                    <a:pt x="28575" y="0"/>
                  </a:moveTo>
                  <a:lnTo>
                    <a:pt x="0" y="0"/>
                  </a:lnTo>
                  <a:lnTo>
                    <a:pt x="0" y="4749"/>
                  </a:lnTo>
                  <a:lnTo>
                    <a:pt x="28575" y="4749"/>
                  </a:lnTo>
                  <a:lnTo>
                    <a:pt x="28575" y="0"/>
                  </a:lnTo>
                  <a:close/>
                </a:path>
                <a:path w="752475" h="5079">
                  <a:moveTo>
                    <a:pt x="219075" y="0"/>
                  </a:moveTo>
                  <a:lnTo>
                    <a:pt x="171450" y="0"/>
                  </a:lnTo>
                  <a:lnTo>
                    <a:pt x="171450" y="4749"/>
                  </a:lnTo>
                  <a:lnTo>
                    <a:pt x="219075" y="4749"/>
                  </a:lnTo>
                  <a:lnTo>
                    <a:pt x="219075" y="0"/>
                  </a:lnTo>
                  <a:close/>
                </a:path>
                <a:path w="752475" h="5079">
                  <a:moveTo>
                    <a:pt x="409575" y="0"/>
                  </a:moveTo>
                  <a:lnTo>
                    <a:pt x="361950" y="0"/>
                  </a:lnTo>
                  <a:lnTo>
                    <a:pt x="361950" y="4749"/>
                  </a:lnTo>
                  <a:lnTo>
                    <a:pt x="409575" y="4749"/>
                  </a:lnTo>
                  <a:lnTo>
                    <a:pt x="409575" y="0"/>
                  </a:lnTo>
                  <a:close/>
                </a:path>
                <a:path w="752475" h="5079">
                  <a:moveTo>
                    <a:pt x="600075" y="0"/>
                  </a:moveTo>
                  <a:lnTo>
                    <a:pt x="552450" y="0"/>
                  </a:lnTo>
                  <a:lnTo>
                    <a:pt x="552450" y="4749"/>
                  </a:lnTo>
                  <a:lnTo>
                    <a:pt x="600075" y="4749"/>
                  </a:lnTo>
                  <a:lnTo>
                    <a:pt x="600075" y="0"/>
                  </a:lnTo>
                  <a:close/>
                </a:path>
                <a:path w="752475" h="5079">
                  <a:moveTo>
                    <a:pt x="752475" y="0"/>
                  </a:moveTo>
                  <a:lnTo>
                    <a:pt x="742950" y="0"/>
                  </a:lnTo>
                  <a:lnTo>
                    <a:pt x="742950" y="4749"/>
                  </a:lnTo>
                  <a:lnTo>
                    <a:pt x="752475" y="4749"/>
                  </a:lnTo>
                  <a:lnTo>
                    <a:pt x="752475" y="0"/>
                  </a:lnTo>
                  <a:close/>
                </a:path>
              </a:pathLst>
            </a:custGeom>
            <a:solidFill>
              <a:srgbClr val="CACACA"/>
            </a:solidFill>
          </p:spPr>
          <p:txBody>
            <a:bodyPr wrap="square" lIns="0" tIns="0" rIns="0" bIns="0" rtlCol="0"/>
            <a:lstStyle/>
            <a:p>
              <a:endParaRPr/>
            </a:p>
          </p:txBody>
        </p:sp>
        <p:sp>
          <p:nvSpPr>
            <p:cNvPr id="19" name="object 19"/>
            <p:cNvSpPr/>
            <p:nvPr/>
          </p:nvSpPr>
          <p:spPr>
            <a:xfrm>
              <a:off x="1638300" y="3228975"/>
              <a:ext cx="142875" cy="190500"/>
            </a:xfrm>
            <a:custGeom>
              <a:avLst/>
              <a:gdLst/>
              <a:ahLst/>
              <a:cxnLst/>
              <a:rect l="l" t="t" r="r" b="b"/>
              <a:pathLst>
                <a:path w="142875" h="190500">
                  <a:moveTo>
                    <a:pt x="142875" y="190500"/>
                  </a:moveTo>
                  <a:lnTo>
                    <a:pt x="0" y="190500"/>
                  </a:lnTo>
                  <a:lnTo>
                    <a:pt x="0" y="0"/>
                  </a:lnTo>
                  <a:lnTo>
                    <a:pt x="142875" y="0"/>
                  </a:lnTo>
                  <a:lnTo>
                    <a:pt x="142875" y="190500"/>
                  </a:lnTo>
                  <a:close/>
                </a:path>
              </a:pathLst>
            </a:custGeom>
            <a:solidFill>
              <a:srgbClr val="ECC847"/>
            </a:solidFill>
          </p:spPr>
          <p:txBody>
            <a:bodyPr wrap="square" lIns="0" tIns="0" rIns="0" bIns="0" rtlCol="0"/>
            <a:lstStyle/>
            <a:p>
              <a:endParaRPr/>
            </a:p>
          </p:txBody>
        </p:sp>
        <p:sp>
          <p:nvSpPr>
            <p:cNvPr id="20" name="object 20"/>
            <p:cNvSpPr/>
            <p:nvPr/>
          </p:nvSpPr>
          <p:spPr>
            <a:xfrm>
              <a:off x="990600" y="3038475"/>
              <a:ext cx="47625" cy="0"/>
            </a:xfrm>
            <a:custGeom>
              <a:avLst/>
              <a:gdLst/>
              <a:ahLst/>
              <a:cxnLst/>
              <a:rect l="l" t="t" r="r" b="b"/>
              <a:pathLst>
                <a:path w="47625">
                  <a:moveTo>
                    <a:pt x="0" y="0"/>
                  </a:moveTo>
                  <a:lnTo>
                    <a:pt x="47625" y="0"/>
                  </a:lnTo>
                </a:path>
              </a:pathLst>
            </a:custGeom>
            <a:ln w="9525">
              <a:solidFill>
                <a:srgbClr val="F4F4F4"/>
              </a:solidFill>
            </a:ln>
          </p:spPr>
          <p:txBody>
            <a:bodyPr wrap="square" lIns="0" tIns="0" rIns="0" bIns="0" rtlCol="0"/>
            <a:lstStyle/>
            <a:p>
              <a:endParaRPr/>
            </a:p>
          </p:txBody>
        </p:sp>
        <p:sp>
          <p:nvSpPr>
            <p:cNvPr id="21" name="object 21"/>
            <p:cNvSpPr/>
            <p:nvPr/>
          </p:nvSpPr>
          <p:spPr>
            <a:xfrm>
              <a:off x="1038225" y="3033724"/>
              <a:ext cx="752475" cy="9525"/>
            </a:xfrm>
            <a:custGeom>
              <a:avLst/>
              <a:gdLst/>
              <a:ahLst/>
              <a:cxnLst/>
              <a:rect l="l" t="t" r="r" b="b"/>
              <a:pathLst>
                <a:path w="752475" h="9525">
                  <a:moveTo>
                    <a:pt x="752475" y="0"/>
                  </a:moveTo>
                  <a:lnTo>
                    <a:pt x="742950" y="0"/>
                  </a:lnTo>
                  <a:lnTo>
                    <a:pt x="742950" y="4749"/>
                  </a:lnTo>
                  <a:lnTo>
                    <a:pt x="600075" y="4749"/>
                  </a:lnTo>
                  <a:lnTo>
                    <a:pt x="600075" y="0"/>
                  </a:lnTo>
                  <a:lnTo>
                    <a:pt x="0" y="0"/>
                  </a:lnTo>
                  <a:lnTo>
                    <a:pt x="0" y="4749"/>
                  </a:lnTo>
                  <a:lnTo>
                    <a:pt x="0" y="9525"/>
                  </a:lnTo>
                  <a:lnTo>
                    <a:pt x="752475" y="9525"/>
                  </a:lnTo>
                  <a:lnTo>
                    <a:pt x="752475" y="4749"/>
                  </a:lnTo>
                  <a:lnTo>
                    <a:pt x="752475" y="0"/>
                  </a:lnTo>
                  <a:close/>
                </a:path>
              </a:pathLst>
            </a:custGeom>
            <a:solidFill>
              <a:srgbClr val="F1F1F1"/>
            </a:solidFill>
          </p:spPr>
          <p:txBody>
            <a:bodyPr wrap="square" lIns="0" tIns="0" rIns="0" bIns="0" rtlCol="0"/>
            <a:lstStyle/>
            <a:p>
              <a:endParaRPr/>
            </a:p>
          </p:txBody>
        </p:sp>
        <p:sp>
          <p:nvSpPr>
            <p:cNvPr id="22" name="object 22"/>
            <p:cNvSpPr/>
            <p:nvPr/>
          </p:nvSpPr>
          <p:spPr>
            <a:xfrm>
              <a:off x="1638300" y="3038475"/>
              <a:ext cx="142875" cy="190500"/>
            </a:xfrm>
            <a:custGeom>
              <a:avLst/>
              <a:gdLst/>
              <a:ahLst/>
              <a:cxnLst/>
              <a:rect l="l" t="t" r="r" b="b"/>
              <a:pathLst>
                <a:path w="142875" h="190500">
                  <a:moveTo>
                    <a:pt x="142875" y="190500"/>
                  </a:moveTo>
                  <a:lnTo>
                    <a:pt x="0" y="190500"/>
                  </a:lnTo>
                  <a:lnTo>
                    <a:pt x="0" y="0"/>
                  </a:lnTo>
                  <a:lnTo>
                    <a:pt x="142875" y="0"/>
                  </a:lnTo>
                  <a:lnTo>
                    <a:pt x="142875" y="190500"/>
                  </a:lnTo>
                  <a:close/>
                </a:path>
              </a:pathLst>
            </a:custGeom>
            <a:solidFill>
              <a:srgbClr val="58A04E"/>
            </a:solidFill>
          </p:spPr>
          <p:txBody>
            <a:bodyPr wrap="square" lIns="0" tIns="0" rIns="0" bIns="0" rtlCol="0"/>
            <a:lstStyle/>
            <a:p>
              <a:endParaRPr/>
            </a:p>
          </p:txBody>
        </p:sp>
        <p:sp>
          <p:nvSpPr>
            <p:cNvPr id="23" name="object 23"/>
            <p:cNvSpPr/>
            <p:nvPr/>
          </p:nvSpPr>
          <p:spPr>
            <a:xfrm>
              <a:off x="1638300" y="2847975"/>
              <a:ext cx="142875" cy="190500"/>
            </a:xfrm>
            <a:custGeom>
              <a:avLst/>
              <a:gdLst/>
              <a:ahLst/>
              <a:cxnLst/>
              <a:rect l="l" t="t" r="r" b="b"/>
              <a:pathLst>
                <a:path w="142875" h="190500">
                  <a:moveTo>
                    <a:pt x="142875" y="190500"/>
                  </a:moveTo>
                  <a:lnTo>
                    <a:pt x="0" y="190500"/>
                  </a:lnTo>
                  <a:lnTo>
                    <a:pt x="0" y="0"/>
                  </a:lnTo>
                  <a:lnTo>
                    <a:pt x="142875" y="0"/>
                  </a:lnTo>
                  <a:lnTo>
                    <a:pt x="142875" y="190500"/>
                  </a:lnTo>
                  <a:close/>
                </a:path>
              </a:pathLst>
            </a:custGeom>
            <a:solidFill>
              <a:srgbClr val="E05658"/>
            </a:solidFill>
          </p:spPr>
          <p:txBody>
            <a:bodyPr wrap="square" lIns="0" tIns="0" rIns="0" bIns="0" rtlCol="0"/>
            <a:lstStyle/>
            <a:p>
              <a:endParaRPr/>
            </a:p>
          </p:txBody>
        </p:sp>
        <p:sp>
          <p:nvSpPr>
            <p:cNvPr id="24" name="object 24"/>
            <p:cNvSpPr/>
            <p:nvPr/>
          </p:nvSpPr>
          <p:spPr>
            <a:xfrm>
              <a:off x="990600" y="2647950"/>
              <a:ext cx="47625" cy="0"/>
            </a:xfrm>
            <a:custGeom>
              <a:avLst/>
              <a:gdLst/>
              <a:ahLst/>
              <a:cxnLst/>
              <a:rect l="l" t="t" r="r" b="b"/>
              <a:pathLst>
                <a:path w="47625">
                  <a:moveTo>
                    <a:pt x="0" y="0"/>
                  </a:moveTo>
                  <a:lnTo>
                    <a:pt x="47625" y="0"/>
                  </a:lnTo>
                </a:path>
              </a:pathLst>
            </a:custGeom>
            <a:ln w="9525">
              <a:solidFill>
                <a:srgbClr val="F4F4F4"/>
              </a:solidFill>
            </a:ln>
          </p:spPr>
          <p:txBody>
            <a:bodyPr wrap="square" lIns="0" tIns="0" rIns="0" bIns="0" rtlCol="0"/>
            <a:lstStyle/>
            <a:p>
              <a:endParaRPr/>
            </a:p>
          </p:txBody>
        </p:sp>
        <p:sp>
          <p:nvSpPr>
            <p:cNvPr id="25" name="object 25"/>
            <p:cNvSpPr/>
            <p:nvPr/>
          </p:nvSpPr>
          <p:spPr>
            <a:xfrm>
              <a:off x="1038225" y="2643199"/>
              <a:ext cx="752475" cy="9525"/>
            </a:xfrm>
            <a:custGeom>
              <a:avLst/>
              <a:gdLst/>
              <a:ahLst/>
              <a:cxnLst/>
              <a:rect l="l" t="t" r="r" b="b"/>
              <a:pathLst>
                <a:path w="752475" h="9525">
                  <a:moveTo>
                    <a:pt x="752475" y="0"/>
                  </a:moveTo>
                  <a:lnTo>
                    <a:pt x="742950" y="0"/>
                  </a:lnTo>
                  <a:lnTo>
                    <a:pt x="742950" y="4749"/>
                  </a:lnTo>
                  <a:lnTo>
                    <a:pt x="600075" y="4749"/>
                  </a:lnTo>
                  <a:lnTo>
                    <a:pt x="600075" y="0"/>
                  </a:lnTo>
                  <a:lnTo>
                    <a:pt x="0" y="0"/>
                  </a:lnTo>
                  <a:lnTo>
                    <a:pt x="0" y="4749"/>
                  </a:lnTo>
                  <a:lnTo>
                    <a:pt x="0" y="9525"/>
                  </a:lnTo>
                  <a:lnTo>
                    <a:pt x="752475" y="9525"/>
                  </a:lnTo>
                  <a:lnTo>
                    <a:pt x="752475" y="4749"/>
                  </a:lnTo>
                  <a:lnTo>
                    <a:pt x="752475" y="0"/>
                  </a:lnTo>
                  <a:close/>
                </a:path>
              </a:pathLst>
            </a:custGeom>
            <a:solidFill>
              <a:srgbClr val="F1F1F1"/>
            </a:solidFill>
          </p:spPr>
          <p:txBody>
            <a:bodyPr wrap="square" lIns="0" tIns="0" rIns="0" bIns="0" rtlCol="0"/>
            <a:lstStyle/>
            <a:p>
              <a:endParaRPr/>
            </a:p>
          </p:txBody>
        </p:sp>
        <p:sp>
          <p:nvSpPr>
            <p:cNvPr id="26" name="object 26"/>
            <p:cNvSpPr/>
            <p:nvPr/>
          </p:nvSpPr>
          <p:spPr>
            <a:xfrm>
              <a:off x="1638300" y="2647950"/>
              <a:ext cx="142875" cy="200025"/>
            </a:xfrm>
            <a:custGeom>
              <a:avLst/>
              <a:gdLst/>
              <a:ahLst/>
              <a:cxnLst/>
              <a:rect l="l" t="t" r="r" b="b"/>
              <a:pathLst>
                <a:path w="142875" h="200025">
                  <a:moveTo>
                    <a:pt x="142875" y="200025"/>
                  </a:moveTo>
                  <a:lnTo>
                    <a:pt x="0" y="200025"/>
                  </a:lnTo>
                  <a:lnTo>
                    <a:pt x="0" y="0"/>
                  </a:lnTo>
                  <a:lnTo>
                    <a:pt x="142875" y="0"/>
                  </a:lnTo>
                  <a:lnTo>
                    <a:pt x="142875" y="200025"/>
                  </a:lnTo>
                  <a:close/>
                </a:path>
              </a:pathLst>
            </a:custGeom>
            <a:solidFill>
              <a:srgbClr val="F18D2A"/>
            </a:solidFill>
          </p:spPr>
          <p:txBody>
            <a:bodyPr wrap="square" lIns="0" tIns="0" rIns="0" bIns="0" rtlCol="0"/>
            <a:lstStyle/>
            <a:p>
              <a:endParaRPr/>
            </a:p>
          </p:txBody>
        </p:sp>
        <p:sp>
          <p:nvSpPr>
            <p:cNvPr id="27" name="object 27"/>
            <p:cNvSpPr/>
            <p:nvPr/>
          </p:nvSpPr>
          <p:spPr>
            <a:xfrm>
              <a:off x="990600" y="2266950"/>
              <a:ext cx="47625" cy="0"/>
            </a:xfrm>
            <a:custGeom>
              <a:avLst/>
              <a:gdLst/>
              <a:ahLst/>
              <a:cxnLst/>
              <a:rect l="l" t="t" r="r" b="b"/>
              <a:pathLst>
                <a:path w="47625">
                  <a:moveTo>
                    <a:pt x="0" y="0"/>
                  </a:moveTo>
                  <a:lnTo>
                    <a:pt x="47625" y="0"/>
                  </a:lnTo>
                </a:path>
              </a:pathLst>
            </a:custGeom>
            <a:ln w="9525">
              <a:solidFill>
                <a:srgbClr val="F4F4F4"/>
              </a:solidFill>
            </a:ln>
          </p:spPr>
          <p:txBody>
            <a:bodyPr wrap="square" lIns="0" tIns="0" rIns="0" bIns="0" rtlCol="0"/>
            <a:lstStyle/>
            <a:p>
              <a:endParaRPr/>
            </a:p>
          </p:txBody>
        </p:sp>
        <p:sp>
          <p:nvSpPr>
            <p:cNvPr id="28" name="object 28"/>
            <p:cNvSpPr/>
            <p:nvPr/>
          </p:nvSpPr>
          <p:spPr>
            <a:xfrm>
              <a:off x="1038225" y="2262199"/>
              <a:ext cx="752475" cy="9525"/>
            </a:xfrm>
            <a:custGeom>
              <a:avLst/>
              <a:gdLst/>
              <a:ahLst/>
              <a:cxnLst/>
              <a:rect l="l" t="t" r="r" b="b"/>
              <a:pathLst>
                <a:path w="752475" h="9525">
                  <a:moveTo>
                    <a:pt x="752475" y="0"/>
                  </a:moveTo>
                  <a:lnTo>
                    <a:pt x="0" y="0"/>
                  </a:lnTo>
                  <a:lnTo>
                    <a:pt x="0" y="4749"/>
                  </a:lnTo>
                  <a:lnTo>
                    <a:pt x="0" y="9525"/>
                  </a:lnTo>
                  <a:lnTo>
                    <a:pt x="752475" y="9525"/>
                  </a:lnTo>
                  <a:lnTo>
                    <a:pt x="752475" y="4749"/>
                  </a:lnTo>
                  <a:lnTo>
                    <a:pt x="752475" y="0"/>
                  </a:lnTo>
                  <a:close/>
                </a:path>
              </a:pathLst>
            </a:custGeom>
            <a:solidFill>
              <a:srgbClr val="F1F1F1"/>
            </a:solidFill>
          </p:spPr>
          <p:txBody>
            <a:bodyPr wrap="square" lIns="0" tIns="0" rIns="0" bIns="0" rtlCol="0"/>
            <a:lstStyle/>
            <a:p>
              <a:endParaRPr/>
            </a:p>
          </p:txBody>
        </p:sp>
        <p:sp>
          <p:nvSpPr>
            <p:cNvPr id="29" name="object 29"/>
            <p:cNvSpPr/>
            <p:nvPr/>
          </p:nvSpPr>
          <p:spPr>
            <a:xfrm>
              <a:off x="1066800" y="2266949"/>
              <a:ext cx="714375" cy="1152525"/>
            </a:xfrm>
            <a:custGeom>
              <a:avLst/>
              <a:gdLst/>
              <a:ahLst/>
              <a:cxnLst/>
              <a:rect l="l" t="t" r="r" b="b"/>
              <a:pathLst>
                <a:path w="714375" h="1152525">
                  <a:moveTo>
                    <a:pt x="142875" y="962025"/>
                  </a:moveTo>
                  <a:lnTo>
                    <a:pt x="0" y="962025"/>
                  </a:lnTo>
                  <a:lnTo>
                    <a:pt x="0" y="1152525"/>
                  </a:lnTo>
                  <a:lnTo>
                    <a:pt x="142875" y="1152525"/>
                  </a:lnTo>
                  <a:lnTo>
                    <a:pt x="142875" y="962025"/>
                  </a:lnTo>
                  <a:close/>
                </a:path>
                <a:path w="714375" h="1152525">
                  <a:moveTo>
                    <a:pt x="333375" y="962025"/>
                  </a:moveTo>
                  <a:lnTo>
                    <a:pt x="190500" y="962025"/>
                  </a:lnTo>
                  <a:lnTo>
                    <a:pt x="190500" y="1152525"/>
                  </a:lnTo>
                  <a:lnTo>
                    <a:pt x="333375" y="1152525"/>
                  </a:lnTo>
                  <a:lnTo>
                    <a:pt x="333375" y="962025"/>
                  </a:lnTo>
                  <a:close/>
                </a:path>
                <a:path w="714375" h="1152525">
                  <a:moveTo>
                    <a:pt x="523875" y="962025"/>
                  </a:moveTo>
                  <a:lnTo>
                    <a:pt x="381000" y="962025"/>
                  </a:lnTo>
                  <a:lnTo>
                    <a:pt x="381000" y="1152525"/>
                  </a:lnTo>
                  <a:lnTo>
                    <a:pt x="523875" y="1152525"/>
                  </a:lnTo>
                  <a:lnTo>
                    <a:pt x="523875" y="962025"/>
                  </a:lnTo>
                  <a:close/>
                </a:path>
                <a:path w="714375" h="1152525">
                  <a:moveTo>
                    <a:pt x="714375" y="0"/>
                  </a:moveTo>
                  <a:lnTo>
                    <a:pt x="571500" y="0"/>
                  </a:lnTo>
                  <a:lnTo>
                    <a:pt x="571500" y="381000"/>
                  </a:lnTo>
                  <a:lnTo>
                    <a:pt x="714375" y="381000"/>
                  </a:lnTo>
                  <a:lnTo>
                    <a:pt x="714375" y="0"/>
                  </a:lnTo>
                  <a:close/>
                </a:path>
              </a:pathLst>
            </a:custGeom>
            <a:solidFill>
              <a:srgbClr val="4D78A6"/>
            </a:solidFill>
          </p:spPr>
          <p:txBody>
            <a:bodyPr wrap="square" lIns="0" tIns="0" rIns="0" bIns="0" rtlCol="0"/>
            <a:lstStyle/>
            <a:p>
              <a:endParaRPr/>
            </a:p>
          </p:txBody>
        </p:sp>
        <p:sp>
          <p:nvSpPr>
            <p:cNvPr id="30" name="object 30"/>
            <p:cNvSpPr/>
            <p:nvPr/>
          </p:nvSpPr>
          <p:spPr>
            <a:xfrm>
              <a:off x="1038225" y="2076450"/>
              <a:ext cx="752475" cy="1343025"/>
            </a:xfrm>
            <a:custGeom>
              <a:avLst/>
              <a:gdLst/>
              <a:ahLst/>
              <a:cxnLst/>
              <a:rect l="l" t="t" r="r" b="b"/>
              <a:pathLst>
                <a:path w="752475" h="1343025">
                  <a:moveTo>
                    <a:pt x="0" y="1343025"/>
                  </a:moveTo>
                  <a:lnTo>
                    <a:pt x="752475" y="1343025"/>
                  </a:lnTo>
                </a:path>
                <a:path w="752475" h="1343025">
                  <a:moveTo>
                    <a:pt x="0" y="0"/>
                  </a:moveTo>
                  <a:lnTo>
                    <a:pt x="0" y="1343025"/>
                  </a:lnTo>
                </a:path>
              </a:pathLst>
            </a:custGeom>
            <a:ln w="9525">
              <a:solidFill>
                <a:srgbClr val="F4F4F4"/>
              </a:solidFill>
            </a:ln>
          </p:spPr>
          <p:txBody>
            <a:bodyPr wrap="square" lIns="0" tIns="0" rIns="0" bIns="0" rtlCol="0"/>
            <a:lstStyle/>
            <a:p>
              <a:endParaRPr/>
            </a:p>
          </p:txBody>
        </p:sp>
      </p:grpSp>
      <p:sp>
        <p:nvSpPr>
          <p:cNvPr id="31" name="object 31"/>
          <p:cNvSpPr txBox="1"/>
          <p:nvPr/>
        </p:nvSpPr>
        <p:spPr>
          <a:xfrm>
            <a:off x="1047516" y="2017568"/>
            <a:ext cx="110565" cy="464230"/>
          </a:xfrm>
          <a:prstGeom prst="rect">
            <a:avLst/>
          </a:prstGeom>
        </p:spPr>
        <p:txBody>
          <a:bodyPr vert="horz" wrap="square" lIns="0" tIns="12700" rIns="0" bIns="0" rtlCol="0">
            <a:spAutoFit/>
          </a:bodyPr>
          <a:lstStyle/>
          <a:p>
            <a:pPr marL="12700">
              <a:lnSpc>
                <a:spcPct val="100000"/>
              </a:lnSpc>
              <a:spcBef>
                <a:spcPts val="100"/>
              </a:spcBef>
            </a:pPr>
            <a:r>
              <a:rPr sz="900" spc="35" dirty="0">
                <a:solidFill>
                  <a:srgbClr val="666666"/>
                </a:solidFill>
                <a:latin typeface="Microsoft Sans Serif"/>
                <a:cs typeface="Microsoft Sans Serif"/>
              </a:rPr>
              <a:t>2</a:t>
            </a:r>
            <a:endParaRPr sz="900">
              <a:latin typeface="Microsoft Sans Serif"/>
              <a:cs typeface="Microsoft Sans Serif"/>
            </a:endParaRPr>
          </a:p>
          <a:p>
            <a:pPr>
              <a:lnSpc>
                <a:spcPct val="100000"/>
              </a:lnSpc>
              <a:spcBef>
                <a:spcPts val="55"/>
              </a:spcBef>
            </a:pPr>
            <a:endParaRPr sz="1050">
              <a:latin typeface="Microsoft Sans Serif"/>
              <a:cs typeface="Microsoft Sans Serif"/>
            </a:endParaRPr>
          </a:p>
          <a:p>
            <a:pPr marL="12700">
              <a:lnSpc>
                <a:spcPct val="100000"/>
              </a:lnSpc>
            </a:pPr>
            <a:r>
              <a:rPr sz="900" spc="35" dirty="0">
                <a:solidFill>
                  <a:srgbClr val="666666"/>
                </a:solidFill>
                <a:latin typeface="Microsoft Sans Serif"/>
                <a:cs typeface="Microsoft Sans Serif"/>
              </a:rPr>
              <a:t>0</a:t>
            </a:r>
            <a:endParaRPr sz="900">
              <a:latin typeface="Microsoft Sans Serif"/>
              <a:cs typeface="Microsoft Sans Serif"/>
            </a:endParaRPr>
          </a:p>
        </p:txBody>
      </p:sp>
      <p:sp>
        <p:nvSpPr>
          <p:cNvPr id="32" name="object 32"/>
          <p:cNvSpPr txBox="1"/>
          <p:nvPr/>
        </p:nvSpPr>
        <p:spPr>
          <a:xfrm>
            <a:off x="1047516" y="1751301"/>
            <a:ext cx="110565" cy="151323"/>
          </a:xfrm>
          <a:prstGeom prst="rect">
            <a:avLst/>
          </a:prstGeom>
        </p:spPr>
        <p:txBody>
          <a:bodyPr vert="horz" wrap="square" lIns="0" tIns="12700" rIns="0" bIns="0" rtlCol="0">
            <a:spAutoFit/>
          </a:bodyPr>
          <a:lstStyle/>
          <a:p>
            <a:pPr marL="12700">
              <a:lnSpc>
                <a:spcPct val="100000"/>
              </a:lnSpc>
              <a:spcBef>
                <a:spcPts val="100"/>
              </a:spcBef>
            </a:pPr>
            <a:r>
              <a:rPr sz="900" spc="35" dirty="0">
                <a:solidFill>
                  <a:srgbClr val="666666"/>
                </a:solidFill>
                <a:latin typeface="Microsoft Sans Serif"/>
                <a:cs typeface="Microsoft Sans Serif"/>
              </a:rPr>
              <a:t>4</a:t>
            </a:r>
            <a:endParaRPr sz="900">
              <a:latin typeface="Microsoft Sans Serif"/>
              <a:cs typeface="Microsoft Sans Serif"/>
            </a:endParaRPr>
          </a:p>
        </p:txBody>
      </p:sp>
      <p:sp>
        <p:nvSpPr>
          <p:cNvPr id="33" name="object 33"/>
          <p:cNvSpPr txBox="1"/>
          <p:nvPr/>
        </p:nvSpPr>
        <p:spPr>
          <a:xfrm>
            <a:off x="1047516" y="1491529"/>
            <a:ext cx="110565" cy="151323"/>
          </a:xfrm>
          <a:prstGeom prst="rect">
            <a:avLst/>
          </a:prstGeom>
        </p:spPr>
        <p:txBody>
          <a:bodyPr vert="horz" wrap="square" lIns="0" tIns="12700" rIns="0" bIns="0" rtlCol="0">
            <a:spAutoFit/>
          </a:bodyPr>
          <a:lstStyle/>
          <a:p>
            <a:pPr marL="12700">
              <a:lnSpc>
                <a:spcPct val="100000"/>
              </a:lnSpc>
              <a:spcBef>
                <a:spcPts val="100"/>
              </a:spcBef>
            </a:pPr>
            <a:r>
              <a:rPr sz="900" spc="35" dirty="0">
                <a:solidFill>
                  <a:srgbClr val="666666"/>
                </a:solidFill>
                <a:latin typeface="Microsoft Sans Serif"/>
                <a:cs typeface="Microsoft Sans Serif"/>
              </a:rPr>
              <a:t>6</a:t>
            </a:r>
            <a:endParaRPr sz="900">
              <a:latin typeface="Microsoft Sans Serif"/>
              <a:cs typeface="Microsoft Sans Serif"/>
            </a:endParaRPr>
          </a:p>
        </p:txBody>
      </p:sp>
      <p:sp>
        <p:nvSpPr>
          <p:cNvPr id="34" name="object 34"/>
          <p:cNvSpPr txBox="1"/>
          <p:nvPr/>
        </p:nvSpPr>
        <p:spPr>
          <a:xfrm>
            <a:off x="780520" y="1482425"/>
            <a:ext cx="276999" cy="769360"/>
          </a:xfrm>
          <a:prstGeom prst="rect">
            <a:avLst/>
          </a:prstGeom>
        </p:spPr>
        <p:txBody>
          <a:bodyPr vert="vert270" wrap="square" lIns="0" tIns="22860" rIns="0" bIns="0" rtlCol="0">
            <a:spAutoFit/>
          </a:bodyPr>
          <a:lstStyle/>
          <a:p>
            <a:pPr marL="12700">
              <a:lnSpc>
                <a:spcPct val="100000"/>
              </a:lnSpc>
              <a:spcBef>
                <a:spcPts val="180"/>
              </a:spcBef>
            </a:pPr>
            <a:r>
              <a:rPr sz="900" spc="-5" dirty="0">
                <a:solidFill>
                  <a:srgbClr val="333333"/>
                </a:solidFill>
                <a:latin typeface="Lucida Sans Unicode"/>
                <a:cs typeface="Lucida Sans Unicode"/>
              </a:rPr>
              <a:t>Coun</a:t>
            </a:r>
            <a:r>
              <a:rPr sz="900" dirty="0">
                <a:solidFill>
                  <a:srgbClr val="333333"/>
                </a:solidFill>
                <a:latin typeface="Lucida Sans Unicode"/>
                <a:cs typeface="Lucida Sans Unicode"/>
              </a:rPr>
              <a:t>t</a:t>
            </a:r>
            <a:r>
              <a:rPr sz="900" spc="-95" dirty="0">
                <a:solidFill>
                  <a:srgbClr val="333333"/>
                </a:solidFill>
                <a:latin typeface="Lucida Sans Unicode"/>
                <a:cs typeface="Lucida Sans Unicode"/>
              </a:rPr>
              <a:t> </a:t>
            </a:r>
            <a:r>
              <a:rPr sz="900" spc="-5" dirty="0">
                <a:solidFill>
                  <a:srgbClr val="333333"/>
                </a:solidFill>
                <a:latin typeface="Lucida Sans Unicode"/>
                <a:cs typeface="Lucida Sans Unicode"/>
              </a:rPr>
              <a:t>o</a:t>
            </a:r>
            <a:r>
              <a:rPr sz="900" dirty="0">
                <a:solidFill>
                  <a:srgbClr val="333333"/>
                </a:solidFill>
                <a:latin typeface="Lucida Sans Unicode"/>
                <a:cs typeface="Lucida Sans Unicode"/>
              </a:rPr>
              <a:t>f</a:t>
            </a:r>
            <a:r>
              <a:rPr sz="900" spc="-95" dirty="0">
                <a:solidFill>
                  <a:srgbClr val="333333"/>
                </a:solidFill>
                <a:latin typeface="Lucida Sans Unicode"/>
                <a:cs typeface="Lucida Sans Unicode"/>
              </a:rPr>
              <a:t> </a:t>
            </a:r>
            <a:r>
              <a:rPr sz="900" spc="-5" dirty="0">
                <a:solidFill>
                  <a:srgbClr val="333333"/>
                </a:solidFill>
                <a:latin typeface="Lucida Sans Unicode"/>
                <a:cs typeface="Lucida Sans Unicode"/>
              </a:rPr>
              <a:t>EVIndia.cs</a:t>
            </a:r>
            <a:r>
              <a:rPr sz="900" dirty="0">
                <a:solidFill>
                  <a:srgbClr val="333333"/>
                </a:solidFill>
                <a:latin typeface="Lucida Sans Unicode"/>
                <a:cs typeface="Lucida Sans Unicode"/>
              </a:rPr>
              <a:t>v</a:t>
            </a:r>
            <a:endParaRPr sz="900">
              <a:latin typeface="Lucida Sans Unicode"/>
              <a:cs typeface="Lucida Sans Unicode"/>
            </a:endParaRPr>
          </a:p>
        </p:txBody>
      </p:sp>
      <p:grpSp>
        <p:nvGrpSpPr>
          <p:cNvPr id="35" name="object 35"/>
          <p:cNvGrpSpPr/>
          <p:nvPr/>
        </p:nvGrpSpPr>
        <p:grpSpPr>
          <a:xfrm>
            <a:off x="711574" y="3114025"/>
            <a:ext cx="1400735" cy="103909"/>
            <a:chOff x="604837" y="4567237"/>
            <a:chExt cx="1190625" cy="152400"/>
          </a:xfrm>
        </p:grpSpPr>
        <p:sp>
          <p:nvSpPr>
            <p:cNvPr id="36" name="object 36"/>
            <p:cNvSpPr/>
            <p:nvPr/>
          </p:nvSpPr>
          <p:spPr>
            <a:xfrm>
              <a:off x="609600" y="4572000"/>
              <a:ext cx="1181100" cy="142875"/>
            </a:xfrm>
            <a:custGeom>
              <a:avLst/>
              <a:gdLst/>
              <a:ahLst/>
              <a:cxnLst/>
              <a:rect l="l" t="t" r="r" b="b"/>
              <a:pathLst>
                <a:path w="1181100" h="142875">
                  <a:moveTo>
                    <a:pt x="0" y="0"/>
                  </a:moveTo>
                  <a:lnTo>
                    <a:pt x="1181100" y="0"/>
                  </a:lnTo>
                  <a:lnTo>
                    <a:pt x="1181100" y="142875"/>
                  </a:lnTo>
                  <a:lnTo>
                    <a:pt x="0" y="142875"/>
                  </a:lnTo>
                  <a:lnTo>
                    <a:pt x="0" y="0"/>
                  </a:lnTo>
                  <a:close/>
                </a:path>
              </a:pathLst>
            </a:custGeom>
            <a:ln w="9525">
              <a:solidFill>
                <a:srgbClr val="AFAFAF"/>
              </a:solidFill>
            </a:ln>
          </p:spPr>
          <p:txBody>
            <a:bodyPr wrap="square" lIns="0" tIns="0" rIns="0" bIns="0" rtlCol="0"/>
            <a:lstStyle/>
            <a:p>
              <a:endParaRPr/>
            </a:p>
          </p:txBody>
        </p:sp>
        <p:sp>
          <p:nvSpPr>
            <p:cNvPr id="37" name="object 37"/>
            <p:cNvSpPr/>
            <p:nvPr/>
          </p:nvSpPr>
          <p:spPr>
            <a:xfrm>
              <a:off x="609600" y="4572000"/>
              <a:ext cx="666750" cy="142875"/>
            </a:xfrm>
            <a:custGeom>
              <a:avLst/>
              <a:gdLst/>
              <a:ahLst/>
              <a:cxnLst/>
              <a:rect l="l" t="t" r="r" b="b"/>
              <a:pathLst>
                <a:path w="666750" h="142875">
                  <a:moveTo>
                    <a:pt x="666750" y="142875"/>
                  </a:moveTo>
                  <a:lnTo>
                    <a:pt x="0" y="142875"/>
                  </a:lnTo>
                  <a:lnTo>
                    <a:pt x="0" y="0"/>
                  </a:lnTo>
                  <a:lnTo>
                    <a:pt x="666750" y="0"/>
                  </a:lnTo>
                  <a:lnTo>
                    <a:pt x="666750" y="142875"/>
                  </a:lnTo>
                  <a:close/>
                </a:path>
              </a:pathLst>
            </a:custGeom>
            <a:solidFill>
              <a:srgbClr val="EFEFEF"/>
            </a:solidFill>
          </p:spPr>
          <p:txBody>
            <a:bodyPr wrap="square" lIns="0" tIns="0" rIns="0" bIns="0" rtlCol="0"/>
            <a:lstStyle/>
            <a:p>
              <a:endParaRPr/>
            </a:p>
          </p:txBody>
        </p:sp>
        <p:sp>
          <p:nvSpPr>
            <p:cNvPr id="38" name="object 38"/>
            <p:cNvSpPr/>
            <p:nvPr/>
          </p:nvSpPr>
          <p:spPr>
            <a:xfrm>
              <a:off x="609600" y="4572000"/>
              <a:ext cx="666750" cy="142875"/>
            </a:xfrm>
            <a:custGeom>
              <a:avLst/>
              <a:gdLst/>
              <a:ahLst/>
              <a:cxnLst/>
              <a:rect l="l" t="t" r="r" b="b"/>
              <a:pathLst>
                <a:path w="666750" h="142875">
                  <a:moveTo>
                    <a:pt x="0" y="0"/>
                  </a:moveTo>
                  <a:lnTo>
                    <a:pt x="666750" y="0"/>
                  </a:lnTo>
                  <a:lnTo>
                    <a:pt x="666750" y="142875"/>
                  </a:lnTo>
                  <a:lnTo>
                    <a:pt x="0" y="142875"/>
                  </a:lnTo>
                  <a:lnTo>
                    <a:pt x="0" y="0"/>
                  </a:lnTo>
                  <a:close/>
                </a:path>
              </a:pathLst>
            </a:custGeom>
            <a:ln w="9525">
              <a:solidFill>
                <a:srgbClr val="AFAFAF"/>
              </a:solidFill>
            </a:ln>
          </p:spPr>
          <p:txBody>
            <a:bodyPr wrap="square" lIns="0" tIns="0" rIns="0" bIns="0" rtlCol="0"/>
            <a:lstStyle/>
            <a:p>
              <a:endParaRPr/>
            </a:p>
          </p:txBody>
        </p:sp>
      </p:grpSp>
      <p:sp>
        <p:nvSpPr>
          <p:cNvPr id="39" name="object 39"/>
          <p:cNvSpPr txBox="1"/>
          <p:nvPr/>
        </p:nvSpPr>
        <p:spPr>
          <a:xfrm>
            <a:off x="2147795" y="1322676"/>
            <a:ext cx="356347" cy="151323"/>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333333"/>
                </a:solidFill>
                <a:latin typeface="Lucida Sans Unicode"/>
                <a:cs typeface="Lucida Sans Unicode"/>
              </a:rPr>
              <a:t>S</a:t>
            </a:r>
            <a:r>
              <a:rPr sz="900" spc="50" dirty="0">
                <a:solidFill>
                  <a:srgbClr val="333333"/>
                </a:solidFill>
                <a:latin typeface="Lucida Sans Unicode"/>
                <a:cs typeface="Lucida Sans Unicode"/>
              </a:rPr>
              <a:t>t</a:t>
            </a:r>
            <a:r>
              <a:rPr sz="900" spc="15" dirty="0">
                <a:solidFill>
                  <a:srgbClr val="333333"/>
                </a:solidFill>
                <a:latin typeface="Lucida Sans Unicode"/>
                <a:cs typeface="Lucida Sans Unicode"/>
              </a:rPr>
              <a:t>y</a:t>
            </a:r>
            <a:r>
              <a:rPr sz="900" spc="-5" dirty="0">
                <a:solidFill>
                  <a:srgbClr val="333333"/>
                </a:solidFill>
                <a:latin typeface="Lucida Sans Unicode"/>
                <a:cs typeface="Lucida Sans Unicode"/>
              </a:rPr>
              <a:t>le</a:t>
            </a:r>
            <a:endParaRPr sz="900">
              <a:latin typeface="Lucida Sans Unicode"/>
              <a:cs typeface="Lucida Sans Unicode"/>
            </a:endParaRPr>
          </a:p>
        </p:txBody>
      </p:sp>
      <p:sp>
        <p:nvSpPr>
          <p:cNvPr id="40" name="object 40"/>
          <p:cNvSpPr/>
          <p:nvPr/>
        </p:nvSpPr>
        <p:spPr>
          <a:xfrm>
            <a:off x="2185147" y="1448233"/>
            <a:ext cx="156882" cy="90920"/>
          </a:xfrm>
          <a:custGeom>
            <a:avLst/>
            <a:gdLst/>
            <a:ahLst/>
            <a:cxnLst/>
            <a:rect l="l" t="t" r="r" b="b"/>
            <a:pathLst>
              <a:path w="133350" h="133350">
                <a:moveTo>
                  <a:pt x="133350" y="133350"/>
                </a:moveTo>
                <a:lnTo>
                  <a:pt x="0" y="133350"/>
                </a:lnTo>
                <a:lnTo>
                  <a:pt x="0" y="0"/>
                </a:lnTo>
                <a:lnTo>
                  <a:pt x="133350" y="0"/>
                </a:lnTo>
                <a:lnTo>
                  <a:pt x="133350" y="133350"/>
                </a:lnTo>
                <a:close/>
              </a:path>
            </a:pathLst>
          </a:custGeom>
          <a:solidFill>
            <a:srgbClr val="4D78A6"/>
          </a:solidFill>
        </p:spPr>
        <p:txBody>
          <a:bodyPr wrap="square" lIns="0" tIns="0" rIns="0" bIns="0" rtlCol="0"/>
          <a:lstStyle/>
          <a:p>
            <a:endParaRPr/>
          </a:p>
        </p:txBody>
      </p:sp>
      <p:sp>
        <p:nvSpPr>
          <p:cNvPr id="41" name="object 41"/>
          <p:cNvSpPr txBox="1"/>
          <p:nvPr/>
        </p:nvSpPr>
        <p:spPr>
          <a:xfrm>
            <a:off x="2383118" y="1403206"/>
            <a:ext cx="1470959" cy="1167756"/>
          </a:xfrm>
          <a:prstGeom prst="rect">
            <a:avLst/>
          </a:prstGeom>
        </p:spPr>
        <p:txBody>
          <a:bodyPr vert="horz" wrap="square" lIns="0" tIns="12700" rIns="0" bIns="0" rtlCol="0">
            <a:spAutoFit/>
          </a:bodyPr>
          <a:lstStyle/>
          <a:p>
            <a:pPr marL="12700" marR="5080">
              <a:lnSpc>
                <a:spcPct val="138900"/>
              </a:lnSpc>
              <a:spcBef>
                <a:spcPts val="100"/>
              </a:spcBef>
            </a:pPr>
            <a:r>
              <a:rPr sz="900" spc="10" dirty="0">
                <a:solidFill>
                  <a:srgbClr val="333333"/>
                </a:solidFill>
                <a:latin typeface="Microsoft Sans Serif"/>
                <a:cs typeface="Microsoft Sans Serif"/>
              </a:rPr>
              <a:t>Compact  </a:t>
            </a:r>
            <a:r>
              <a:rPr sz="900" spc="-40" dirty="0">
                <a:solidFill>
                  <a:srgbClr val="333333"/>
                </a:solidFill>
                <a:latin typeface="Microsoft Sans Serif"/>
                <a:cs typeface="Microsoft Sans Serif"/>
              </a:rPr>
              <a:t>SUV </a:t>
            </a:r>
            <a:r>
              <a:rPr sz="900" spc="-35" dirty="0">
                <a:solidFill>
                  <a:srgbClr val="333333"/>
                </a:solidFill>
                <a:latin typeface="Microsoft Sans Serif"/>
                <a:cs typeface="Microsoft Sans Serif"/>
              </a:rPr>
              <a:t> </a:t>
            </a:r>
            <a:r>
              <a:rPr sz="900" spc="25" dirty="0">
                <a:solidFill>
                  <a:srgbClr val="333333"/>
                </a:solidFill>
                <a:latin typeface="Microsoft Sans Serif"/>
                <a:cs typeface="Microsoft Sans Serif"/>
              </a:rPr>
              <a:t>Premium </a:t>
            </a:r>
            <a:r>
              <a:rPr sz="900" spc="-10" dirty="0">
                <a:solidFill>
                  <a:srgbClr val="333333"/>
                </a:solidFill>
                <a:latin typeface="Microsoft Sans Serif"/>
                <a:cs typeface="Microsoft Sans Serif"/>
              </a:rPr>
              <a:t>Coupe </a:t>
            </a:r>
            <a:r>
              <a:rPr sz="900" spc="-5" dirty="0">
                <a:solidFill>
                  <a:srgbClr val="333333"/>
                </a:solidFill>
                <a:latin typeface="Microsoft Sans Serif"/>
                <a:cs typeface="Microsoft Sans Serif"/>
              </a:rPr>
              <a:t> </a:t>
            </a:r>
            <a:r>
              <a:rPr sz="900" spc="-50" dirty="0">
                <a:solidFill>
                  <a:srgbClr val="333333"/>
                </a:solidFill>
                <a:latin typeface="Microsoft Sans Serif"/>
                <a:cs typeface="Microsoft Sans Serif"/>
              </a:rPr>
              <a:t>P</a:t>
            </a:r>
            <a:r>
              <a:rPr sz="900" spc="80" dirty="0">
                <a:solidFill>
                  <a:srgbClr val="333333"/>
                </a:solidFill>
                <a:latin typeface="Microsoft Sans Serif"/>
                <a:cs typeface="Microsoft Sans Serif"/>
              </a:rPr>
              <a:t>r</a:t>
            </a:r>
            <a:r>
              <a:rPr sz="900" spc="-10" dirty="0">
                <a:solidFill>
                  <a:srgbClr val="333333"/>
                </a:solidFill>
                <a:latin typeface="Microsoft Sans Serif"/>
                <a:cs typeface="Microsoft Sans Serif"/>
              </a:rPr>
              <a:t>e</a:t>
            </a:r>
            <a:r>
              <a:rPr sz="900" spc="35" dirty="0">
                <a:solidFill>
                  <a:srgbClr val="333333"/>
                </a:solidFill>
                <a:latin typeface="Microsoft Sans Serif"/>
                <a:cs typeface="Microsoft Sans Serif"/>
              </a:rPr>
              <a:t>m</a:t>
            </a:r>
            <a:r>
              <a:rPr sz="900" spc="50" dirty="0">
                <a:solidFill>
                  <a:srgbClr val="333333"/>
                </a:solidFill>
                <a:latin typeface="Microsoft Sans Serif"/>
                <a:cs typeface="Microsoft Sans Serif"/>
              </a:rPr>
              <a:t>i</a:t>
            </a:r>
            <a:r>
              <a:rPr sz="900" spc="25" dirty="0">
                <a:solidFill>
                  <a:srgbClr val="333333"/>
                </a:solidFill>
                <a:latin typeface="Microsoft Sans Serif"/>
                <a:cs typeface="Microsoft Sans Serif"/>
              </a:rPr>
              <a:t>u</a:t>
            </a:r>
            <a:r>
              <a:rPr sz="900" spc="40" dirty="0">
                <a:solidFill>
                  <a:srgbClr val="333333"/>
                </a:solidFill>
                <a:latin typeface="Microsoft Sans Serif"/>
                <a:cs typeface="Microsoft Sans Serif"/>
              </a:rPr>
              <a:t>m</a:t>
            </a:r>
            <a:r>
              <a:rPr sz="900" spc="-50" dirty="0">
                <a:solidFill>
                  <a:srgbClr val="333333"/>
                </a:solidFill>
                <a:latin typeface="Microsoft Sans Serif"/>
                <a:cs typeface="Microsoft Sans Serif"/>
              </a:rPr>
              <a:t> </a:t>
            </a:r>
            <a:r>
              <a:rPr sz="900" spc="-60" dirty="0">
                <a:solidFill>
                  <a:srgbClr val="333333"/>
                </a:solidFill>
                <a:latin typeface="Microsoft Sans Serif"/>
                <a:cs typeface="Microsoft Sans Serif"/>
              </a:rPr>
              <a:t>F</a:t>
            </a:r>
            <a:r>
              <a:rPr sz="900" spc="25" dirty="0">
                <a:solidFill>
                  <a:srgbClr val="333333"/>
                </a:solidFill>
                <a:latin typeface="Microsoft Sans Serif"/>
                <a:cs typeface="Microsoft Sans Serif"/>
              </a:rPr>
              <a:t>u</a:t>
            </a:r>
            <a:r>
              <a:rPr sz="900" spc="50" dirty="0">
                <a:solidFill>
                  <a:srgbClr val="333333"/>
                </a:solidFill>
                <a:latin typeface="Microsoft Sans Serif"/>
                <a:cs typeface="Microsoft Sans Serif"/>
              </a:rPr>
              <a:t>ll</a:t>
            </a:r>
            <a:r>
              <a:rPr sz="900" dirty="0">
                <a:solidFill>
                  <a:srgbClr val="333333"/>
                </a:solidFill>
                <a:latin typeface="Microsoft Sans Serif"/>
                <a:cs typeface="Microsoft Sans Serif"/>
              </a:rPr>
              <a:t>s</a:t>
            </a:r>
            <a:r>
              <a:rPr sz="900" spc="50" dirty="0">
                <a:solidFill>
                  <a:srgbClr val="333333"/>
                </a:solidFill>
                <a:latin typeface="Microsoft Sans Serif"/>
                <a:cs typeface="Microsoft Sans Serif"/>
              </a:rPr>
              <a:t>i</a:t>
            </a:r>
            <a:r>
              <a:rPr sz="900" spc="-15" dirty="0">
                <a:solidFill>
                  <a:srgbClr val="333333"/>
                </a:solidFill>
                <a:latin typeface="Microsoft Sans Serif"/>
                <a:cs typeface="Microsoft Sans Serif"/>
              </a:rPr>
              <a:t>z</a:t>
            </a:r>
            <a:r>
              <a:rPr sz="900" spc="-5" dirty="0">
                <a:solidFill>
                  <a:srgbClr val="333333"/>
                </a:solidFill>
                <a:latin typeface="Microsoft Sans Serif"/>
                <a:cs typeface="Microsoft Sans Serif"/>
              </a:rPr>
              <a:t>e</a:t>
            </a:r>
            <a:r>
              <a:rPr sz="900" spc="-50" dirty="0">
                <a:solidFill>
                  <a:srgbClr val="333333"/>
                </a:solidFill>
                <a:latin typeface="Microsoft Sans Serif"/>
                <a:cs typeface="Microsoft Sans Serif"/>
              </a:rPr>
              <a:t> </a:t>
            </a:r>
            <a:r>
              <a:rPr sz="900" spc="-75" dirty="0">
                <a:solidFill>
                  <a:srgbClr val="333333"/>
                </a:solidFill>
                <a:latin typeface="Microsoft Sans Serif"/>
                <a:cs typeface="Microsoft Sans Serif"/>
              </a:rPr>
              <a:t>S</a:t>
            </a:r>
            <a:r>
              <a:rPr sz="900" spc="-25" dirty="0">
                <a:solidFill>
                  <a:srgbClr val="333333"/>
                </a:solidFill>
                <a:latin typeface="Microsoft Sans Serif"/>
                <a:cs typeface="Microsoft Sans Serif"/>
              </a:rPr>
              <a:t>U</a:t>
            </a:r>
            <a:r>
              <a:rPr sz="900" spc="-10" dirty="0">
                <a:solidFill>
                  <a:srgbClr val="333333"/>
                </a:solidFill>
                <a:latin typeface="Microsoft Sans Serif"/>
                <a:cs typeface="Microsoft Sans Serif"/>
              </a:rPr>
              <a:t>V  </a:t>
            </a:r>
            <a:r>
              <a:rPr sz="900" spc="-50" dirty="0">
                <a:solidFill>
                  <a:srgbClr val="333333"/>
                </a:solidFill>
                <a:latin typeface="Microsoft Sans Serif"/>
                <a:cs typeface="Microsoft Sans Serif"/>
              </a:rPr>
              <a:t>P</a:t>
            </a:r>
            <a:r>
              <a:rPr sz="900" spc="80" dirty="0">
                <a:solidFill>
                  <a:srgbClr val="333333"/>
                </a:solidFill>
                <a:latin typeface="Microsoft Sans Serif"/>
                <a:cs typeface="Microsoft Sans Serif"/>
              </a:rPr>
              <a:t>r</a:t>
            </a:r>
            <a:r>
              <a:rPr sz="900" spc="-10" dirty="0">
                <a:solidFill>
                  <a:srgbClr val="333333"/>
                </a:solidFill>
                <a:latin typeface="Microsoft Sans Serif"/>
                <a:cs typeface="Microsoft Sans Serif"/>
              </a:rPr>
              <a:t>e</a:t>
            </a:r>
            <a:r>
              <a:rPr sz="900" spc="35" dirty="0">
                <a:solidFill>
                  <a:srgbClr val="333333"/>
                </a:solidFill>
                <a:latin typeface="Microsoft Sans Serif"/>
                <a:cs typeface="Microsoft Sans Serif"/>
              </a:rPr>
              <a:t>m</a:t>
            </a:r>
            <a:r>
              <a:rPr sz="900" spc="50" dirty="0">
                <a:solidFill>
                  <a:srgbClr val="333333"/>
                </a:solidFill>
                <a:latin typeface="Microsoft Sans Serif"/>
                <a:cs typeface="Microsoft Sans Serif"/>
              </a:rPr>
              <a:t>i</a:t>
            </a:r>
            <a:r>
              <a:rPr sz="900" spc="25" dirty="0">
                <a:solidFill>
                  <a:srgbClr val="333333"/>
                </a:solidFill>
                <a:latin typeface="Microsoft Sans Serif"/>
                <a:cs typeface="Microsoft Sans Serif"/>
              </a:rPr>
              <a:t>u</a:t>
            </a:r>
            <a:r>
              <a:rPr sz="900" spc="40" dirty="0">
                <a:solidFill>
                  <a:srgbClr val="333333"/>
                </a:solidFill>
                <a:latin typeface="Microsoft Sans Serif"/>
                <a:cs typeface="Microsoft Sans Serif"/>
              </a:rPr>
              <a:t>m</a:t>
            </a:r>
            <a:r>
              <a:rPr sz="900" spc="-50" dirty="0">
                <a:solidFill>
                  <a:srgbClr val="333333"/>
                </a:solidFill>
                <a:latin typeface="Microsoft Sans Serif"/>
                <a:cs typeface="Microsoft Sans Serif"/>
              </a:rPr>
              <a:t> </a:t>
            </a:r>
            <a:r>
              <a:rPr sz="900" spc="65" dirty="0">
                <a:solidFill>
                  <a:srgbClr val="333333"/>
                </a:solidFill>
                <a:latin typeface="Microsoft Sans Serif"/>
                <a:cs typeface="Microsoft Sans Serif"/>
              </a:rPr>
              <a:t>M</a:t>
            </a:r>
            <a:r>
              <a:rPr sz="900" spc="50" dirty="0">
                <a:solidFill>
                  <a:srgbClr val="333333"/>
                </a:solidFill>
                <a:latin typeface="Microsoft Sans Serif"/>
                <a:cs typeface="Microsoft Sans Serif"/>
              </a:rPr>
              <a:t>i</a:t>
            </a:r>
            <a:r>
              <a:rPr sz="900" spc="30" dirty="0">
                <a:solidFill>
                  <a:srgbClr val="333333"/>
                </a:solidFill>
                <a:latin typeface="Microsoft Sans Serif"/>
                <a:cs typeface="Microsoft Sans Serif"/>
              </a:rPr>
              <a:t>d</a:t>
            </a:r>
            <a:r>
              <a:rPr sz="900" dirty="0">
                <a:solidFill>
                  <a:srgbClr val="333333"/>
                </a:solidFill>
                <a:latin typeface="Microsoft Sans Serif"/>
                <a:cs typeface="Microsoft Sans Serif"/>
              </a:rPr>
              <a:t>s</a:t>
            </a:r>
            <a:r>
              <a:rPr sz="900" spc="50" dirty="0">
                <a:solidFill>
                  <a:srgbClr val="333333"/>
                </a:solidFill>
                <a:latin typeface="Microsoft Sans Serif"/>
                <a:cs typeface="Microsoft Sans Serif"/>
              </a:rPr>
              <a:t>i</a:t>
            </a:r>
            <a:r>
              <a:rPr sz="900" spc="-15" dirty="0">
                <a:solidFill>
                  <a:srgbClr val="333333"/>
                </a:solidFill>
                <a:latin typeface="Microsoft Sans Serif"/>
                <a:cs typeface="Microsoft Sans Serif"/>
              </a:rPr>
              <a:t>z</a:t>
            </a:r>
            <a:r>
              <a:rPr sz="900" spc="-5" dirty="0">
                <a:solidFill>
                  <a:srgbClr val="333333"/>
                </a:solidFill>
                <a:latin typeface="Microsoft Sans Serif"/>
                <a:cs typeface="Microsoft Sans Serif"/>
              </a:rPr>
              <a:t>e</a:t>
            </a:r>
            <a:r>
              <a:rPr sz="900" spc="-50" dirty="0">
                <a:solidFill>
                  <a:srgbClr val="333333"/>
                </a:solidFill>
                <a:latin typeface="Microsoft Sans Serif"/>
                <a:cs typeface="Microsoft Sans Serif"/>
              </a:rPr>
              <a:t> </a:t>
            </a:r>
            <a:r>
              <a:rPr sz="900" spc="-75" dirty="0">
                <a:solidFill>
                  <a:srgbClr val="333333"/>
                </a:solidFill>
                <a:latin typeface="Microsoft Sans Serif"/>
                <a:cs typeface="Microsoft Sans Serif"/>
              </a:rPr>
              <a:t>S</a:t>
            </a:r>
            <a:r>
              <a:rPr sz="900" spc="-10" dirty="0">
                <a:solidFill>
                  <a:srgbClr val="333333"/>
                </a:solidFill>
                <a:latin typeface="Microsoft Sans Serif"/>
                <a:cs typeface="Microsoft Sans Serif"/>
              </a:rPr>
              <a:t>e</a:t>
            </a:r>
            <a:r>
              <a:rPr sz="900" spc="30" dirty="0">
                <a:solidFill>
                  <a:srgbClr val="333333"/>
                </a:solidFill>
                <a:latin typeface="Microsoft Sans Serif"/>
                <a:cs typeface="Microsoft Sans Serif"/>
              </a:rPr>
              <a:t>d</a:t>
            </a:r>
            <a:r>
              <a:rPr sz="900" spc="15" dirty="0">
                <a:solidFill>
                  <a:srgbClr val="333333"/>
                </a:solidFill>
                <a:latin typeface="Microsoft Sans Serif"/>
                <a:cs typeface="Microsoft Sans Serif"/>
              </a:rPr>
              <a:t>..  </a:t>
            </a:r>
            <a:r>
              <a:rPr sz="900" spc="-50" dirty="0">
                <a:solidFill>
                  <a:srgbClr val="333333"/>
                </a:solidFill>
                <a:latin typeface="Microsoft Sans Serif"/>
                <a:cs typeface="Microsoft Sans Serif"/>
              </a:rPr>
              <a:t>P</a:t>
            </a:r>
            <a:r>
              <a:rPr sz="900" spc="80" dirty="0">
                <a:solidFill>
                  <a:srgbClr val="333333"/>
                </a:solidFill>
                <a:latin typeface="Microsoft Sans Serif"/>
                <a:cs typeface="Microsoft Sans Serif"/>
              </a:rPr>
              <a:t>r</a:t>
            </a:r>
            <a:r>
              <a:rPr sz="900" spc="-10" dirty="0">
                <a:solidFill>
                  <a:srgbClr val="333333"/>
                </a:solidFill>
                <a:latin typeface="Microsoft Sans Serif"/>
                <a:cs typeface="Microsoft Sans Serif"/>
              </a:rPr>
              <a:t>e</a:t>
            </a:r>
            <a:r>
              <a:rPr sz="900" spc="35" dirty="0">
                <a:solidFill>
                  <a:srgbClr val="333333"/>
                </a:solidFill>
                <a:latin typeface="Microsoft Sans Serif"/>
                <a:cs typeface="Microsoft Sans Serif"/>
              </a:rPr>
              <a:t>m</a:t>
            </a:r>
            <a:r>
              <a:rPr sz="900" spc="50" dirty="0">
                <a:solidFill>
                  <a:srgbClr val="333333"/>
                </a:solidFill>
                <a:latin typeface="Microsoft Sans Serif"/>
                <a:cs typeface="Microsoft Sans Serif"/>
              </a:rPr>
              <a:t>i</a:t>
            </a:r>
            <a:r>
              <a:rPr sz="900" spc="25" dirty="0">
                <a:solidFill>
                  <a:srgbClr val="333333"/>
                </a:solidFill>
                <a:latin typeface="Microsoft Sans Serif"/>
                <a:cs typeface="Microsoft Sans Serif"/>
              </a:rPr>
              <a:t>u</a:t>
            </a:r>
            <a:r>
              <a:rPr sz="900" spc="40" dirty="0">
                <a:solidFill>
                  <a:srgbClr val="333333"/>
                </a:solidFill>
                <a:latin typeface="Microsoft Sans Serif"/>
                <a:cs typeface="Microsoft Sans Serif"/>
              </a:rPr>
              <a:t>m</a:t>
            </a:r>
            <a:r>
              <a:rPr sz="900" spc="-50" dirty="0">
                <a:solidFill>
                  <a:srgbClr val="333333"/>
                </a:solidFill>
                <a:latin typeface="Microsoft Sans Serif"/>
                <a:cs typeface="Microsoft Sans Serif"/>
              </a:rPr>
              <a:t> </a:t>
            </a:r>
            <a:r>
              <a:rPr sz="900" spc="-75" dirty="0">
                <a:solidFill>
                  <a:srgbClr val="333333"/>
                </a:solidFill>
                <a:latin typeface="Microsoft Sans Serif"/>
                <a:cs typeface="Microsoft Sans Serif"/>
              </a:rPr>
              <a:t>S</a:t>
            </a:r>
            <a:r>
              <a:rPr sz="900" spc="30" dirty="0">
                <a:solidFill>
                  <a:srgbClr val="333333"/>
                </a:solidFill>
                <a:latin typeface="Microsoft Sans Serif"/>
                <a:cs typeface="Microsoft Sans Serif"/>
              </a:rPr>
              <a:t>p</a:t>
            </a:r>
            <a:r>
              <a:rPr sz="900" spc="15" dirty="0">
                <a:solidFill>
                  <a:srgbClr val="333333"/>
                </a:solidFill>
                <a:latin typeface="Microsoft Sans Serif"/>
                <a:cs typeface="Microsoft Sans Serif"/>
              </a:rPr>
              <a:t>o</a:t>
            </a:r>
            <a:r>
              <a:rPr sz="900" spc="80" dirty="0">
                <a:solidFill>
                  <a:srgbClr val="333333"/>
                </a:solidFill>
                <a:latin typeface="Microsoft Sans Serif"/>
                <a:cs typeface="Microsoft Sans Serif"/>
              </a:rPr>
              <a:t>r</a:t>
            </a:r>
            <a:r>
              <a:rPr sz="900" spc="135" dirty="0">
                <a:solidFill>
                  <a:srgbClr val="333333"/>
                </a:solidFill>
                <a:latin typeface="Microsoft Sans Serif"/>
                <a:cs typeface="Microsoft Sans Serif"/>
              </a:rPr>
              <a:t>t</a:t>
            </a:r>
            <a:r>
              <a:rPr sz="900" spc="5" dirty="0">
                <a:solidFill>
                  <a:srgbClr val="333333"/>
                </a:solidFill>
                <a:latin typeface="Microsoft Sans Serif"/>
                <a:cs typeface="Microsoft Sans Serif"/>
              </a:rPr>
              <a:t>s</a:t>
            </a:r>
            <a:r>
              <a:rPr sz="900" spc="-50" dirty="0">
                <a:solidFill>
                  <a:srgbClr val="333333"/>
                </a:solidFill>
                <a:latin typeface="Microsoft Sans Serif"/>
                <a:cs typeface="Microsoft Sans Serif"/>
              </a:rPr>
              <a:t> </a:t>
            </a:r>
            <a:r>
              <a:rPr sz="900" spc="-75" dirty="0">
                <a:solidFill>
                  <a:srgbClr val="333333"/>
                </a:solidFill>
                <a:latin typeface="Microsoft Sans Serif"/>
                <a:cs typeface="Microsoft Sans Serif"/>
              </a:rPr>
              <a:t>S</a:t>
            </a:r>
            <a:r>
              <a:rPr sz="900" spc="-10" dirty="0">
                <a:solidFill>
                  <a:srgbClr val="333333"/>
                </a:solidFill>
                <a:latin typeface="Microsoft Sans Serif"/>
                <a:cs typeface="Microsoft Sans Serif"/>
              </a:rPr>
              <a:t>e</a:t>
            </a:r>
            <a:r>
              <a:rPr sz="900" spc="30" dirty="0">
                <a:solidFill>
                  <a:srgbClr val="333333"/>
                </a:solidFill>
                <a:latin typeface="Microsoft Sans Serif"/>
                <a:cs typeface="Microsoft Sans Serif"/>
              </a:rPr>
              <a:t>d</a:t>
            </a:r>
            <a:r>
              <a:rPr sz="900" spc="5" dirty="0">
                <a:solidFill>
                  <a:srgbClr val="333333"/>
                </a:solidFill>
                <a:latin typeface="Microsoft Sans Serif"/>
                <a:cs typeface="Microsoft Sans Serif"/>
              </a:rPr>
              <a:t>a</a:t>
            </a:r>
            <a:r>
              <a:rPr sz="900" spc="20" dirty="0">
                <a:solidFill>
                  <a:srgbClr val="333333"/>
                </a:solidFill>
                <a:latin typeface="Microsoft Sans Serif"/>
                <a:cs typeface="Microsoft Sans Serif"/>
              </a:rPr>
              <a:t>n  </a:t>
            </a:r>
            <a:r>
              <a:rPr sz="900" spc="15" dirty="0">
                <a:solidFill>
                  <a:srgbClr val="333333"/>
                </a:solidFill>
                <a:latin typeface="Microsoft Sans Serif"/>
                <a:cs typeface="Microsoft Sans Serif"/>
              </a:rPr>
              <a:t>Subcompact </a:t>
            </a:r>
            <a:r>
              <a:rPr sz="900" dirty="0">
                <a:solidFill>
                  <a:srgbClr val="333333"/>
                </a:solidFill>
                <a:latin typeface="Microsoft Sans Serif"/>
                <a:cs typeface="Microsoft Sans Serif"/>
              </a:rPr>
              <a:t>MPV </a:t>
            </a:r>
            <a:r>
              <a:rPr sz="900" spc="5" dirty="0">
                <a:solidFill>
                  <a:srgbClr val="333333"/>
                </a:solidFill>
                <a:latin typeface="Microsoft Sans Serif"/>
                <a:cs typeface="Microsoft Sans Serif"/>
              </a:rPr>
              <a:t> </a:t>
            </a:r>
            <a:r>
              <a:rPr sz="900" spc="15" dirty="0">
                <a:solidFill>
                  <a:srgbClr val="333333"/>
                </a:solidFill>
                <a:latin typeface="Microsoft Sans Serif"/>
                <a:cs typeface="Microsoft Sans Serif"/>
              </a:rPr>
              <a:t>Subcompact</a:t>
            </a:r>
            <a:r>
              <a:rPr sz="900" spc="-60" dirty="0">
                <a:solidFill>
                  <a:srgbClr val="333333"/>
                </a:solidFill>
                <a:latin typeface="Microsoft Sans Serif"/>
                <a:cs typeface="Microsoft Sans Serif"/>
              </a:rPr>
              <a:t> </a:t>
            </a:r>
            <a:r>
              <a:rPr sz="900" spc="-5" dirty="0">
                <a:solidFill>
                  <a:srgbClr val="333333"/>
                </a:solidFill>
                <a:latin typeface="Microsoft Sans Serif"/>
                <a:cs typeface="Microsoft Sans Serif"/>
              </a:rPr>
              <a:t>Sedan</a:t>
            </a:r>
            <a:endParaRPr sz="900">
              <a:latin typeface="Microsoft Sans Serif"/>
              <a:cs typeface="Microsoft Sans Serif"/>
            </a:endParaRPr>
          </a:p>
        </p:txBody>
      </p:sp>
      <p:sp>
        <p:nvSpPr>
          <p:cNvPr id="42" name="object 42"/>
          <p:cNvSpPr/>
          <p:nvPr/>
        </p:nvSpPr>
        <p:spPr>
          <a:xfrm>
            <a:off x="2185147" y="1578120"/>
            <a:ext cx="156882" cy="90920"/>
          </a:xfrm>
          <a:custGeom>
            <a:avLst/>
            <a:gdLst/>
            <a:ahLst/>
            <a:cxnLst/>
            <a:rect l="l" t="t" r="r" b="b"/>
            <a:pathLst>
              <a:path w="133350" h="133350">
                <a:moveTo>
                  <a:pt x="133350" y="133350"/>
                </a:moveTo>
                <a:lnTo>
                  <a:pt x="0" y="133350"/>
                </a:lnTo>
                <a:lnTo>
                  <a:pt x="0" y="0"/>
                </a:lnTo>
                <a:lnTo>
                  <a:pt x="133350" y="0"/>
                </a:lnTo>
                <a:lnTo>
                  <a:pt x="133350" y="133350"/>
                </a:lnTo>
                <a:close/>
              </a:path>
            </a:pathLst>
          </a:custGeom>
          <a:solidFill>
            <a:srgbClr val="F18D2A"/>
          </a:solidFill>
        </p:spPr>
        <p:txBody>
          <a:bodyPr wrap="square" lIns="0" tIns="0" rIns="0" bIns="0" rtlCol="0"/>
          <a:lstStyle/>
          <a:p>
            <a:endParaRPr/>
          </a:p>
        </p:txBody>
      </p:sp>
      <p:sp>
        <p:nvSpPr>
          <p:cNvPr id="43" name="object 43"/>
          <p:cNvSpPr/>
          <p:nvPr/>
        </p:nvSpPr>
        <p:spPr>
          <a:xfrm>
            <a:off x="2185147" y="1708006"/>
            <a:ext cx="156882" cy="90920"/>
          </a:xfrm>
          <a:custGeom>
            <a:avLst/>
            <a:gdLst/>
            <a:ahLst/>
            <a:cxnLst/>
            <a:rect l="l" t="t" r="r" b="b"/>
            <a:pathLst>
              <a:path w="133350" h="133350">
                <a:moveTo>
                  <a:pt x="133350" y="133350"/>
                </a:moveTo>
                <a:lnTo>
                  <a:pt x="0" y="133350"/>
                </a:lnTo>
                <a:lnTo>
                  <a:pt x="0" y="0"/>
                </a:lnTo>
                <a:lnTo>
                  <a:pt x="133350" y="0"/>
                </a:lnTo>
                <a:lnTo>
                  <a:pt x="133350" y="133350"/>
                </a:lnTo>
                <a:close/>
              </a:path>
            </a:pathLst>
          </a:custGeom>
          <a:solidFill>
            <a:srgbClr val="E05658"/>
          </a:solidFill>
        </p:spPr>
        <p:txBody>
          <a:bodyPr wrap="square" lIns="0" tIns="0" rIns="0" bIns="0" rtlCol="0"/>
          <a:lstStyle/>
          <a:p>
            <a:endParaRPr/>
          </a:p>
        </p:txBody>
      </p:sp>
      <p:sp>
        <p:nvSpPr>
          <p:cNvPr id="44" name="object 44"/>
          <p:cNvSpPr/>
          <p:nvPr/>
        </p:nvSpPr>
        <p:spPr>
          <a:xfrm>
            <a:off x="2185147" y="1837892"/>
            <a:ext cx="156882" cy="90920"/>
          </a:xfrm>
          <a:custGeom>
            <a:avLst/>
            <a:gdLst/>
            <a:ahLst/>
            <a:cxnLst/>
            <a:rect l="l" t="t" r="r" b="b"/>
            <a:pathLst>
              <a:path w="133350" h="133350">
                <a:moveTo>
                  <a:pt x="133350" y="133350"/>
                </a:moveTo>
                <a:lnTo>
                  <a:pt x="0" y="133350"/>
                </a:lnTo>
                <a:lnTo>
                  <a:pt x="0" y="0"/>
                </a:lnTo>
                <a:lnTo>
                  <a:pt x="133350" y="0"/>
                </a:lnTo>
                <a:lnTo>
                  <a:pt x="133350" y="133350"/>
                </a:lnTo>
                <a:close/>
              </a:path>
            </a:pathLst>
          </a:custGeom>
          <a:solidFill>
            <a:srgbClr val="75B6B1"/>
          </a:solidFill>
        </p:spPr>
        <p:txBody>
          <a:bodyPr wrap="square" lIns="0" tIns="0" rIns="0" bIns="0" rtlCol="0"/>
          <a:lstStyle/>
          <a:p>
            <a:endParaRPr/>
          </a:p>
        </p:txBody>
      </p:sp>
      <p:sp>
        <p:nvSpPr>
          <p:cNvPr id="45" name="object 45"/>
          <p:cNvSpPr/>
          <p:nvPr/>
        </p:nvSpPr>
        <p:spPr>
          <a:xfrm>
            <a:off x="2185147" y="1967779"/>
            <a:ext cx="156882" cy="90920"/>
          </a:xfrm>
          <a:custGeom>
            <a:avLst/>
            <a:gdLst/>
            <a:ahLst/>
            <a:cxnLst/>
            <a:rect l="l" t="t" r="r" b="b"/>
            <a:pathLst>
              <a:path w="133350" h="133350">
                <a:moveTo>
                  <a:pt x="133350" y="133350"/>
                </a:moveTo>
                <a:lnTo>
                  <a:pt x="0" y="133350"/>
                </a:lnTo>
                <a:lnTo>
                  <a:pt x="0" y="0"/>
                </a:lnTo>
                <a:lnTo>
                  <a:pt x="133350" y="0"/>
                </a:lnTo>
                <a:lnTo>
                  <a:pt x="133350" y="133350"/>
                </a:lnTo>
                <a:close/>
              </a:path>
            </a:pathLst>
          </a:custGeom>
          <a:solidFill>
            <a:srgbClr val="58A04E"/>
          </a:solidFill>
        </p:spPr>
        <p:txBody>
          <a:bodyPr wrap="square" lIns="0" tIns="0" rIns="0" bIns="0" rtlCol="0"/>
          <a:lstStyle/>
          <a:p>
            <a:endParaRPr/>
          </a:p>
        </p:txBody>
      </p:sp>
      <p:sp>
        <p:nvSpPr>
          <p:cNvPr id="46" name="object 46"/>
          <p:cNvSpPr/>
          <p:nvPr/>
        </p:nvSpPr>
        <p:spPr>
          <a:xfrm>
            <a:off x="2185147" y="2097665"/>
            <a:ext cx="156882" cy="90920"/>
          </a:xfrm>
          <a:custGeom>
            <a:avLst/>
            <a:gdLst/>
            <a:ahLst/>
            <a:cxnLst/>
            <a:rect l="l" t="t" r="r" b="b"/>
            <a:pathLst>
              <a:path w="133350" h="133350">
                <a:moveTo>
                  <a:pt x="133350" y="133350"/>
                </a:moveTo>
                <a:lnTo>
                  <a:pt x="0" y="133350"/>
                </a:lnTo>
                <a:lnTo>
                  <a:pt x="0" y="0"/>
                </a:lnTo>
                <a:lnTo>
                  <a:pt x="133350" y="0"/>
                </a:lnTo>
                <a:lnTo>
                  <a:pt x="133350" y="133350"/>
                </a:lnTo>
                <a:close/>
              </a:path>
            </a:pathLst>
          </a:custGeom>
          <a:solidFill>
            <a:srgbClr val="ECC847"/>
          </a:solidFill>
        </p:spPr>
        <p:txBody>
          <a:bodyPr wrap="square" lIns="0" tIns="0" rIns="0" bIns="0" rtlCol="0"/>
          <a:lstStyle/>
          <a:p>
            <a:endParaRPr/>
          </a:p>
        </p:txBody>
      </p:sp>
      <p:sp>
        <p:nvSpPr>
          <p:cNvPr id="47" name="object 47"/>
          <p:cNvSpPr/>
          <p:nvPr/>
        </p:nvSpPr>
        <p:spPr>
          <a:xfrm>
            <a:off x="2185147" y="2227551"/>
            <a:ext cx="156882" cy="90920"/>
          </a:xfrm>
          <a:custGeom>
            <a:avLst/>
            <a:gdLst/>
            <a:ahLst/>
            <a:cxnLst/>
            <a:rect l="l" t="t" r="r" b="b"/>
            <a:pathLst>
              <a:path w="133350" h="133350">
                <a:moveTo>
                  <a:pt x="133350" y="133350"/>
                </a:moveTo>
                <a:lnTo>
                  <a:pt x="0" y="133350"/>
                </a:lnTo>
                <a:lnTo>
                  <a:pt x="0" y="0"/>
                </a:lnTo>
                <a:lnTo>
                  <a:pt x="133350" y="0"/>
                </a:lnTo>
                <a:lnTo>
                  <a:pt x="133350" y="133350"/>
                </a:lnTo>
                <a:close/>
              </a:path>
            </a:pathLst>
          </a:custGeom>
          <a:solidFill>
            <a:srgbClr val="AF79A0"/>
          </a:solid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Advantages of electric vehicles </a:t>
            </a:r>
            <a:endParaRPr lang="en-US" dirty="0"/>
          </a:p>
        </p:txBody>
      </p:sp>
      <p:sp>
        <p:nvSpPr>
          <p:cNvPr id="3" name="Subtitle 2"/>
          <p:cNvSpPr>
            <a:spLocks noGrp="1"/>
          </p:cNvSpPr>
          <p:nvPr>
            <p:ph type="subTitle" idx="1"/>
          </p:nvPr>
        </p:nvSpPr>
        <p:spPr/>
        <p:txBody>
          <a:bodyPr>
            <a:normAutofit fontScale="92500" lnSpcReduction="10000"/>
          </a:bodyPr>
          <a:lstStyle/>
          <a:p>
            <a:pPr>
              <a:buFont typeface="Arial" pitchFamily="34" charset="0"/>
              <a:buChar char="•"/>
            </a:pPr>
            <a:r>
              <a:rPr lang="en-US" dirty="0" smtClean="0">
                <a:solidFill>
                  <a:schemeClr val="tx1"/>
                </a:solidFill>
                <a:latin typeface="Trebuchet MS" pitchFamily="34" charset="0"/>
              </a:rPr>
              <a:t>Eco –friendly</a:t>
            </a:r>
          </a:p>
          <a:p>
            <a:pPr>
              <a:buFont typeface="Arial" pitchFamily="34" charset="0"/>
              <a:buChar char="•"/>
            </a:pPr>
            <a:r>
              <a:rPr lang="en-US" dirty="0" smtClean="0">
                <a:solidFill>
                  <a:schemeClr val="tx1"/>
                </a:solidFill>
                <a:latin typeface="Trebuchet MS" pitchFamily="34" charset="0"/>
              </a:rPr>
              <a:t>Renewable energy sources</a:t>
            </a:r>
          </a:p>
          <a:p>
            <a:pPr>
              <a:buFont typeface="Arial" pitchFamily="34" charset="0"/>
              <a:buChar char="•"/>
            </a:pPr>
            <a:r>
              <a:rPr lang="en-US" dirty="0" smtClean="0">
                <a:solidFill>
                  <a:schemeClr val="tx1"/>
                </a:solidFill>
                <a:latin typeface="Trebuchet MS" pitchFamily="34" charset="0"/>
              </a:rPr>
              <a:t>Less noise and smoother motion</a:t>
            </a:r>
          </a:p>
          <a:p>
            <a:pPr>
              <a:buFont typeface="Arial" pitchFamily="34" charset="0"/>
              <a:buChar char="•"/>
            </a:pPr>
            <a:r>
              <a:rPr lang="en-US" dirty="0" smtClean="0">
                <a:solidFill>
                  <a:schemeClr val="tx1"/>
                </a:solidFill>
                <a:latin typeface="Trebuchet MS" pitchFamily="34" charset="0"/>
              </a:rPr>
              <a:t>Cost effective</a:t>
            </a:r>
          </a:p>
          <a:p>
            <a:endParaRPr lang="en-US" dirty="0" smtClean="0">
              <a:solidFill>
                <a:schemeClr val="tx1"/>
              </a:solidFill>
              <a:latin typeface="Trebuchet MS" pitchFamily="34" charset="0"/>
            </a:endParaRPr>
          </a:p>
          <a:p>
            <a:endParaRPr lang="en-US" dirty="0" smtClean="0">
              <a:solidFill>
                <a:schemeClr val="tx1"/>
              </a:solidFill>
              <a:latin typeface="Trebuchet MS" pitchFamily="34" charset="0"/>
            </a:endParaRPr>
          </a:p>
          <a:p>
            <a:pPr>
              <a:buFont typeface="Arial" pitchFamily="34" charset="0"/>
              <a:buChar char="•"/>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electric </a:t>
            </a:r>
            <a:r>
              <a:rPr lang="en-US" dirty="0" err="1" smtClean="0"/>
              <a:t>vechicles</a:t>
            </a:r>
            <a:endParaRPr lang="en-US" dirty="0"/>
          </a:p>
        </p:txBody>
      </p:sp>
      <p:sp>
        <p:nvSpPr>
          <p:cNvPr id="3" name="Content Placeholder 2"/>
          <p:cNvSpPr>
            <a:spLocks noGrp="1"/>
          </p:cNvSpPr>
          <p:nvPr>
            <p:ph idx="1"/>
          </p:nvPr>
        </p:nvSpPr>
        <p:spPr/>
        <p:txBody>
          <a:bodyPr/>
          <a:lstStyle/>
          <a:p>
            <a:r>
              <a:rPr lang="en-US" dirty="0" smtClean="0"/>
              <a:t>Expensive</a:t>
            </a:r>
          </a:p>
          <a:p>
            <a:r>
              <a:rPr lang="en-US" dirty="0" smtClean="0"/>
              <a:t>Temperature issues</a:t>
            </a:r>
          </a:p>
          <a:p>
            <a:r>
              <a:rPr lang="en-US" dirty="0" smtClean="0"/>
              <a:t>Less performance</a:t>
            </a:r>
          </a:p>
          <a:p>
            <a:r>
              <a:rPr lang="en-US" dirty="0" smtClean="0"/>
              <a:t>Less driving range</a:t>
            </a:r>
          </a:p>
          <a:p>
            <a:r>
              <a:rPr lang="en-US" dirty="0" smtClean="0"/>
              <a:t>Limited options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57200" y="1935480"/>
            <a:ext cx="8229600" cy="2103120"/>
          </a:xfrm>
        </p:spPr>
        <p:txBody>
          <a:bodyPr/>
          <a:lstStyle/>
          <a:p>
            <a:pPr algn="ctr"/>
            <a:r>
              <a:rPr lang="en-US" dirty="0" smtClean="0"/>
              <a:t>Electric vehicles will benefit the economy through fuel efficiency, the environment through reduced carbon emissions, society through more togetherness and the legal system through a simpler system of liability.</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a:xfrm>
            <a:off x="457200" y="1935480"/>
            <a:ext cx="8229600" cy="3169920"/>
          </a:xfrm>
        </p:spPr>
        <p:txBody>
          <a:bodyPr/>
          <a:lstStyle/>
          <a:p>
            <a:r>
              <a:rPr lang="en-US" dirty="0" smtClean="0"/>
              <a:t>The availability of fossil fuels is limited, and their use is destroying our planet. Toxic emissions from petrol and diesel vehicles lead to long-term, adverse effects on public health. The emissions impact of electric vehicles is much lower than petrol or diesel vehicles.</a:t>
            </a:r>
          </a:p>
          <a:p>
            <a:r>
              <a:rPr lang="en-US" dirty="0" smtClean="0"/>
              <a:t>Consumers in </a:t>
            </a:r>
            <a:r>
              <a:rPr lang="en-US" dirty="0" smtClean="0"/>
              <a:t>I</a:t>
            </a:r>
            <a:r>
              <a:rPr lang="en-US" dirty="0" smtClean="0"/>
              <a:t>ndia are looking for a lower price for </a:t>
            </a:r>
            <a:r>
              <a:rPr lang="en-US" dirty="0" err="1" smtClean="0"/>
              <a:t>Evs</a:t>
            </a:r>
            <a:r>
              <a:rPr lang="en-US" dirty="0" smtClean="0"/>
              <a:t> than those in other countries .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INTRODUCTON</a:t>
            </a:r>
            <a:endParaRPr lang="en-US" dirty="0"/>
          </a:p>
        </p:txBody>
      </p:sp>
      <p:sp>
        <p:nvSpPr>
          <p:cNvPr id="3" name="Content Placeholder 2"/>
          <p:cNvSpPr>
            <a:spLocks noGrp="1"/>
          </p:cNvSpPr>
          <p:nvPr>
            <p:ph idx="1"/>
          </p:nvPr>
        </p:nvSpPr>
        <p:spPr>
          <a:xfrm>
            <a:off x="457200" y="1752600"/>
            <a:ext cx="8458200" cy="4572000"/>
          </a:xfrm>
        </p:spPr>
        <p:txBody>
          <a:bodyPr>
            <a:normAutofit/>
          </a:bodyPr>
          <a:lstStyle/>
          <a:p>
            <a:pPr>
              <a:buNone/>
            </a:pPr>
            <a:endParaRPr lang="en-US" sz="2800" dirty="0" smtClean="0"/>
          </a:p>
          <a:p>
            <a:r>
              <a:rPr lang="en-US" sz="2400" dirty="0" smtClean="0"/>
              <a:t>     A </a:t>
            </a:r>
            <a:r>
              <a:rPr lang="en-US" sz="2400" dirty="0" smtClean="0"/>
              <a:t>vehicle that can be powered by an electric motor that draws electrically from a </a:t>
            </a:r>
            <a:r>
              <a:rPr lang="en-US" sz="2400" dirty="0" smtClean="0"/>
              <a:t>battery </a:t>
            </a:r>
            <a:r>
              <a:rPr lang="en-US" sz="2400" dirty="0" smtClean="0"/>
              <a:t>and is capable of being charged from an external source and have an electric motor instead of an internal  combustion </a:t>
            </a:r>
            <a:r>
              <a:rPr lang="en-US" sz="2400" dirty="0" smtClean="0"/>
              <a:t>engine.</a:t>
            </a:r>
            <a:endParaRPr lang="en-US" sz="2400" dirty="0" smtClean="0"/>
          </a:p>
          <a:p>
            <a:r>
              <a:rPr lang="en-US" sz="2400" dirty="0" smtClean="0"/>
              <a:t>    The modern  </a:t>
            </a:r>
            <a:r>
              <a:rPr lang="en-US" sz="2400" dirty="0" smtClean="0"/>
              <a:t>mechatronic  vehicle </a:t>
            </a:r>
            <a:r>
              <a:rPr lang="en-US" sz="2400" dirty="0" smtClean="0"/>
              <a:t>manages </a:t>
            </a:r>
            <a:r>
              <a:rPr lang="en-US" sz="2400" dirty="0" smtClean="0"/>
              <a:t>electrical storage and propulsion system with electric </a:t>
            </a:r>
            <a:r>
              <a:rPr lang="en-US" sz="2400" dirty="0" smtClean="0"/>
              <a:t>sensors, controls</a:t>
            </a:r>
            <a:r>
              <a:rPr lang="en-US" sz="2400" dirty="0" smtClean="0"/>
              <a:t>, and actuators, integrated closely with software, secure data transfer, and data analysis ,to from a comprehensive transportation solution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t>P</a:t>
            </a:r>
            <a:r>
              <a:rPr lang="en-US" dirty="0" smtClean="0"/>
              <a:t>urpose</a:t>
            </a:r>
            <a:endParaRPr lang="en-US" dirty="0"/>
          </a:p>
        </p:txBody>
      </p:sp>
      <p:sp>
        <p:nvSpPr>
          <p:cNvPr id="3" name="Content Placeholder 2"/>
          <p:cNvSpPr>
            <a:spLocks noGrp="1"/>
          </p:cNvSpPr>
          <p:nvPr>
            <p:ph idx="1"/>
          </p:nvPr>
        </p:nvSpPr>
        <p:spPr/>
        <p:txBody>
          <a:bodyPr/>
          <a:lstStyle/>
          <a:p>
            <a:pPr>
              <a:buNone/>
            </a:pPr>
            <a:r>
              <a:rPr lang="en-US" dirty="0" smtClean="0">
                <a:latin typeface="Times New Roman" pitchFamily="18" charset="0"/>
                <a:cs typeface="Times New Roman" pitchFamily="18" charset="0"/>
              </a:rPr>
              <a:t>    Electric </a:t>
            </a:r>
            <a:r>
              <a:rPr lang="en-US" dirty="0" smtClean="0">
                <a:latin typeface="Times New Roman" pitchFamily="18" charset="0"/>
                <a:cs typeface="Times New Roman" pitchFamily="18" charset="0"/>
              </a:rPr>
              <a:t>vehicle use electricity to charge their batteries instead of using fossil fuels like petrol or diesel. Electric vehicles are more efficient, and that combined with the electricity cost means that charging an electric vehicle is cheaper than filling petrol or diesel for your travel requirements.</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EMPATHY MAP</a:t>
            </a:r>
            <a:endParaRPr lang="en-US" dirty="0"/>
          </a:p>
        </p:txBody>
      </p:sp>
      <p:sp>
        <p:nvSpPr>
          <p:cNvPr id="3" name="Content Placeholder 2"/>
          <p:cNvSpPr>
            <a:spLocks noGrp="1"/>
          </p:cNvSpPr>
          <p:nvPr>
            <p:ph idx="1"/>
          </p:nvPr>
        </p:nvSpPr>
        <p:spPr>
          <a:xfrm>
            <a:off x="457200" y="1927274"/>
            <a:ext cx="8229600" cy="4397326"/>
          </a:xfrm>
        </p:spPr>
        <p:txBody>
          <a:bodyPr/>
          <a:lstStyle/>
          <a:p>
            <a:pPr>
              <a:buNone/>
            </a:pP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304800" y="1900474"/>
            <a:ext cx="8458200" cy="4424126"/>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Image 0" descr="/tmp/ea5275c9-2938-4ab6-8db5-ac906278cb8f/Untitled_2023-04-21_09-09-07-2.png"/>
          <p:cNvPicPr>
            <a:picLocks noChangeAspect="1"/>
          </p:cNvPicPr>
          <p:nvPr/>
        </p:nvPicPr>
        <p:blipFill>
          <a:blip r:embed="rId3" cstate="print"/>
          <a:stretch>
            <a:fillRect/>
          </a:stretch>
        </p:blipFill>
        <p:spPr>
          <a:xfrm>
            <a:off x="1828800" y="1295400"/>
            <a:ext cx="5867400" cy="519110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0" descr="/tmp/ea5275c9-2938-4ab6-8db5-ac906278cb8f/Untitled_2023-04-21_09-09-07-3.png"/>
          <p:cNvPicPr>
            <a:picLocks noChangeAspect="1"/>
          </p:cNvPicPr>
          <p:nvPr/>
        </p:nvPicPr>
        <p:blipFill>
          <a:blip r:embed="rId2" cstate="print"/>
          <a:stretch>
            <a:fillRect/>
          </a:stretch>
        </p:blipFill>
        <p:spPr>
          <a:xfrm>
            <a:off x="1295400" y="914400"/>
            <a:ext cx="6324600" cy="5638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tmp/ea5275c9-2938-4ab6-8db5-ac906278cb8f/Untitled_2023-04-21_09-09-07-4.png"/>
          <p:cNvPicPr>
            <a:picLocks noChangeAspect="1"/>
          </p:cNvPicPr>
          <p:nvPr/>
        </p:nvPicPr>
        <p:blipFill>
          <a:blip r:embed="rId2" cstate="print"/>
          <a:stretch>
            <a:fillRect/>
          </a:stretch>
        </p:blipFill>
        <p:spPr>
          <a:xfrm>
            <a:off x="1752600" y="609600"/>
            <a:ext cx="6019800" cy="4800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tmp/ea5275c9-2938-4ab6-8db5-ac906278cb8f/Untitled_2023-04-21_09-09-07-5.png"/>
          <p:cNvPicPr>
            <a:picLocks noChangeAspect="1"/>
          </p:cNvPicPr>
          <p:nvPr/>
        </p:nvPicPr>
        <p:blipFill>
          <a:blip r:embed="rId2" cstate="print"/>
          <a:stretch>
            <a:fillRect/>
          </a:stretch>
        </p:blipFill>
        <p:spPr>
          <a:xfrm>
            <a:off x="914400" y="762000"/>
            <a:ext cx="7696201" cy="5410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graphicFrame>
        <p:nvGraphicFramePr>
          <p:cNvPr id="1026" name="Object 2"/>
          <p:cNvGraphicFramePr>
            <a:graphicFrameLocks noChangeAspect="1"/>
          </p:cNvGraphicFramePr>
          <p:nvPr/>
        </p:nvGraphicFramePr>
        <p:xfrm>
          <a:off x="2628901" y="1981200"/>
          <a:ext cx="3314700" cy="3429000"/>
        </p:xfrm>
        <a:graphic>
          <a:graphicData uri="http://schemas.openxmlformats.org/presentationml/2006/ole">
            <p:oleObj spid="_x0000_s1026" name="Presentation" r:id="rId3" imgW="3884761" imgH="5027758" progId="PowerPoint.Show.12">
              <p:embed/>
            </p:oleObj>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300</TotalTime>
  <Words>417</Words>
  <Application>Microsoft Office PowerPoint</Application>
  <PresentationFormat>On-screen Show (4:3)</PresentationFormat>
  <Paragraphs>81</Paragraphs>
  <Slides>15</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Flow</vt:lpstr>
      <vt:lpstr>Microsoft Office PowerPoint Presentation</vt:lpstr>
      <vt:lpstr>Slide 1</vt:lpstr>
      <vt:lpstr>INTRODUCTON</vt:lpstr>
      <vt:lpstr> Purpose</vt:lpstr>
      <vt:lpstr>EMPATHY MAP</vt:lpstr>
      <vt:lpstr>Slide 5</vt:lpstr>
      <vt:lpstr>Slide 6</vt:lpstr>
      <vt:lpstr>Slide 7</vt:lpstr>
      <vt:lpstr>Slide 8</vt:lpstr>
      <vt:lpstr>DASHBOARD</vt:lpstr>
      <vt:lpstr>Slide 10</vt:lpstr>
      <vt:lpstr>Slide 11</vt:lpstr>
      <vt:lpstr>Advantages of electric vehicles </vt:lpstr>
      <vt:lpstr>Disadvantages  of electric vechicles</vt:lpstr>
      <vt:lpstr>CONCLUSION</vt:lpstr>
      <vt:lpstr>Future scope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eport template</dc:title>
  <dc:creator>NKACCLG</dc:creator>
  <cp:lastModifiedBy>NKACCLG</cp:lastModifiedBy>
  <cp:revision>44</cp:revision>
  <dcterms:created xsi:type="dcterms:W3CDTF">2023-04-19T07:09:24Z</dcterms:created>
  <dcterms:modified xsi:type="dcterms:W3CDTF">2023-04-22T06:52:19Z</dcterms:modified>
</cp:coreProperties>
</file>