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955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B02A-2813-E2C0-6E22-ABF5C13AB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3D5A-214A-D739-5E96-AB225BC50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D209-6F71-12B8-0C40-9C5CB7B4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DED8-F0A9-F5A0-F397-9B8F41E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E1E4-F63B-B910-FFAF-FA418777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5C64-2A24-524E-8A86-6BC6D38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1A89-E017-3AF0-E168-29789E4A3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1EF8-AA3A-A139-9254-3359F1B0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5B53-F7B8-E3B9-D7A1-3CF8E2FB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48F44-B579-8D84-55E8-C06A05C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DC86E-F93B-A7AC-59ED-2E718A92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3015-5BA7-AA95-23A6-D675E004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149F-48CB-CE59-D4A8-F88F500B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F7CA-3B05-DD94-D440-34997C53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9FED-C41F-118B-612D-D18E6C90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506-C8A0-AB28-626B-AA1C6E2A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BDBB-3F02-7EB5-79F7-6D606A4A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0402-013D-54A9-260D-419BAEC2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A49B-1641-AF7F-D433-B6711B0C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24DA-06F8-072C-59AC-58AA28B4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1F8B-518B-8535-6544-BF77859B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073D-C45E-FC94-1714-CFDA8AE3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9169-DA53-3516-0070-F7BD6637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5B568-86DF-7B7F-5102-54C328A8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421D-EFE1-2B9D-BF60-840C6DD7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CF5E-81DB-C0C0-D5C6-DF3E5F7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F516-C453-5D57-9940-7424F830B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29109-D064-2051-F025-A5E6F11E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3843-58AC-75FC-EFF4-898533FA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F3811-0394-B1B5-514C-F4D07A09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A90DF-5F8B-ABC6-563E-F575B837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378F-6664-69CE-7057-4499E49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6B39-B644-DCBB-F6B4-2B5198C29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852FB-307C-681D-7BEA-DB70258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13FA8-ED43-51C7-396D-33D8F20A3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1EE97-62C1-B411-E1FA-84A62B5FA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17A78-230D-D669-A8CA-CC21720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975BA-3D04-CA64-B0E4-A267F2A0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1424B-76C4-93D0-887C-596DC5BA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0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BDB1-CC83-C326-BF53-AC09AA69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F6F7D-E441-8247-3271-0C4D09A1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D3685-0B6C-16E9-0C62-87550C4F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AA9ED-5870-44A9-DC1C-7398868D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3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34D01-B35D-4E92-F37A-6D5A71C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1D686-19ED-4629-5854-B25B05C3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BCC4-B958-9899-7DE6-30CFF1B3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2520-5426-D297-A263-6F80F993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0D3A-6C72-01C6-28B6-5DFB17E4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9FF1-DF6F-972F-9175-DA25BA4A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2824B-9691-F324-213F-FB05DA0A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5F44-1EF7-AA8B-FFB8-A10530BB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94F09-EB9E-8C2B-46F9-A313B4FD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B8F0-6B4F-4FE5-04E6-5B78CA55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D9012-2DF6-9E60-2C07-F6E4BE620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EA874-6066-CCFF-B9B0-2D507F14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6B08-E5CE-24FE-7BB1-56F1657F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DF03-4B24-C936-6584-85D60F77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FB91A-7442-29EF-951D-E1E43CFD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79EBC-F2AF-9978-5D0E-6C9EFFE3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1AA0-827E-77EE-8F66-4405040D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1B13-495A-3CEF-18EC-8D71AC428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B7E0-B567-478D-8E8A-75F264026EC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E5F3-0AED-917D-A328-3BA55D146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BF1A-5A1F-283A-FC92-57F3CE892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9DBBB-8625-4483-9345-B9055E340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90A7F-59E9-5A05-0AEB-61C812C2EDF0}"/>
              </a:ext>
            </a:extLst>
          </p:cNvPr>
          <p:cNvSpPr/>
          <p:nvPr/>
        </p:nvSpPr>
        <p:spPr>
          <a:xfrm>
            <a:off x="4007796" y="2052536"/>
            <a:ext cx="3064213" cy="593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7B09F-F911-3EB9-C134-EF780EE2B5BB}"/>
              </a:ext>
            </a:extLst>
          </p:cNvPr>
          <p:cNvSpPr/>
          <p:nvPr/>
        </p:nvSpPr>
        <p:spPr>
          <a:xfrm>
            <a:off x="4522551" y="1712068"/>
            <a:ext cx="2034702" cy="340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71AA8-B886-781F-8337-C9E68C6634C9}"/>
              </a:ext>
            </a:extLst>
          </p:cNvPr>
          <p:cNvSpPr/>
          <p:nvPr/>
        </p:nvSpPr>
        <p:spPr>
          <a:xfrm>
            <a:off x="463905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70171-A743-D6B7-7C35-733817DEF8C0}"/>
              </a:ext>
            </a:extLst>
          </p:cNvPr>
          <p:cNvSpPr/>
          <p:nvPr/>
        </p:nvSpPr>
        <p:spPr>
          <a:xfrm>
            <a:off x="505518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D00B4F-8721-E819-AE91-62E258E359D3}"/>
              </a:ext>
            </a:extLst>
          </p:cNvPr>
          <p:cNvSpPr/>
          <p:nvPr/>
        </p:nvSpPr>
        <p:spPr>
          <a:xfrm>
            <a:off x="5471322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2BAA1-752B-8B03-B84D-4CFEE6D6993D}"/>
              </a:ext>
            </a:extLst>
          </p:cNvPr>
          <p:cNvSpPr/>
          <p:nvPr/>
        </p:nvSpPr>
        <p:spPr>
          <a:xfrm>
            <a:off x="588659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BFF80-EF89-49A4-1A9E-FEDFD6296E4F}"/>
              </a:ext>
            </a:extLst>
          </p:cNvPr>
          <p:cNvSpPr/>
          <p:nvPr/>
        </p:nvSpPr>
        <p:spPr>
          <a:xfrm>
            <a:off x="630272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D2CED-3FA0-AB7E-BCB5-7D72FF09C61E}"/>
              </a:ext>
            </a:extLst>
          </p:cNvPr>
          <p:cNvSpPr txBox="1"/>
          <p:nvPr/>
        </p:nvSpPr>
        <p:spPr>
          <a:xfrm>
            <a:off x="4399407" y="2746051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FA827-D35C-33A4-D5B1-854EEF3D0F11}"/>
              </a:ext>
            </a:extLst>
          </p:cNvPr>
          <p:cNvSpPr txBox="1"/>
          <p:nvPr/>
        </p:nvSpPr>
        <p:spPr>
          <a:xfrm>
            <a:off x="5144091" y="2746052"/>
            <a:ext cx="791622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D93AE-9EDE-51EA-0271-EAF00434C3C9}"/>
              </a:ext>
            </a:extLst>
          </p:cNvPr>
          <p:cNvSpPr txBox="1"/>
          <p:nvPr/>
        </p:nvSpPr>
        <p:spPr>
          <a:xfrm>
            <a:off x="6063080" y="2746051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FD359-220B-7B80-28B8-3AD6FFA0E764}"/>
              </a:ext>
            </a:extLst>
          </p:cNvPr>
          <p:cNvSpPr txBox="1"/>
          <p:nvPr/>
        </p:nvSpPr>
        <p:spPr>
          <a:xfrm>
            <a:off x="4815540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B2D64-6CB7-F125-A3FC-A95B2840BF01}"/>
              </a:ext>
            </a:extLst>
          </p:cNvPr>
          <p:cNvSpPr txBox="1"/>
          <p:nvPr/>
        </p:nvSpPr>
        <p:spPr>
          <a:xfrm>
            <a:off x="5646947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VCC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78E06-A387-BBAA-B9C5-9E6842178DCE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4707636" y="1952406"/>
            <a:ext cx="0" cy="793645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A0AA7E-CFEB-F382-9E3C-EA9DAD45D077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5123769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7B150-B2FD-F477-82FB-D2BD36ACA70E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5955176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66F907-986D-D8CA-17CC-961BD012EB83}"/>
              </a:ext>
            </a:extLst>
          </p:cNvPr>
          <p:cNvCxnSpPr>
            <a:stCxn id="12" idx="0"/>
            <a:endCxn id="8" idx="4"/>
          </p:cNvCxnSpPr>
          <p:nvPr/>
        </p:nvCxnSpPr>
        <p:spPr>
          <a:xfrm flipV="1">
            <a:off x="5539902" y="1952406"/>
            <a:ext cx="0" cy="7936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0E637-446D-4CC5-9EB6-DDFC93E80336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V="1">
            <a:off x="6371309" y="1952406"/>
            <a:ext cx="0" cy="79364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1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90A7F-59E9-5A05-0AEB-61C812C2EDF0}"/>
              </a:ext>
            </a:extLst>
          </p:cNvPr>
          <p:cNvSpPr/>
          <p:nvPr/>
        </p:nvSpPr>
        <p:spPr>
          <a:xfrm>
            <a:off x="4007796" y="2052536"/>
            <a:ext cx="3064213" cy="593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7B09F-F911-3EB9-C134-EF780EE2B5BB}"/>
              </a:ext>
            </a:extLst>
          </p:cNvPr>
          <p:cNvSpPr/>
          <p:nvPr/>
        </p:nvSpPr>
        <p:spPr>
          <a:xfrm>
            <a:off x="4522551" y="1712068"/>
            <a:ext cx="2034702" cy="340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71AA8-B886-781F-8337-C9E68C6634C9}"/>
              </a:ext>
            </a:extLst>
          </p:cNvPr>
          <p:cNvSpPr/>
          <p:nvPr/>
        </p:nvSpPr>
        <p:spPr>
          <a:xfrm>
            <a:off x="463905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70171-A743-D6B7-7C35-733817DEF8C0}"/>
              </a:ext>
            </a:extLst>
          </p:cNvPr>
          <p:cNvSpPr/>
          <p:nvPr/>
        </p:nvSpPr>
        <p:spPr>
          <a:xfrm>
            <a:off x="505518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D00B4F-8721-E819-AE91-62E258E359D3}"/>
              </a:ext>
            </a:extLst>
          </p:cNvPr>
          <p:cNvSpPr/>
          <p:nvPr/>
        </p:nvSpPr>
        <p:spPr>
          <a:xfrm>
            <a:off x="5471322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2BAA1-752B-8B03-B84D-4CFEE6D6993D}"/>
              </a:ext>
            </a:extLst>
          </p:cNvPr>
          <p:cNvSpPr/>
          <p:nvPr/>
        </p:nvSpPr>
        <p:spPr>
          <a:xfrm>
            <a:off x="588659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BFF80-EF89-49A4-1A9E-FEDFD6296E4F}"/>
              </a:ext>
            </a:extLst>
          </p:cNvPr>
          <p:cNvSpPr/>
          <p:nvPr/>
        </p:nvSpPr>
        <p:spPr>
          <a:xfrm>
            <a:off x="630272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D2CED-3FA0-AB7E-BCB5-7D72FF09C61E}"/>
              </a:ext>
            </a:extLst>
          </p:cNvPr>
          <p:cNvSpPr txBox="1"/>
          <p:nvPr/>
        </p:nvSpPr>
        <p:spPr>
          <a:xfrm>
            <a:off x="4399407" y="682003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FA827-D35C-33A4-D5B1-854EEF3D0F11}"/>
              </a:ext>
            </a:extLst>
          </p:cNvPr>
          <p:cNvSpPr txBox="1"/>
          <p:nvPr/>
        </p:nvSpPr>
        <p:spPr>
          <a:xfrm>
            <a:off x="5144091" y="682004"/>
            <a:ext cx="791622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D93AE-9EDE-51EA-0271-EAF00434C3C9}"/>
              </a:ext>
            </a:extLst>
          </p:cNvPr>
          <p:cNvSpPr txBox="1"/>
          <p:nvPr/>
        </p:nvSpPr>
        <p:spPr>
          <a:xfrm>
            <a:off x="6063080" y="682003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FD359-220B-7B80-28B8-3AD6FFA0E764}"/>
              </a:ext>
            </a:extLst>
          </p:cNvPr>
          <p:cNvSpPr txBox="1"/>
          <p:nvPr/>
        </p:nvSpPr>
        <p:spPr>
          <a:xfrm>
            <a:off x="4815540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B2D64-6CB7-F125-A3FC-A95B2840BF01}"/>
              </a:ext>
            </a:extLst>
          </p:cNvPr>
          <p:cNvSpPr txBox="1"/>
          <p:nvPr/>
        </p:nvSpPr>
        <p:spPr>
          <a:xfrm>
            <a:off x="5646947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VCC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A0AA7E-CFEB-F382-9E3C-EA9DAD45D077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5123769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7B150-B2FD-F477-82FB-D2BD36ACA70E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5955176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78D08-2A79-11EB-40EC-D96AE5A2DC0F}"/>
              </a:ext>
            </a:extLst>
          </p:cNvPr>
          <p:cNvSpPr/>
          <p:nvPr/>
        </p:nvSpPr>
        <p:spPr>
          <a:xfrm>
            <a:off x="4522551" y="2645923"/>
            <a:ext cx="2034702" cy="340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BACE09-8FEF-CBB9-7B3C-AC4F8310F643}"/>
              </a:ext>
            </a:extLst>
          </p:cNvPr>
          <p:cNvSpPr/>
          <p:nvPr/>
        </p:nvSpPr>
        <p:spPr>
          <a:xfrm>
            <a:off x="4639056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6A8A54-FB26-F9AC-5FC4-9E328C33EAC6}"/>
              </a:ext>
            </a:extLst>
          </p:cNvPr>
          <p:cNvSpPr/>
          <p:nvPr/>
        </p:nvSpPr>
        <p:spPr>
          <a:xfrm>
            <a:off x="5055189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4BC330-5E63-D1AC-28C8-8B5BA51DEBE4}"/>
              </a:ext>
            </a:extLst>
          </p:cNvPr>
          <p:cNvSpPr/>
          <p:nvPr/>
        </p:nvSpPr>
        <p:spPr>
          <a:xfrm>
            <a:off x="5471322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7CFFAC-12D9-CA1A-B90A-9C4042790EFA}"/>
              </a:ext>
            </a:extLst>
          </p:cNvPr>
          <p:cNvSpPr/>
          <p:nvPr/>
        </p:nvSpPr>
        <p:spPr>
          <a:xfrm>
            <a:off x="5886596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28363E-60AA-3B0D-E647-9DEB486BDB8E}"/>
              </a:ext>
            </a:extLst>
          </p:cNvPr>
          <p:cNvSpPr/>
          <p:nvPr/>
        </p:nvSpPr>
        <p:spPr>
          <a:xfrm>
            <a:off x="6302729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0E637-446D-4CC5-9EB6-DDFC93E80336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6371309" y="1090626"/>
            <a:ext cx="0" cy="72157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66F907-986D-D8CA-17CC-961BD012EB83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5539902" y="1090627"/>
            <a:ext cx="0" cy="72157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78E06-A387-BBAA-B9C5-9E6842178DC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707636" y="1090626"/>
            <a:ext cx="0" cy="721572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8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AEDD0B67-9DD2-7E72-81D9-174F6CE1C788}"/>
              </a:ext>
            </a:extLst>
          </p:cNvPr>
          <p:cNvSpPr/>
          <p:nvPr/>
        </p:nvSpPr>
        <p:spPr>
          <a:xfrm>
            <a:off x="5539902" y="2645923"/>
            <a:ext cx="1648612" cy="140208"/>
          </a:xfrm>
          <a:prstGeom prst="round2Same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CC228E-40F6-D49D-E91F-AD69BC4BA485}"/>
              </a:ext>
            </a:extLst>
          </p:cNvPr>
          <p:cNvSpPr/>
          <p:nvPr/>
        </p:nvSpPr>
        <p:spPr>
          <a:xfrm>
            <a:off x="5539902" y="2780632"/>
            <a:ext cx="1648612" cy="19925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590A7F-59E9-5A05-0AEB-61C812C2EDF0}"/>
              </a:ext>
            </a:extLst>
          </p:cNvPr>
          <p:cNvSpPr/>
          <p:nvPr/>
        </p:nvSpPr>
        <p:spPr>
          <a:xfrm>
            <a:off x="4007796" y="2052536"/>
            <a:ext cx="3064213" cy="5933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7B09F-F911-3EB9-C134-EF780EE2B5BB}"/>
              </a:ext>
            </a:extLst>
          </p:cNvPr>
          <p:cNvSpPr/>
          <p:nvPr/>
        </p:nvSpPr>
        <p:spPr>
          <a:xfrm>
            <a:off x="4522551" y="1712068"/>
            <a:ext cx="2034702" cy="340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471AA8-B886-781F-8337-C9E68C6634C9}"/>
              </a:ext>
            </a:extLst>
          </p:cNvPr>
          <p:cNvSpPr/>
          <p:nvPr/>
        </p:nvSpPr>
        <p:spPr>
          <a:xfrm>
            <a:off x="463905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70171-A743-D6B7-7C35-733817DEF8C0}"/>
              </a:ext>
            </a:extLst>
          </p:cNvPr>
          <p:cNvSpPr/>
          <p:nvPr/>
        </p:nvSpPr>
        <p:spPr>
          <a:xfrm>
            <a:off x="505518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D00B4F-8721-E819-AE91-62E258E359D3}"/>
              </a:ext>
            </a:extLst>
          </p:cNvPr>
          <p:cNvSpPr/>
          <p:nvPr/>
        </p:nvSpPr>
        <p:spPr>
          <a:xfrm>
            <a:off x="5471322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2BAA1-752B-8B03-B84D-4CFEE6D6993D}"/>
              </a:ext>
            </a:extLst>
          </p:cNvPr>
          <p:cNvSpPr/>
          <p:nvPr/>
        </p:nvSpPr>
        <p:spPr>
          <a:xfrm>
            <a:off x="5886596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BFF80-EF89-49A4-1A9E-FEDFD6296E4F}"/>
              </a:ext>
            </a:extLst>
          </p:cNvPr>
          <p:cNvSpPr/>
          <p:nvPr/>
        </p:nvSpPr>
        <p:spPr>
          <a:xfrm>
            <a:off x="6302729" y="1812198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D2CED-3FA0-AB7E-BCB5-7D72FF09C61E}"/>
              </a:ext>
            </a:extLst>
          </p:cNvPr>
          <p:cNvSpPr txBox="1"/>
          <p:nvPr/>
        </p:nvSpPr>
        <p:spPr>
          <a:xfrm>
            <a:off x="4399407" y="682003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FA827-D35C-33A4-D5B1-854EEF3D0F11}"/>
              </a:ext>
            </a:extLst>
          </p:cNvPr>
          <p:cNvSpPr txBox="1"/>
          <p:nvPr/>
        </p:nvSpPr>
        <p:spPr>
          <a:xfrm>
            <a:off x="5144091" y="682004"/>
            <a:ext cx="791622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D93AE-9EDE-51EA-0271-EAF00434C3C9}"/>
              </a:ext>
            </a:extLst>
          </p:cNvPr>
          <p:cNvSpPr txBox="1"/>
          <p:nvPr/>
        </p:nvSpPr>
        <p:spPr>
          <a:xfrm>
            <a:off x="6063080" y="682003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FD359-220B-7B80-28B8-3AD6FFA0E764}"/>
              </a:ext>
            </a:extLst>
          </p:cNvPr>
          <p:cNvSpPr txBox="1"/>
          <p:nvPr/>
        </p:nvSpPr>
        <p:spPr>
          <a:xfrm>
            <a:off x="4815540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B2D64-6CB7-F125-A3FC-A95B2840BF01}"/>
              </a:ext>
            </a:extLst>
          </p:cNvPr>
          <p:cNvSpPr txBox="1"/>
          <p:nvPr/>
        </p:nvSpPr>
        <p:spPr>
          <a:xfrm>
            <a:off x="5646947" y="1197036"/>
            <a:ext cx="616458" cy="408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VCC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A0AA7E-CFEB-F382-9E3C-EA9DAD45D077}"/>
              </a:ext>
            </a:extLst>
          </p:cNvPr>
          <p:cNvCxnSpPr>
            <a:stCxn id="16" idx="2"/>
            <a:endCxn id="7" idx="0"/>
          </p:cNvCxnSpPr>
          <p:nvPr/>
        </p:nvCxnSpPr>
        <p:spPr>
          <a:xfrm>
            <a:off x="5123769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D7B150-B2FD-F477-82FB-D2BD36ACA70E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5955176" y="1605659"/>
            <a:ext cx="0" cy="2065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78D08-2A79-11EB-40EC-D96AE5A2DC0F}"/>
              </a:ext>
            </a:extLst>
          </p:cNvPr>
          <p:cNvSpPr/>
          <p:nvPr/>
        </p:nvSpPr>
        <p:spPr>
          <a:xfrm>
            <a:off x="4522551" y="2645923"/>
            <a:ext cx="2034702" cy="3404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BACE09-8FEF-CBB9-7B3C-AC4F8310F643}"/>
              </a:ext>
            </a:extLst>
          </p:cNvPr>
          <p:cNvSpPr/>
          <p:nvPr/>
        </p:nvSpPr>
        <p:spPr>
          <a:xfrm>
            <a:off x="4639056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6A8A54-FB26-F9AC-5FC4-9E328C33EAC6}"/>
              </a:ext>
            </a:extLst>
          </p:cNvPr>
          <p:cNvSpPr/>
          <p:nvPr/>
        </p:nvSpPr>
        <p:spPr>
          <a:xfrm>
            <a:off x="5055189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4BC330-5E63-D1AC-28C8-8B5BA51DEBE4}"/>
              </a:ext>
            </a:extLst>
          </p:cNvPr>
          <p:cNvSpPr/>
          <p:nvPr/>
        </p:nvSpPr>
        <p:spPr>
          <a:xfrm>
            <a:off x="5471322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7CFFAC-12D9-CA1A-B90A-9C4042790EFA}"/>
              </a:ext>
            </a:extLst>
          </p:cNvPr>
          <p:cNvSpPr/>
          <p:nvPr/>
        </p:nvSpPr>
        <p:spPr>
          <a:xfrm>
            <a:off x="5886596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28363E-60AA-3B0D-E647-9DEB486BDB8E}"/>
              </a:ext>
            </a:extLst>
          </p:cNvPr>
          <p:cNvSpPr/>
          <p:nvPr/>
        </p:nvSpPr>
        <p:spPr>
          <a:xfrm>
            <a:off x="6302729" y="2746053"/>
            <a:ext cx="137160" cy="1402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D0E637-446D-4CC5-9EB6-DDFC93E80336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6371309" y="1090626"/>
            <a:ext cx="0" cy="72157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66F907-986D-D8CA-17CC-961BD012EB83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5539902" y="1090627"/>
            <a:ext cx="0" cy="72157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F78E06-A387-BBAA-B9C5-9E6842178DCE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4707636" y="1090626"/>
            <a:ext cx="0" cy="721572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3409A-83CA-6E48-9053-7047B880266E}"/>
              </a:ext>
            </a:extLst>
          </p:cNvPr>
          <p:cNvSpPr/>
          <p:nvPr/>
        </p:nvSpPr>
        <p:spPr>
          <a:xfrm>
            <a:off x="5539902" y="4773168"/>
            <a:ext cx="1648612" cy="88779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9CB91E-C716-59C3-8DE0-12AC881D5F79}"/>
              </a:ext>
            </a:extLst>
          </p:cNvPr>
          <p:cNvSpPr/>
          <p:nvPr/>
        </p:nvSpPr>
        <p:spPr>
          <a:xfrm>
            <a:off x="6295167" y="5660964"/>
            <a:ext cx="152283" cy="6292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Timothy</dc:creator>
  <cp:lastModifiedBy>Jones, Timothy</cp:lastModifiedBy>
  <cp:revision>1</cp:revision>
  <dcterms:created xsi:type="dcterms:W3CDTF">2024-03-11T17:14:38Z</dcterms:created>
  <dcterms:modified xsi:type="dcterms:W3CDTF">2024-03-11T17:54:49Z</dcterms:modified>
</cp:coreProperties>
</file>