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83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6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2033C-6F9B-E741-86AF-3A297064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09B46E-2F82-6A42-8AE2-7BC3C678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94720C-C20F-1E47-9C1D-18A32B7F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320D38-256A-7443-B05B-6B43C64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E29DC-6AA6-A34F-BB24-43E3CC9E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56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D4E3E-14AD-874A-AF0B-669B8579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FF578-8AFB-9040-A4A5-F872B8D0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3FE590-D567-CC49-8054-2EEB5B22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7E668E-0C85-5E4F-8A6D-E1D65079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C6930B-F5B4-CA45-B96C-D611650F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8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49F7A5-7390-7D48-8199-5FA97658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4FAF84-1EBF-0A4F-AEFC-F9B6BD9B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7D5F36-E81C-C047-A97F-926751A9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A8568B-9CB0-8E49-A81A-163E93FD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E4711-52BC-1846-9472-F3059121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51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220AD-703A-2D46-A3AA-3B3C7FC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91F3-307F-7341-8189-91A8111B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3656F-C897-BD49-BA34-671A2F1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0448D1-C983-C348-8C83-401B256E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33EE88-0192-A442-B65A-17E36F33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244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2515B-FE9A-5346-B534-0938A4A1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2F8C8D-0DB6-724D-9CEA-1555E00D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607A97-2D26-1749-B620-53B6DAE4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2CAF9D-6955-D64C-A3D1-0882FD1E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A5EBB-D6DE-2F49-9143-A895CC89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208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148C2-3DB1-9841-B552-66ED2977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A3C50-6BC4-2741-82D2-A7312550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ACFFA2-EF88-E341-AB90-5488B836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40EA62-1CE7-1943-905F-37422EF4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4B245-E68F-F043-B9C5-12146787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81DB19-9C6A-144B-AB97-000B755E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084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865F3-C064-AA4A-BC6F-7C498E4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801AE7-1617-A84B-BD13-E76F3D80E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876614-ED51-344D-99F8-C3B5D52EC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76C906-CDCB-9547-9133-C15A2D766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0156D0-5D7F-CE41-AA60-AE91E9F0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75BDCA-7DAB-CF4A-B27B-BE584DA5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3877B-5211-A746-AD29-BA4CF5B5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C660BB-D355-244B-B600-F828D088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43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D5559-672E-E242-A189-B6B061E6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CA88F2-778A-B64F-9A72-2F603678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0E60C9-E82D-3647-92B1-670DE1C2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9FEFD-FEAE-8E4D-861B-30CA5DB2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965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5121EA-BE54-5C43-8636-577FE731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BF57F4-A35C-A148-8791-D3D2D55F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70188F-6C0C-1E46-AF79-78F305E8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016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649B0-2A9D-C149-89F5-2FC72A9F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EB04F8-8942-A744-BC14-68AA0BCE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66FD20-E413-BC49-9BFE-67184992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C2774A-F53A-E949-8298-6949568B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D32153-E306-6E40-910E-AB9019B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4D768B-C50D-A64A-92CB-2DB4987B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15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D47AC-F92C-DF42-AB29-52AB2DD6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68C05E-D216-4D49-9B67-804BCDED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68ACD8-6F45-0742-81E1-CA445C21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9DABA9-2858-074C-A5A0-8A3C1FF7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D8EB71-A3DD-EE42-88A4-080E9D5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4F7F02-5AA8-0642-813A-5AD34D4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172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03C723-E6E4-914C-85D7-1A14995F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3731CF-8764-FF4B-BEFC-7ABE6298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44D52F-6B8A-664C-BE6D-9D8D7FCFC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71FC-FA1D-DD4B-AF58-9EFDDB33CEE9}" type="datetimeFigureOut">
              <a:rPr lang="x-none" smtClean="0"/>
              <a:t>10/11/21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E3C9B-195B-1B44-A231-20E6ED04C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473BA-C9A2-3646-A073-126E0ABAB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C6EF-93D9-884E-9411-CE3979FA2F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844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202B3-4E0F-4E43-A232-8DF3E650B9D8}"/>
              </a:ext>
            </a:extLst>
          </p:cNvPr>
          <p:cNvSpPr/>
          <p:nvPr/>
        </p:nvSpPr>
        <p:spPr>
          <a:xfrm>
            <a:off x="0" y="948690"/>
            <a:ext cx="12192000" cy="49606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9BDE1-5243-084D-9221-2408004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2748"/>
            <a:ext cx="9144000" cy="9725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x-none" b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x-none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x-none" b="1" dirty="0">
                <a:solidFill>
                  <a:schemeClr val="bg1">
                    <a:lumMod val="95000"/>
                  </a:schemeClr>
                </a:solidFill>
              </a:rPr>
              <a:t>WIREFRAME REVIEW FEEDBACK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D9AF08A-C3C2-7E40-97C2-5A3B8865C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40" r="-29" b="-40"/>
          <a:stretch>
            <a:fillRect/>
          </a:stretch>
        </p:blipFill>
        <p:spPr>
          <a:xfrm>
            <a:off x="11019209" y="24342"/>
            <a:ext cx="969591" cy="698034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AB880D-BA11-B94C-8B6F-F79AA9B244BC}"/>
              </a:ext>
            </a:extLst>
          </p:cNvPr>
          <p:cNvGrpSpPr/>
          <p:nvPr/>
        </p:nvGrpSpPr>
        <p:grpSpPr>
          <a:xfrm flipH="1">
            <a:off x="-457201" y="4324114"/>
            <a:ext cx="4240918" cy="2533885"/>
            <a:chOff x="7200900" y="3534428"/>
            <a:chExt cx="5562601" cy="3323571"/>
          </a:xfrm>
        </p:grpSpPr>
        <p:sp>
          <p:nvSpPr>
            <p:cNvPr id="7" name="Freeform: Shape 241">
              <a:extLst>
                <a:ext uri="{FF2B5EF4-FFF2-40B4-BE49-F238E27FC236}">
                  <a16:creationId xmlns:a16="http://schemas.microsoft.com/office/drawing/2014/main" xmlns="" id="{F08B7DCA-D81A-5448-8ABF-FFC799230C37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Freeform: Shape 242">
              <a:extLst>
                <a:ext uri="{FF2B5EF4-FFF2-40B4-BE49-F238E27FC236}">
                  <a16:creationId xmlns:a16="http://schemas.microsoft.com/office/drawing/2014/main" xmlns="" id="{EF14541B-803F-3942-9DE4-79B407567D71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: Shape 243">
              <a:extLst>
                <a:ext uri="{FF2B5EF4-FFF2-40B4-BE49-F238E27FC236}">
                  <a16:creationId xmlns:a16="http://schemas.microsoft.com/office/drawing/2014/main" xmlns="" id="{4B1D40C1-A88E-A341-90D5-51EE16338CC3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: Shape 245">
              <a:extLst>
                <a:ext uri="{FF2B5EF4-FFF2-40B4-BE49-F238E27FC236}">
                  <a16:creationId xmlns:a16="http://schemas.microsoft.com/office/drawing/2014/main" xmlns="" id="{5A286F34-B5E2-FA41-B752-DE4AD8204BBF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30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202B3-4E0F-4E43-A232-8DF3E650B9D8}"/>
              </a:ext>
            </a:extLst>
          </p:cNvPr>
          <p:cNvSpPr/>
          <p:nvPr/>
        </p:nvSpPr>
        <p:spPr>
          <a:xfrm>
            <a:off x="0" y="948690"/>
            <a:ext cx="12192000" cy="49606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9BDE1-5243-084D-9221-2408004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2748"/>
            <a:ext cx="9144000" cy="9725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MOJEC SBC ADMIN – MSI (WEB)</a:t>
            </a:r>
            <a:endParaRPr lang="x-none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D9AF08A-C3C2-7E40-97C2-5A3B8865C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40" r="-29" b="-40"/>
          <a:stretch>
            <a:fillRect/>
          </a:stretch>
        </p:blipFill>
        <p:spPr>
          <a:xfrm>
            <a:off x="11019209" y="24342"/>
            <a:ext cx="969591" cy="698034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AB880D-BA11-B94C-8B6F-F79AA9B244BC}"/>
              </a:ext>
            </a:extLst>
          </p:cNvPr>
          <p:cNvGrpSpPr/>
          <p:nvPr/>
        </p:nvGrpSpPr>
        <p:grpSpPr>
          <a:xfrm flipH="1">
            <a:off x="-457201" y="4324114"/>
            <a:ext cx="4240918" cy="2533885"/>
            <a:chOff x="7200900" y="3534428"/>
            <a:chExt cx="5562601" cy="3323571"/>
          </a:xfrm>
        </p:grpSpPr>
        <p:sp>
          <p:nvSpPr>
            <p:cNvPr id="7" name="Freeform: Shape 241">
              <a:extLst>
                <a:ext uri="{FF2B5EF4-FFF2-40B4-BE49-F238E27FC236}">
                  <a16:creationId xmlns:a16="http://schemas.microsoft.com/office/drawing/2014/main" xmlns="" id="{F08B7DCA-D81A-5448-8ABF-FFC799230C37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Freeform: Shape 242">
              <a:extLst>
                <a:ext uri="{FF2B5EF4-FFF2-40B4-BE49-F238E27FC236}">
                  <a16:creationId xmlns:a16="http://schemas.microsoft.com/office/drawing/2014/main" xmlns="" id="{EF14541B-803F-3942-9DE4-79B407567D71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: Shape 243">
              <a:extLst>
                <a:ext uri="{FF2B5EF4-FFF2-40B4-BE49-F238E27FC236}">
                  <a16:creationId xmlns:a16="http://schemas.microsoft.com/office/drawing/2014/main" xmlns="" id="{4B1D40C1-A88E-A341-90D5-51EE16338CC3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: Shape 245">
              <a:extLst>
                <a:ext uri="{FF2B5EF4-FFF2-40B4-BE49-F238E27FC236}">
                  <a16:creationId xmlns:a16="http://schemas.microsoft.com/office/drawing/2014/main" xmlns="" id="{5A286F34-B5E2-FA41-B752-DE4AD8204BBF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5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0734" y="250138"/>
            <a:ext cx="6746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acquisition report should signify the match of customers to their respective meter numbers. This doesn’t show on the wireframe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891474" y="-1495259"/>
            <a:ext cx="1053017" cy="5994496"/>
          </a:xfrm>
          <a:prstGeom prst="leftBrace">
            <a:avLst>
              <a:gd name="adj1" fmla="val 8333"/>
              <a:gd name="adj2" fmla="val 5035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0451C4-E25F-0A4E-B412-37D90115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9" y="1929587"/>
            <a:ext cx="7567448" cy="40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1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1757" y="2809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General Feedback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756" y="893019"/>
            <a:ext cx="11141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wireframe </a:t>
            </a:r>
            <a:r>
              <a:rPr lang="en-US" dirty="0" err="1" smtClean="0">
                <a:solidFill>
                  <a:schemeClr val="accent1"/>
                </a:solidFill>
              </a:rPr>
              <a:t>doesn</a:t>
            </a:r>
            <a:r>
              <a:rPr lang="ur-PK" dirty="0" smtClean="0">
                <a:solidFill>
                  <a:schemeClr val="accent1"/>
                </a:solidFill>
              </a:rPr>
              <a:t>’</a:t>
            </a:r>
            <a:r>
              <a:rPr lang="en-US" dirty="0" smtClean="0">
                <a:solidFill>
                  <a:schemeClr val="accent1"/>
                </a:solidFill>
              </a:rPr>
              <a:t>t describe the complete features  of the application.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Figma</a:t>
            </a:r>
            <a:r>
              <a:rPr lang="en-US" dirty="0" smtClean="0"/>
              <a:t> link shared is the same as that of MSH. Is this a </a:t>
            </a:r>
            <a:r>
              <a:rPr lang="en-US" dirty="0" err="1" smtClean="0"/>
              <a:t>mixup</a:t>
            </a:r>
            <a:r>
              <a:rPr lang="en-US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202B3-4E0F-4E43-A232-8DF3E650B9D8}"/>
              </a:ext>
            </a:extLst>
          </p:cNvPr>
          <p:cNvSpPr/>
          <p:nvPr/>
        </p:nvSpPr>
        <p:spPr>
          <a:xfrm>
            <a:off x="0" y="948690"/>
            <a:ext cx="12192000" cy="49606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9BDE1-5243-084D-9221-2408004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2748"/>
            <a:ext cx="9144000" cy="9725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MOJEC ADMIN – MSI (WEB)</a:t>
            </a:r>
            <a:endParaRPr lang="x-none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D9AF08A-C3C2-7E40-97C2-5A3B8865C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40" r="-29" b="-40"/>
          <a:stretch>
            <a:fillRect/>
          </a:stretch>
        </p:blipFill>
        <p:spPr>
          <a:xfrm>
            <a:off x="11019209" y="24342"/>
            <a:ext cx="969591" cy="698034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EAB880D-BA11-B94C-8B6F-F79AA9B244BC}"/>
              </a:ext>
            </a:extLst>
          </p:cNvPr>
          <p:cNvGrpSpPr/>
          <p:nvPr/>
        </p:nvGrpSpPr>
        <p:grpSpPr>
          <a:xfrm flipH="1">
            <a:off x="-457201" y="4324114"/>
            <a:ext cx="4240918" cy="2533885"/>
            <a:chOff x="7200900" y="3534428"/>
            <a:chExt cx="5562601" cy="3323571"/>
          </a:xfrm>
        </p:grpSpPr>
        <p:sp>
          <p:nvSpPr>
            <p:cNvPr id="7" name="Freeform: Shape 241">
              <a:extLst>
                <a:ext uri="{FF2B5EF4-FFF2-40B4-BE49-F238E27FC236}">
                  <a16:creationId xmlns:a16="http://schemas.microsoft.com/office/drawing/2014/main" xmlns="" id="{F08B7DCA-D81A-5448-8ABF-FFC799230C37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Freeform: Shape 242">
              <a:extLst>
                <a:ext uri="{FF2B5EF4-FFF2-40B4-BE49-F238E27FC236}">
                  <a16:creationId xmlns:a16="http://schemas.microsoft.com/office/drawing/2014/main" xmlns="" id="{EF14541B-803F-3942-9DE4-79B407567D71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: Shape 243">
              <a:extLst>
                <a:ext uri="{FF2B5EF4-FFF2-40B4-BE49-F238E27FC236}">
                  <a16:creationId xmlns:a16="http://schemas.microsoft.com/office/drawing/2014/main" xmlns="" id="{4B1D40C1-A88E-A341-90D5-51EE16338CC3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Freeform: Shape 245">
              <a:extLst>
                <a:ext uri="{FF2B5EF4-FFF2-40B4-BE49-F238E27FC236}">
                  <a16:creationId xmlns:a16="http://schemas.microsoft.com/office/drawing/2014/main" xmlns="" id="{5A286F34-B5E2-FA41-B752-DE4AD8204BBF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0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D50BBB-0798-6F4C-99A2-3F250052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6" y="508000"/>
            <a:ext cx="7695509" cy="4343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F677FF-6ED8-9043-B705-367C5CC91A6C}"/>
              </a:ext>
            </a:extLst>
          </p:cNvPr>
          <p:cNvSpPr/>
          <p:nvPr/>
        </p:nvSpPr>
        <p:spPr>
          <a:xfrm>
            <a:off x="1120140" y="5334337"/>
            <a:ext cx="9302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The dashboard doesn’t show comprehensive dashboard metrics described in the specification document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xmlns="" id="{49222BE2-1E62-9F40-A249-65FD7481E155}"/>
              </a:ext>
            </a:extLst>
          </p:cNvPr>
          <p:cNvSpPr/>
          <p:nvPr/>
        </p:nvSpPr>
        <p:spPr>
          <a:xfrm>
            <a:off x="1890895" y="1240023"/>
            <a:ext cx="434295" cy="1345325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D9BB49-8E27-8340-B940-DE73E8BAC804}"/>
              </a:ext>
            </a:extLst>
          </p:cNvPr>
          <p:cNvSpPr txBox="1"/>
          <p:nvPr/>
        </p:nvSpPr>
        <p:spPr>
          <a:xfrm>
            <a:off x="252248" y="1093076"/>
            <a:ext cx="138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tabs doesn’t capture some the major admin feature/tabs</a:t>
            </a:r>
          </a:p>
          <a:p>
            <a:pPr marL="228600" indent="-228600">
              <a:buAutoNum type="alphaLcParenR"/>
            </a:pPr>
            <a:r>
              <a:rPr lang="en-US" sz="1200" dirty="0"/>
              <a:t>Payment</a:t>
            </a:r>
          </a:p>
          <a:p>
            <a:pPr marL="228600" indent="-228600">
              <a:buAutoNum type="alphaLcParenR"/>
            </a:pPr>
            <a:r>
              <a:rPr lang="en-US" sz="1200" dirty="0"/>
              <a:t>API Configurations</a:t>
            </a:r>
          </a:p>
          <a:p>
            <a:pPr marL="228600" indent="-228600">
              <a:buAutoNum type="alphaLcParenR"/>
            </a:pPr>
            <a:r>
              <a:rPr lang="en-US" sz="1200" dirty="0"/>
              <a:t>Inventory</a:t>
            </a:r>
          </a:p>
          <a:p>
            <a:pPr marL="228600" indent="-228600">
              <a:buAutoNum type="alphaLcParenR"/>
            </a:pPr>
            <a:r>
              <a:rPr lang="en-US" sz="1200" dirty="0"/>
              <a:t>Acquisition</a:t>
            </a:r>
          </a:p>
          <a:p>
            <a:pPr marL="228600" indent="-228600">
              <a:buAutoNum type="alphaLcParenR"/>
            </a:pPr>
            <a:r>
              <a:rPr lang="en-US" sz="1200" dirty="0"/>
              <a:t>Notification management</a:t>
            </a:r>
          </a:p>
          <a:p>
            <a:pPr marL="228600" indent="-228600">
              <a:buAutoNum type="alphaLcParenR"/>
            </a:pPr>
            <a:r>
              <a:rPr lang="en-US" sz="1200" dirty="0"/>
              <a:t>User management</a:t>
            </a:r>
          </a:p>
          <a:p>
            <a:pPr marL="228600" indent="-228600">
              <a:buAutoNum type="alphaLcParenR"/>
            </a:pPr>
            <a:r>
              <a:rPr lang="en-US" sz="1200" dirty="0"/>
              <a:t>Etc.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823AF40-BC04-9046-8EBE-E1A1938392E7}"/>
              </a:ext>
            </a:extLst>
          </p:cNvPr>
          <p:cNvCxnSpPr/>
          <p:nvPr/>
        </p:nvCxnSpPr>
        <p:spPr>
          <a:xfrm>
            <a:off x="4824249" y="4099034"/>
            <a:ext cx="0" cy="1124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0735" y="240223"/>
            <a:ext cx="6746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fields displayed in the customer records have complete KYC parameters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admin should be able to sort and filter the customer report by all the present fields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After KYC upload, a message  update regarding the data validation should be displayed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6143EB-06E2-B546-A853-E3E7E45E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4" y="1409774"/>
            <a:ext cx="8850452" cy="490466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373897" y="-977682"/>
            <a:ext cx="2088172" cy="5994496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12113" y="325925"/>
            <a:ext cx="67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fields in this SBC record should match the complete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592656-2B98-4344-BD89-642DF0D9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806139"/>
            <a:ext cx="8135006" cy="4503863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373897" y="-977682"/>
            <a:ext cx="2088172" cy="5994496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4D49EC-C6FE-994E-82E0-2B942D80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5" y="1666747"/>
            <a:ext cx="8860221" cy="49411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0734" y="250138"/>
            <a:ext cx="6746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fields in the Survey Jobs report  should speak to the survey task carried out and survey checklist.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Job Dispatch isn’t available in the wireframe.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891474" y="-1495259"/>
            <a:ext cx="1053017" cy="5994496"/>
          </a:xfrm>
          <a:prstGeom prst="leftBrace">
            <a:avLst>
              <a:gd name="adj1" fmla="val 8333"/>
              <a:gd name="adj2" fmla="val 5035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0734" y="250138"/>
            <a:ext cx="6746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fields in the </a:t>
            </a:r>
            <a:r>
              <a:rPr lang="en-US" sz="1400" dirty="0" err="1">
                <a:solidFill>
                  <a:schemeClr val="accent1"/>
                </a:solidFill>
              </a:rPr>
              <a:t>Installtion</a:t>
            </a:r>
            <a:r>
              <a:rPr lang="en-US" sz="1400" dirty="0">
                <a:solidFill>
                  <a:schemeClr val="accent1"/>
                </a:solidFill>
              </a:rPr>
              <a:t>  Jobs report  should speak to the Installation task carried out and survey checklist.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891474" y="-1495259"/>
            <a:ext cx="1053017" cy="5994496"/>
          </a:xfrm>
          <a:prstGeom prst="leftBrace">
            <a:avLst>
              <a:gd name="adj1" fmla="val 8333"/>
              <a:gd name="adj2" fmla="val 5035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D81D284-1265-B842-83A0-2B10CDD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00" y="1929587"/>
            <a:ext cx="8040414" cy="44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7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0734" y="250138"/>
            <a:ext cx="6746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acquisition report should signify the match of customers to their respective meter numbers. This doesn’t show on the wireframe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The download template isn’t present in the wireframe 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891474" y="-1495259"/>
            <a:ext cx="1053017" cy="5994496"/>
          </a:xfrm>
          <a:prstGeom prst="leftBrace">
            <a:avLst>
              <a:gd name="adj1" fmla="val 8333"/>
              <a:gd name="adj2" fmla="val 5035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0451C4-E25F-0A4E-B412-37D90115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9" y="1929587"/>
            <a:ext cx="7567448" cy="40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1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0734" y="250138"/>
            <a:ext cx="6746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Meter assignment to customer is done via template upload in addition to a manual </a:t>
            </a:r>
            <a:r>
              <a:rPr lang="en-US" sz="1400" dirty="0" smtClean="0">
                <a:solidFill>
                  <a:schemeClr val="accent1"/>
                </a:solidFill>
              </a:rPr>
              <a:t>option(GUI).</a:t>
            </a:r>
            <a:endParaRPr lang="en-US" sz="1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0238B259-3C78-BA4E-95BB-B221A2531A75}"/>
              </a:ext>
            </a:extLst>
          </p:cNvPr>
          <p:cNvSpPr/>
          <p:nvPr/>
        </p:nvSpPr>
        <p:spPr>
          <a:xfrm rot="5400000">
            <a:off x="4891474" y="-1495259"/>
            <a:ext cx="1053017" cy="5994496"/>
          </a:xfrm>
          <a:prstGeom prst="leftBrace">
            <a:avLst>
              <a:gd name="adj1" fmla="val 8333"/>
              <a:gd name="adj2" fmla="val 50351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BD37CD9-7F3B-2E44-A42E-3FA7DEBF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2" y="1924962"/>
            <a:ext cx="7273159" cy="39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248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HelveticaNeue</vt:lpstr>
      <vt:lpstr>Arial</vt:lpstr>
      <vt:lpstr>Office Theme</vt:lpstr>
      <vt:lpstr>MSI WIREFRAME REVIEW FEEDBACK  </vt:lpstr>
      <vt:lpstr>MOJEC ADMIN – MSI (WEB)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MOJEC SBC ADMIN – MSI (WEB)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ajibadehammed@gmail.com</cp:lastModifiedBy>
  <cp:revision>8</cp:revision>
  <dcterms:created xsi:type="dcterms:W3CDTF">2021-10-06T08:21:11Z</dcterms:created>
  <dcterms:modified xsi:type="dcterms:W3CDTF">2021-10-11T03:42:56Z</dcterms:modified>
</cp:coreProperties>
</file>