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9"/>
  </p:notesMasterIdLst>
  <p:handoutMasterIdLst>
    <p:handoutMasterId r:id="rId10"/>
  </p:handoutMasterIdLst>
  <p:sldIdLst>
    <p:sldId id="256" r:id="rId5"/>
    <p:sldId id="267" r:id="rId6"/>
    <p:sldId id="268"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63" autoAdjust="0"/>
  </p:normalViewPr>
  <p:slideViewPr>
    <p:cSldViewPr snapToGrid="0">
      <p:cViewPr>
        <p:scale>
          <a:sx n="64" d="100"/>
          <a:sy n="64" d="100"/>
        </p:scale>
        <p:origin x="978" y="30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2/28/2020</a:t>
            </a:fld>
            <a:endParaRPr lang="en-US"/>
          </a:p>
        </p:txBody>
      </p:sp>
      <p:sp>
        <p:nvSpPr>
          <p:cNvPr id="4" name="Footer Placeholder 3">
            <a:extLst>
              <a:ext uri="{FF2B5EF4-FFF2-40B4-BE49-F238E27FC236}">
                <a16:creationId xmlns:a16="http://schemas.microsoft.com/office/drawing/2014/main" xmlns=""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2/28/2020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xmlns=""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xmlns="" id="{535AEE24-534A-40F1-99E4-00B7D5FD9124}"/>
              </a:ext>
            </a:extLst>
          </p:cNvPr>
          <p:cNvSpPr>
            <a:spLocks noGrp="1"/>
          </p:cNvSpPr>
          <p:nvPr>
            <p:ph type="dt" sz="half" idx="10"/>
          </p:nvPr>
        </p:nvSpPr>
        <p:spPr/>
        <p:txBody>
          <a:bodyPr/>
          <a:lstStyle/>
          <a:p>
            <a:fld id="{DECF21A4-E71B-4D3A-AF45-E989C23A7BB1}" type="datetimeFigureOut">
              <a:rPr lang="en-US" smtClean="0"/>
              <a:t>2/28/2020</a:t>
            </a:fld>
            <a:endParaRPr lang="en-US" dirty="0"/>
          </a:p>
        </p:txBody>
      </p:sp>
      <p:sp>
        <p:nvSpPr>
          <p:cNvPr id="5" name="Footer Placeholder 4">
            <a:extLst>
              <a:ext uri="{FF2B5EF4-FFF2-40B4-BE49-F238E27FC236}">
                <a16:creationId xmlns:a16="http://schemas.microsoft.com/office/drawing/2014/main" xmlns=""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A47D73-EDDA-49A6-BA12-1CA980DA9BC0}"/>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2189B82E-4CA1-47A5-B133-FBD4D8A83983}"/>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938A267F-D142-4D04-9F03-6CB099E6FA32}"/>
              </a:ext>
            </a:extLst>
          </p:cNvPr>
          <p:cNvSpPr>
            <a:spLocks noGrp="1"/>
          </p:cNvSpPr>
          <p:nvPr>
            <p:ph type="dt" sz="half" idx="10"/>
          </p:nvPr>
        </p:nvSpPr>
        <p:spPr/>
        <p:txBody>
          <a:bodyPr/>
          <a:lstStyle/>
          <a:p>
            <a:fld id="{DECF21A4-E71B-4D3A-AF45-E989C23A7BB1}" type="datetimeFigureOut">
              <a:rPr lang="en-US" smtClean="0"/>
              <a:t>2/28/2020</a:t>
            </a:fld>
            <a:endParaRPr lang="en-US" dirty="0"/>
          </a:p>
        </p:txBody>
      </p:sp>
      <p:sp>
        <p:nvSpPr>
          <p:cNvPr id="5" name="Footer Placeholder 4">
            <a:extLst>
              <a:ext uri="{FF2B5EF4-FFF2-40B4-BE49-F238E27FC236}">
                <a16:creationId xmlns:a16="http://schemas.microsoft.com/office/drawing/2014/main" xmlns=""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256E92A-52E0-4710-BDEF-0A1534685403}"/>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B7A240E1-5EB0-47FD-AA37-BF945D136CC3}"/>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A1A14243-F1E4-487A-ABEC-30516A01DF2B}"/>
              </a:ext>
            </a:extLst>
          </p:cNvPr>
          <p:cNvSpPr>
            <a:spLocks noGrp="1"/>
          </p:cNvSpPr>
          <p:nvPr>
            <p:ph type="dt" sz="half" idx="10"/>
          </p:nvPr>
        </p:nvSpPr>
        <p:spPr/>
        <p:txBody>
          <a:bodyPr/>
          <a:lstStyle/>
          <a:p>
            <a:fld id="{DECF21A4-E71B-4D3A-AF45-E989C23A7BB1}" type="datetimeFigureOut">
              <a:rPr lang="en-US" smtClean="0"/>
              <a:t>2/28/2020</a:t>
            </a:fld>
            <a:endParaRPr lang="en-US" dirty="0"/>
          </a:p>
        </p:txBody>
      </p:sp>
      <p:sp>
        <p:nvSpPr>
          <p:cNvPr id="5" name="Footer Placeholder 4">
            <a:extLst>
              <a:ext uri="{FF2B5EF4-FFF2-40B4-BE49-F238E27FC236}">
                <a16:creationId xmlns:a16="http://schemas.microsoft.com/office/drawing/2014/main" xmlns=""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6334F3-0709-471B-A734-C4B404F55B8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AF795016-AF78-4708-9C5F-21110C197B03}"/>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2AAEA2D1-B124-4454-AFDC-EA60A14BA121}"/>
              </a:ext>
            </a:extLst>
          </p:cNvPr>
          <p:cNvSpPr>
            <a:spLocks noGrp="1"/>
          </p:cNvSpPr>
          <p:nvPr>
            <p:ph type="dt" sz="half" idx="10"/>
          </p:nvPr>
        </p:nvSpPr>
        <p:spPr/>
        <p:txBody>
          <a:bodyPr/>
          <a:lstStyle/>
          <a:p>
            <a:fld id="{DECF21A4-E71B-4D3A-AF45-E989C23A7BB1}" type="datetimeFigureOut">
              <a:rPr lang="en-US" smtClean="0"/>
              <a:t>2/28/2020</a:t>
            </a:fld>
            <a:endParaRPr lang="en-US" dirty="0"/>
          </a:p>
        </p:txBody>
      </p:sp>
      <p:sp>
        <p:nvSpPr>
          <p:cNvPr id="5" name="Footer Placeholder 4">
            <a:extLst>
              <a:ext uri="{FF2B5EF4-FFF2-40B4-BE49-F238E27FC236}">
                <a16:creationId xmlns:a16="http://schemas.microsoft.com/office/drawing/2014/main" xmlns=""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084BB3D1-3138-4B69-BF5D-4B1A213451CA}"/>
              </a:ext>
            </a:extLst>
          </p:cNvPr>
          <p:cNvSpPr>
            <a:spLocks noGrp="1"/>
          </p:cNvSpPr>
          <p:nvPr>
            <p:ph type="dt" sz="half" idx="10"/>
          </p:nvPr>
        </p:nvSpPr>
        <p:spPr/>
        <p:txBody>
          <a:bodyPr/>
          <a:lstStyle/>
          <a:p>
            <a:fld id="{DECF21A4-E71B-4D3A-AF45-E989C23A7BB1}" type="datetimeFigureOut">
              <a:rPr lang="en-US" smtClean="0"/>
              <a:t>2/28/2020</a:t>
            </a:fld>
            <a:endParaRPr lang="en-US" dirty="0"/>
          </a:p>
        </p:txBody>
      </p:sp>
      <p:sp>
        <p:nvSpPr>
          <p:cNvPr id="5" name="Footer Placeholder 4">
            <a:extLst>
              <a:ext uri="{FF2B5EF4-FFF2-40B4-BE49-F238E27FC236}">
                <a16:creationId xmlns:a16="http://schemas.microsoft.com/office/drawing/2014/main" xmlns=""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CAA11-CC97-44E5-AE4D-808FD741A06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683AB6CB-9460-4BCA-86C5-5F26357AB80F}"/>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xmlns="" id="{69FAB0F6-401D-4BAF-A300-65AD684DF961}"/>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xmlns="" id="{C4561BBA-B185-4B45-B152-3D320E15F550}"/>
              </a:ext>
            </a:extLst>
          </p:cNvPr>
          <p:cNvSpPr>
            <a:spLocks noGrp="1"/>
          </p:cNvSpPr>
          <p:nvPr>
            <p:ph type="dt" sz="half" idx="10"/>
          </p:nvPr>
        </p:nvSpPr>
        <p:spPr/>
        <p:txBody>
          <a:bodyPr/>
          <a:lstStyle/>
          <a:p>
            <a:fld id="{DECF21A4-E71B-4D3A-AF45-E989C23A7BB1}" type="datetimeFigureOut">
              <a:rPr lang="en-US" smtClean="0"/>
              <a:t>2/28/2020</a:t>
            </a:fld>
            <a:endParaRPr lang="en-US" dirty="0"/>
          </a:p>
        </p:txBody>
      </p:sp>
      <p:sp>
        <p:nvSpPr>
          <p:cNvPr id="6" name="Footer Placeholder 5">
            <a:extLst>
              <a:ext uri="{FF2B5EF4-FFF2-40B4-BE49-F238E27FC236}">
                <a16:creationId xmlns:a16="http://schemas.microsoft.com/office/drawing/2014/main" xmlns=""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EA47C3-C498-415A-A057-E19BCEB5F28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F871B54A-6775-4978-8E19-32694C9B5E38}"/>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xmlns=""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BE8E898F-5B79-46F1-89C1-F827997CC485}"/>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6B417A4D-2EC9-4294-BFF4-EAE22EE1099A}"/>
              </a:ext>
            </a:extLst>
          </p:cNvPr>
          <p:cNvSpPr>
            <a:spLocks noGrp="1"/>
          </p:cNvSpPr>
          <p:nvPr>
            <p:ph type="dt" sz="half" idx="10"/>
          </p:nvPr>
        </p:nvSpPr>
        <p:spPr/>
        <p:txBody>
          <a:bodyPr/>
          <a:lstStyle/>
          <a:p>
            <a:fld id="{DECF21A4-E71B-4D3A-AF45-E989C23A7BB1}" type="datetimeFigureOut">
              <a:rPr lang="en-US" smtClean="0"/>
              <a:t>2/28/2020</a:t>
            </a:fld>
            <a:endParaRPr lang="en-US" dirty="0"/>
          </a:p>
        </p:txBody>
      </p:sp>
      <p:sp>
        <p:nvSpPr>
          <p:cNvPr id="8" name="Footer Placeholder 7">
            <a:extLst>
              <a:ext uri="{FF2B5EF4-FFF2-40B4-BE49-F238E27FC236}">
                <a16:creationId xmlns:a16="http://schemas.microsoft.com/office/drawing/2014/main" xmlns=""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9F68FC-5755-447A-8D7F-9ADED3E994A3}"/>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8AB50287-81AA-46CA-8CB3-53A7F8313741}"/>
              </a:ext>
            </a:extLst>
          </p:cNvPr>
          <p:cNvSpPr>
            <a:spLocks noGrp="1"/>
          </p:cNvSpPr>
          <p:nvPr>
            <p:ph type="dt" sz="half" idx="10"/>
          </p:nvPr>
        </p:nvSpPr>
        <p:spPr/>
        <p:txBody>
          <a:bodyPr/>
          <a:lstStyle/>
          <a:p>
            <a:fld id="{DECF21A4-E71B-4D3A-AF45-E989C23A7BB1}" type="datetimeFigureOut">
              <a:rPr lang="en-US" smtClean="0"/>
              <a:t>2/28/2020</a:t>
            </a:fld>
            <a:endParaRPr lang="en-US" dirty="0"/>
          </a:p>
        </p:txBody>
      </p:sp>
      <p:sp>
        <p:nvSpPr>
          <p:cNvPr id="4" name="Footer Placeholder 3">
            <a:extLst>
              <a:ext uri="{FF2B5EF4-FFF2-40B4-BE49-F238E27FC236}">
                <a16:creationId xmlns:a16="http://schemas.microsoft.com/office/drawing/2014/main" xmlns=""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46ACAA5-F8E7-46E9-8BA7-A510948B62CC}"/>
              </a:ext>
            </a:extLst>
          </p:cNvPr>
          <p:cNvSpPr>
            <a:spLocks noGrp="1"/>
          </p:cNvSpPr>
          <p:nvPr>
            <p:ph type="dt" sz="half" idx="10"/>
          </p:nvPr>
        </p:nvSpPr>
        <p:spPr/>
        <p:txBody>
          <a:bodyPr/>
          <a:lstStyle/>
          <a:p>
            <a:fld id="{DECF21A4-E71B-4D3A-AF45-E989C23A7BB1}" type="datetimeFigureOut">
              <a:rPr lang="en-US" smtClean="0"/>
              <a:t>2/28/2020</a:t>
            </a:fld>
            <a:endParaRPr lang="en-US" dirty="0"/>
          </a:p>
        </p:txBody>
      </p:sp>
      <p:sp>
        <p:nvSpPr>
          <p:cNvPr id="3" name="Footer Placeholder 2">
            <a:extLst>
              <a:ext uri="{FF2B5EF4-FFF2-40B4-BE49-F238E27FC236}">
                <a16:creationId xmlns:a16="http://schemas.microsoft.com/office/drawing/2014/main" xmlns=""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E5D8562E-E6F1-449B-909C-98426BA86B36}"/>
              </a:ext>
            </a:extLst>
          </p:cNvPr>
          <p:cNvSpPr>
            <a:spLocks noGrp="1"/>
          </p:cNvSpPr>
          <p:nvPr>
            <p:ph type="dt" sz="half" idx="10"/>
          </p:nvPr>
        </p:nvSpPr>
        <p:spPr/>
        <p:txBody>
          <a:bodyPr/>
          <a:lstStyle/>
          <a:p>
            <a:fld id="{DECF21A4-E71B-4D3A-AF45-E989C23A7BB1}" type="datetimeFigureOut">
              <a:rPr lang="en-US" smtClean="0"/>
              <a:t>2/28/2020</a:t>
            </a:fld>
            <a:endParaRPr lang="en-US" dirty="0"/>
          </a:p>
        </p:txBody>
      </p:sp>
      <p:sp>
        <p:nvSpPr>
          <p:cNvPr id="6" name="Footer Placeholder 5">
            <a:extLst>
              <a:ext uri="{FF2B5EF4-FFF2-40B4-BE49-F238E27FC236}">
                <a16:creationId xmlns:a16="http://schemas.microsoft.com/office/drawing/2014/main" xmlns=""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xmlns=""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xmlns=""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533293F4-2B70-4BB5-A982-219E4133E251}"/>
              </a:ext>
            </a:extLst>
          </p:cNvPr>
          <p:cNvSpPr>
            <a:spLocks noGrp="1"/>
          </p:cNvSpPr>
          <p:nvPr>
            <p:ph type="dt" sz="half" idx="10"/>
          </p:nvPr>
        </p:nvSpPr>
        <p:spPr/>
        <p:txBody>
          <a:bodyPr/>
          <a:lstStyle/>
          <a:p>
            <a:fld id="{DECF21A4-E71B-4D3A-AF45-E989C23A7BB1}" type="datetimeFigureOut">
              <a:rPr lang="en-US" smtClean="0"/>
              <a:t>2/28/2020</a:t>
            </a:fld>
            <a:endParaRPr lang="en-US" dirty="0"/>
          </a:p>
        </p:txBody>
      </p:sp>
      <p:sp>
        <p:nvSpPr>
          <p:cNvPr id="6" name="Footer Placeholder 5">
            <a:extLst>
              <a:ext uri="{FF2B5EF4-FFF2-40B4-BE49-F238E27FC236}">
                <a16:creationId xmlns:a16="http://schemas.microsoft.com/office/drawing/2014/main" xmlns=""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2/28/2020</a:t>
            </a:fld>
            <a:endParaRPr lang="en-US" dirty="0"/>
          </a:p>
        </p:txBody>
      </p:sp>
      <p:sp>
        <p:nvSpPr>
          <p:cNvPr id="5" name="Footer Placeholder 4">
            <a:extLst>
              <a:ext uri="{FF2B5EF4-FFF2-40B4-BE49-F238E27FC236}">
                <a16:creationId xmlns:a16="http://schemas.microsoft.com/office/drawing/2014/main" xmlns=""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3.svg"/></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2.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smtClean="0">
                <a:latin typeface="Franklin Gothic Book" panose="020B0503020102020204" pitchFamily="34" charset="0"/>
                <a:cs typeface="Segoe UI" panose="020B0502040204020203" pitchFamily="34" charset="0"/>
              </a:rPr>
              <a:t>Project 2 </a:t>
            </a:r>
            <a:r>
              <a:rPr lang="en-US" sz="4400" dirty="0" err="1" smtClean="0">
                <a:latin typeface="Franklin Gothic Book" panose="020B0503020102020204" pitchFamily="34" charset="0"/>
                <a:cs typeface="Segoe UI" panose="020B0502040204020203" pitchFamily="34" charset="0"/>
              </a:rPr>
              <a:t>Pemanasan</a:t>
            </a:r>
            <a:endParaRPr lang="en-US" sz="4400" dirty="0">
              <a:latin typeface="Franklin Gothic Book" panose="020B0503020102020204" pitchFamily="34" charset="0"/>
              <a:cs typeface="Segoe UI" panose="020B0502040204020203" pitchFamily="34" charset="0"/>
            </a:endParaRPr>
          </a:p>
        </p:txBody>
      </p:sp>
      <p:sp>
        <p:nvSpPr>
          <p:cNvPr id="3" name="Subtitle 2">
            <a:extLst>
              <a:ext uri="{FF2B5EF4-FFF2-40B4-BE49-F238E27FC236}">
                <a16:creationId xmlns:a16="http://schemas.microsoft.com/office/drawing/2014/main" xmlns="" id="{814253EE-4FA2-4843-BE27-C7D5B08FFB81}"/>
              </a:ext>
            </a:extLst>
          </p:cNvPr>
          <p:cNvSpPr>
            <a:spLocks noGrp="1"/>
          </p:cNvSpPr>
          <p:nvPr>
            <p:ph type="subTitle" idx="1"/>
          </p:nvPr>
        </p:nvSpPr>
        <p:spPr>
          <a:xfrm>
            <a:off x="4654298" y="5308632"/>
            <a:ext cx="5609219" cy="764364"/>
          </a:xfrm>
        </p:spPr>
        <p:txBody>
          <a:bodyPr anchor="b">
            <a:normAutofit lnSpcReduction="10000"/>
          </a:bodyPr>
          <a:lstStyle/>
          <a:p>
            <a:pPr marL="342900" indent="-342900" algn="l">
              <a:buFont typeface="Arial" panose="020B0604020202020204" pitchFamily="34" charset="0"/>
              <a:buChar char="•"/>
            </a:pPr>
            <a:r>
              <a:rPr lang="en-US" sz="2000" dirty="0" smtClean="0">
                <a:latin typeface="Franklin Gothic Book" panose="020B0503020102020204" pitchFamily="34" charset="0"/>
              </a:rPr>
              <a:t>Muhammad </a:t>
            </a:r>
            <a:r>
              <a:rPr lang="en-US" sz="2000" dirty="0" err="1" smtClean="0">
                <a:latin typeface="Franklin Gothic Book" panose="020B0503020102020204" pitchFamily="34" charset="0"/>
              </a:rPr>
              <a:t>Ajie</a:t>
            </a:r>
            <a:r>
              <a:rPr lang="en-US" sz="2000" dirty="0" smtClean="0">
                <a:latin typeface="Franklin Gothic Book" panose="020B0503020102020204" pitchFamily="34" charset="0"/>
              </a:rPr>
              <a:t> </a:t>
            </a:r>
            <a:r>
              <a:rPr lang="en-US" sz="2000" dirty="0" err="1" smtClean="0">
                <a:latin typeface="Franklin Gothic Book" panose="020B0503020102020204" pitchFamily="34" charset="0"/>
              </a:rPr>
              <a:t>Panca</a:t>
            </a:r>
            <a:r>
              <a:rPr lang="en-US" sz="2000" dirty="0" smtClean="0">
                <a:latin typeface="Franklin Gothic Book" panose="020B0503020102020204" pitchFamily="34" charset="0"/>
              </a:rPr>
              <a:t> </a:t>
            </a:r>
            <a:r>
              <a:rPr lang="en-US" sz="2000" dirty="0" err="1" smtClean="0">
                <a:latin typeface="Franklin Gothic Book" panose="020B0503020102020204" pitchFamily="34" charset="0"/>
              </a:rPr>
              <a:t>Kurniawan</a:t>
            </a:r>
            <a:endParaRPr lang="en-US" sz="2000" dirty="0" smtClean="0">
              <a:latin typeface="Franklin Gothic Book" panose="020B0503020102020204" pitchFamily="34" charset="0"/>
            </a:endParaRPr>
          </a:p>
          <a:p>
            <a:pPr marL="342900" indent="-342900" algn="l">
              <a:buFont typeface="Arial" panose="020B0604020202020204" pitchFamily="34" charset="0"/>
              <a:buChar char="•"/>
            </a:pPr>
            <a:r>
              <a:rPr lang="en-US" sz="2000" dirty="0" err="1" smtClean="0">
                <a:latin typeface="Franklin Gothic Book" panose="020B0503020102020204" pitchFamily="34" charset="0"/>
              </a:rPr>
              <a:t>Nisrina</a:t>
            </a:r>
            <a:r>
              <a:rPr lang="en-US" sz="2000" dirty="0" smtClean="0">
                <a:latin typeface="Franklin Gothic Book" panose="020B0503020102020204" pitchFamily="34" charset="0"/>
              </a:rPr>
              <a:t> </a:t>
            </a:r>
            <a:r>
              <a:rPr lang="en-US" sz="2000" dirty="0" err="1" smtClean="0">
                <a:latin typeface="Franklin Gothic Book" panose="020B0503020102020204" pitchFamily="34" charset="0"/>
              </a:rPr>
              <a:t>Megaputeri</a:t>
            </a:r>
            <a:r>
              <a:rPr lang="en-US" sz="2000" dirty="0" smtClean="0">
                <a:latin typeface="Franklin Gothic Book" panose="020B0503020102020204" pitchFamily="34" charset="0"/>
              </a:rPr>
              <a:t> </a:t>
            </a:r>
            <a:r>
              <a:rPr lang="en-US" sz="2000" dirty="0" err="1" smtClean="0">
                <a:latin typeface="Franklin Gothic Book" panose="020B0503020102020204" pitchFamily="34" charset="0"/>
              </a:rPr>
              <a:t>Yoniton</a:t>
            </a:r>
            <a:endParaRPr lang="en-US" sz="2000" dirty="0">
              <a:latin typeface="Franklin Gothic Book" panose="020B0503020102020204" pitchFamily="34" charset="0"/>
            </a:endParaRPr>
          </a:p>
        </p:txBody>
      </p:sp>
      <p:sp>
        <p:nvSpPr>
          <p:cNvPr id="29" name="Freeform: Shape 28">
            <a:extLst>
              <a:ext uri="{FF2B5EF4-FFF2-40B4-BE49-F238E27FC236}">
                <a16:creationId xmlns:a16="http://schemas.microsoft.com/office/drawing/2014/main" xmlns="" id="{F6E384F5-137A-40B1-97F0-694CC6ECD5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xmlns="" id="{EBA87361-6D30-46E4-834B-719CF59055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xmlns="" id="{9DBC4630-03DA-474F-BBCB-BA3AE6B31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xmlns="" id="{D89DB1C0-FEEC-4CB6-88B2-F9C5562E09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xmlns=""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xmlns="" id="{78418A25-6EAC-4140-BFE6-284E1925B5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xmlns="" id="{08163D1C-ED91-4D5F-A33B-CF1256B27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xmlns=""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xmlns=""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xmlns="" id="{31103AB2-C090-458F-B752-294F23AFA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xmlns="" id="{83D471F3-782A-4BA1-9CAB-FF5CDF0A75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xmlns=""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8" y="372201"/>
            <a:ext cx="10515600" cy="1325563"/>
          </a:xfrm>
        </p:spPr>
        <p:txBody>
          <a:bodyPr/>
          <a:lstStyle/>
          <a:p>
            <a:pPr algn="ctr"/>
            <a:r>
              <a:rPr lang="en-US" b="1" dirty="0" err="1" smtClean="0"/>
              <a:t>Penjelasan</a:t>
            </a:r>
            <a:endParaRPr lang="en-US" b="1" dirty="0"/>
          </a:p>
        </p:txBody>
      </p:sp>
      <p:pic>
        <p:nvPicPr>
          <p:cNvPr id="9" name="Graphic 8">
            <a:extLst>
              <a:ext uri="{FF2B5EF4-FFF2-40B4-BE49-F238E27FC236}">
                <a16:creationId xmlns:a16="http://schemas.microsoft.com/office/drawing/2014/main" xmlns="" id="{35127EDA-5861-47AB-8729-620CFC7DAC0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641431" y="816337"/>
            <a:ext cx="5225327" cy="5225327"/>
          </a:xfrm>
          <a:prstGeom prst="rect">
            <a:avLst/>
          </a:prstGeom>
        </p:spPr>
      </p:pic>
      <p:sp>
        <p:nvSpPr>
          <p:cNvPr id="10" name="AutoShape 2" descr="Hasil gambar untuk crud adalah"/>
          <p:cNvSpPr>
            <a:spLocks noGrp="1" noChangeAspect="1" noChangeArrowheads="1"/>
          </p:cNvSpPr>
          <p:nvPr>
            <p:ph idx="1"/>
          </p:nvPr>
        </p:nvSpPr>
        <p:spPr bwMode="auto">
          <a:xfrm>
            <a:off x="838200" y="1851025"/>
            <a:ext cx="10515600" cy="43513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13"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pSp>
        <p:nvGrpSpPr>
          <p:cNvPr id="18" name="Group 17"/>
          <p:cNvGrpSpPr/>
          <p:nvPr/>
        </p:nvGrpSpPr>
        <p:grpSpPr>
          <a:xfrm>
            <a:off x="992291" y="4368424"/>
            <a:ext cx="2669995" cy="1585061"/>
            <a:chOff x="2949678" y="2636469"/>
            <a:chExt cx="2669995" cy="1585061"/>
          </a:xfrm>
        </p:grpSpPr>
        <p:sp>
          <p:nvSpPr>
            <p:cNvPr id="15" name="Teardrop 14"/>
            <p:cNvSpPr/>
            <p:nvPr/>
          </p:nvSpPr>
          <p:spPr>
            <a:xfrm>
              <a:off x="2949678" y="2636469"/>
              <a:ext cx="2669995" cy="1585061"/>
            </a:xfrm>
            <a:prstGeom prst="teardrop">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pic>
          <p:nvPicPr>
            <p:cNvPr id="1032" name="Picture 8" descr="Hasil gambar untuk mysql 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3164" y="2636469"/>
              <a:ext cx="2420380" cy="1239799"/>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Frame 13"/>
          <p:cNvSpPr/>
          <p:nvPr/>
        </p:nvSpPr>
        <p:spPr>
          <a:xfrm>
            <a:off x="699751" y="218937"/>
            <a:ext cx="10792497" cy="1606685"/>
          </a:xfrm>
          <a:prstGeom prst="fram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grpSp>
        <p:nvGrpSpPr>
          <p:cNvPr id="19" name="Group 18"/>
          <p:cNvGrpSpPr/>
          <p:nvPr/>
        </p:nvGrpSpPr>
        <p:grpSpPr>
          <a:xfrm>
            <a:off x="3845307" y="5160954"/>
            <a:ext cx="2669995" cy="1585061"/>
            <a:chOff x="2855004" y="4764533"/>
            <a:chExt cx="2669995" cy="1585061"/>
          </a:xfrm>
        </p:grpSpPr>
        <p:sp>
          <p:nvSpPr>
            <p:cNvPr id="22" name="Teardrop 21"/>
            <p:cNvSpPr/>
            <p:nvPr/>
          </p:nvSpPr>
          <p:spPr>
            <a:xfrm flipH="1">
              <a:off x="2855004" y="4764533"/>
              <a:ext cx="2669995" cy="1585061"/>
            </a:xfrm>
            <a:prstGeom prst="teardrop">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pic>
          <p:nvPicPr>
            <p:cNvPr id="1034" name="Picture 10" descr="Hasil gambar untuk php 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4417" t="25438" r="14193" b="25517"/>
            <a:stretch/>
          </p:blipFill>
          <p:spPr bwMode="auto">
            <a:xfrm>
              <a:off x="2884984" y="4871485"/>
              <a:ext cx="2639559" cy="1401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22"/>
          <p:cNvGrpSpPr/>
          <p:nvPr/>
        </p:nvGrpSpPr>
        <p:grpSpPr>
          <a:xfrm>
            <a:off x="992291" y="1978886"/>
            <a:ext cx="2678300" cy="1585061"/>
            <a:chOff x="8105787" y="2463837"/>
            <a:chExt cx="2678300" cy="1585061"/>
          </a:xfrm>
        </p:grpSpPr>
        <p:sp>
          <p:nvSpPr>
            <p:cNvPr id="21" name="Snip Diagonal Corner Rectangle 20"/>
            <p:cNvSpPr/>
            <p:nvPr/>
          </p:nvSpPr>
          <p:spPr>
            <a:xfrm>
              <a:off x="8105787" y="2463837"/>
              <a:ext cx="2678300" cy="1585061"/>
            </a:xfrm>
            <a:prstGeom prst="snip2Diag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20" name="Rectangle 19"/>
            <p:cNvSpPr/>
            <p:nvPr/>
          </p:nvSpPr>
          <p:spPr>
            <a:xfrm>
              <a:off x="8490989" y="2589753"/>
              <a:ext cx="1907895" cy="1323439"/>
            </a:xfrm>
            <a:prstGeom prst="rect">
              <a:avLst/>
            </a:prstGeom>
            <a:noFill/>
          </p:spPr>
          <p:txBody>
            <a:bodyPr wrap="none" lIns="91440" tIns="45720" rIns="91440" bIns="45720">
              <a:spAutoFit/>
            </a:bodyPr>
            <a:lstStyle/>
            <a:p>
              <a:pPr algn="ctr"/>
              <a:r>
                <a:rPr lang="en-US" sz="8000" b="1" dirty="0" smtClean="0">
                  <a:ln w="6600">
                    <a:solidFill>
                      <a:schemeClr val="accent2"/>
                    </a:solidFill>
                    <a:prstDash val="solid"/>
                  </a:ln>
                  <a:solidFill>
                    <a:srgbClr val="FFFFFF"/>
                  </a:solidFill>
                  <a:effectLst>
                    <a:outerShdw dist="38100" dir="2700000" algn="tl" rotWithShape="0">
                      <a:schemeClr val="accent2"/>
                    </a:outerShdw>
                  </a:effectLst>
                </a:rPr>
                <a:t>ERD</a:t>
              </a:r>
              <a:endParaRPr lang="en-US" sz="8000" b="1" dirty="0">
                <a:ln w="6600">
                  <a:solidFill>
                    <a:schemeClr val="accent2"/>
                  </a:solidFill>
                  <a:prstDash val="solid"/>
                </a:ln>
                <a:solidFill>
                  <a:srgbClr val="FFFFFF"/>
                </a:solidFill>
                <a:effectLst>
                  <a:outerShdw dist="38100" dir="2700000" algn="tl" rotWithShape="0">
                    <a:schemeClr val="accent2"/>
                  </a:outerShdw>
                </a:effectLst>
              </a:endParaRPr>
            </a:p>
          </p:txBody>
        </p:sp>
      </p:grpSp>
      <p:grpSp>
        <p:nvGrpSpPr>
          <p:cNvPr id="24" name="Group 23"/>
          <p:cNvGrpSpPr/>
          <p:nvPr/>
        </p:nvGrpSpPr>
        <p:grpSpPr>
          <a:xfrm>
            <a:off x="3898493" y="2729887"/>
            <a:ext cx="2742938" cy="1585061"/>
            <a:chOff x="7912035" y="4912707"/>
            <a:chExt cx="2742938" cy="1585061"/>
          </a:xfrm>
        </p:grpSpPr>
        <p:sp>
          <p:nvSpPr>
            <p:cNvPr id="27" name="Snip Diagonal Corner Rectangle 26"/>
            <p:cNvSpPr/>
            <p:nvPr/>
          </p:nvSpPr>
          <p:spPr>
            <a:xfrm flipH="1">
              <a:off x="7944354" y="4912707"/>
              <a:ext cx="2678300" cy="1585061"/>
            </a:xfrm>
            <a:prstGeom prst="snip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1028" name="Picture 4" descr="Hasil gambar untuk crud adalah"/>
            <p:cNvPicPr>
              <a:picLocks noChangeAspect="1" noChangeArrowheads="1"/>
            </p:cNvPicPr>
            <p:nvPr/>
          </p:nvPicPr>
          <p:blipFill rotWithShape="1">
            <a:blip r:embed="rId8">
              <a:extLst>
                <a:ext uri="{28A0092B-C50C-407E-A947-70E740481C1C}">
                  <a14:useLocalDpi xmlns:a14="http://schemas.microsoft.com/office/drawing/2010/main" val="0"/>
                </a:ext>
              </a:extLst>
            </a:blip>
            <a:srcRect l="16880" t="10971" r="17854" b="7514"/>
            <a:stretch/>
          </p:blipFill>
          <p:spPr bwMode="auto">
            <a:xfrm>
              <a:off x="7912035" y="5016770"/>
              <a:ext cx="2742938" cy="13769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626168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ERD (Entity Relationship Diagram)</a:t>
            </a:r>
            <a:endParaRPr lang="en-US" b="1"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6196" y="1971810"/>
            <a:ext cx="4739606" cy="4795744"/>
          </a:xfrm>
        </p:spPr>
      </p:pic>
      <p:sp>
        <p:nvSpPr>
          <p:cNvPr id="9" name="Frame 8"/>
          <p:cNvSpPr/>
          <p:nvPr/>
        </p:nvSpPr>
        <p:spPr>
          <a:xfrm>
            <a:off x="699751" y="218937"/>
            <a:ext cx="10792497" cy="1606685"/>
          </a:xfrm>
          <a:prstGeom prst="fram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731706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xmlns=""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xmlns="" id="{DFDA47BC-3069-47F5-8257-24B3B1F76A0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xmlns=""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xmlns="" id="{942B920A-73AD-402A-8EEF-B88E1A9398B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xmlns=""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xmlns="" id="{00C9EB70-BC82-414A-BF8D-AD7FC672761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xmlns=""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xmlns="" id="{7AE95D8F-9825-4222-8846-E3461598CC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527538" y="4756638"/>
            <a:ext cx="11139854" cy="930447"/>
          </a:xfrm>
        </p:spPr>
        <p:txBody>
          <a:bodyPr>
            <a:normAutofit/>
          </a:bodyPr>
          <a:lstStyle/>
          <a:p>
            <a:r>
              <a:rPr lang="en-US" sz="5400" dirty="0" err="1" smtClean="0">
                <a:solidFill>
                  <a:srgbClr val="FFFFFF"/>
                </a:solidFill>
                <a:latin typeface="Franklin Gothic Book" panose="020B0503020102020204" pitchFamily="34" charset="0"/>
                <a:cs typeface="Segoe UI" panose="020B0502040204020203" pitchFamily="34" charset="0"/>
              </a:rPr>
              <a:t>Terima</a:t>
            </a:r>
            <a:r>
              <a:rPr lang="en-US" sz="5400" dirty="0" smtClean="0">
                <a:solidFill>
                  <a:srgbClr val="FFFFFF"/>
                </a:solidFill>
                <a:latin typeface="Franklin Gothic Book" panose="020B0503020102020204" pitchFamily="34" charset="0"/>
                <a:cs typeface="Segoe UI" panose="020B0502040204020203" pitchFamily="34" charset="0"/>
              </a:rPr>
              <a:t> </a:t>
            </a:r>
            <a:r>
              <a:rPr lang="en-US" sz="5400" dirty="0" err="1" smtClean="0">
                <a:solidFill>
                  <a:srgbClr val="FFFFFF"/>
                </a:solidFill>
                <a:latin typeface="Franklin Gothic Book" panose="020B0503020102020204" pitchFamily="34" charset="0"/>
                <a:cs typeface="Segoe UI" panose="020B0502040204020203" pitchFamily="34" charset="0"/>
              </a:rPr>
              <a:t>Kasih</a:t>
            </a:r>
            <a:r>
              <a:rPr lang="en-US" sz="5400" dirty="0" smtClean="0">
                <a:solidFill>
                  <a:srgbClr val="FFFFFF"/>
                </a:solidFill>
                <a:latin typeface="Franklin Gothic Book" panose="020B0503020102020204" pitchFamily="34" charset="0"/>
                <a:cs typeface="Segoe UI" panose="020B0502040204020203" pitchFamily="34" charset="0"/>
              </a:rPr>
              <a:t> </a:t>
            </a:r>
            <a:r>
              <a:rPr lang="en-US" sz="5400" dirty="0" smtClean="0">
                <a:solidFill>
                  <a:srgbClr val="FFFFFF"/>
                </a:solidFill>
                <a:latin typeface="Franklin Gothic Book" panose="020B0503020102020204" pitchFamily="34" charset="0"/>
                <a:cs typeface="Segoe UI" panose="020B0502040204020203" pitchFamily="34" charset="0"/>
                <a:sym typeface="Wingdings" panose="05000000000000000000" pitchFamily="2" charset="2"/>
              </a:rPr>
              <a:t></a:t>
            </a:r>
            <a:endParaRPr lang="en-US" sz="5400" dirty="0">
              <a:solidFill>
                <a:srgbClr val="FFFFFF"/>
              </a:solidFill>
              <a:latin typeface="Franklin Gothic Book" panose="020B0503020102020204" pitchFamily="34" charset="0"/>
              <a:cs typeface="Segoe UI" panose="020B0502040204020203" pitchFamily="34" charset="0"/>
            </a:endParaRPr>
          </a:p>
        </p:txBody>
      </p:sp>
      <p:cxnSp>
        <p:nvCxnSpPr>
          <p:cNvPr id="24" name="Straight Connector 23">
            <a:extLst>
              <a:ext uri="{FF2B5EF4-FFF2-40B4-BE49-F238E27FC236}">
                <a16:creationId xmlns:a16="http://schemas.microsoft.com/office/drawing/2014/main" xmlns="" id="{3217665F-0036-444A-8D4A-33AF36A36A4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xmlns="" id="{814253EE-4FA2-4843-BE27-C7D5B08FFB81}"/>
              </a:ext>
            </a:extLst>
          </p:cNvPr>
          <p:cNvSpPr>
            <a:spLocks noGrp="1"/>
          </p:cNvSpPr>
          <p:nvPr>
            <p:ph type="subTitle" idx="1"/>
          </p:nvPr>
        </p:nvSpPr>
        <p:spPr>
          <a:xfrm>
            <a:off x="1339362" y="5815698"/>
            <a:ext cx="9144000" cy="420001"/>
          </a:xfrm>
        </p:spPr>
        <p:txBody>
          <a:bodyPr>
            <a:normAutofit/>
          </a:bodyPr>
          <a:lstStyle/>
          <a:p>
            <a:pPr lvl="0"/>
            <a:r>
              <a:rPr lang="en-US" altLang="ko-KR" sz="2000" dirty="0" err="1">
                <a:solidFill>
                  <a:schemeClr val="bg1"/>
                </a:solidFill>
              </a:rPr>
              <a:t>Mohon</a:t>
            </a:r>
            <a:r>
              <a:rPr lang="en-US" altLang="ko-KR" sz="2000" dirty="0">
                <a:solidFill>
                  <a:schemeClr val="bg1"/>
                </a:solidFill>
              </a:rPr>
              <a:t> </a:t>
            </a:r>
            <a:r>
              <a:rPr lang="en-US" altLang="ko-KR" sz="2000" dirty="0" err="1">
                <a:solidFill>
                  <a:schemeClr val="bg1"/>
                </a:solidFill>
              </a:rPr>
              <a:t>maaf</a:t>
            </a:r>
            <a:r>
              <a:rPr lang="en-US" altLang="ko-KR" sz="2000" dirty="0">
                <a:solidFill>
                  <a:schemeClr val="bg1"/>
                </a:solidFill>
              </a:rPr>
              <a:t> </a:t>
            </a:r>
            <a:r>
              <a:rPr lang="en-US" altLang="ko-KR" sz="2000" dirty="0" err="1">
                <a:solidFill>
                  <a:schemeClr val="bg1"/>
                </a:solidFill>
              </a:rPr>
              <a:t>apabila</a:t>
            </a:r>
            <a:r>
              <a:rPr lang="en-US" altLang="ko-KR" sz="2000" dirty="0">
                <a:solidFill>
                  <a:schemeClr val="bg1"/>
                </a:solidFill>
              </a:rPr>
              <a:t> </a:t>
            </a:r>
            <a:r>
              <a:rPr lang="en-US" altLang="ko-KR" sz="2000" dirty="0" err="1">
                <a:solidFill>
                  <a:schemeClr val="bg1"/>
                </a:solidFill>
              </a:rPr>
              <a:t>masih</a:t>
            </a:r>
            <a:r>
              <a:rPr lang="en-US" altLang="ko-KR" sz="2000" dirty="0">
                <a:solidFill>
                  <a:schemeClr val="bg1"/>
                </a:solidFill>
              </a:rPr>
              <a:t> </a:t>
            </a:r>
            <a:r>
              <a:rPr lang="en-US" altLang="ko-KR" sz="2000" dirty="0" err="1">
                <a:solidFill>
                  <a:schemeClr val="bg1"/>
                </a:solidFill>
              </a:rPr>
              <a:t>banyak</a:t>
            </a:r>
            <a:r>
              <a:rPr lang="en-US" altLang="ko-KR" sz="2000" dirty="0">
                <a:solidFill>
                  <a:schemeClr val="bg1"/>
                </a:solidFill>
              </a:rPr>
              <a:t> </a:t>
            </a:r>
            <a:r>
              <a:rPr lang="en-US" altLang="ko-KR" sz="2000" dirty="0" err="1">
                <a:solidFill>
                  <a:schemeClr val="bg1"/>
                </a:solidFill>
              </a:rPr>
              <a:t>kesalahan</a:t>
            </a:r>
            <a:r>
              <a:rPr lang="en-US" altLang="ko-KR" sz="2000" dirty="0">
                <a:solidFill>
                  <a:schemeClr val="bg1"/>
                </a:solidFill>
              </a:rPr>
              <a:t>, </a:t>
            </a:r>
            <a:r>
              <a:rPr lang="en-US" altLang="ko-KR" sz="2000" dirty="0" err="1">
                <a:solidFill>
                  <a:schemeClr val="bg1"/>
                </a:solidFill>
              </a:rPr>
              <a:t>manusia</a:t>
            </a:r>
            <a:r>
              <a:rPr lang="en-US" altLang="ko-KR" sz="2000" dirty="0">
                <a:solidFill>
                  <a:schemeClr val="bg1"/>
                </a:solidFill>
              </a:rPr>
              <a:t> </a:t>
            </a:r>
            <a:r>
              <a:rPr lang="en-US" altLang="ko-KR" sz="2000" dirty="0" err="1">
                <a:solidFill>
                  <a:schemeClr val="bg1"/>
                </a:solidFill>
              </a:rPr>
              <a:t>tidak</a:t>
            </a:r>
            <a:r>
              <a:rPr lang="en-US" altLang="ko-KR" sz="2000" dirty="0">
                <a:solidFill>
                  <a:schemeClr val="bg1"/>
                </a:solidFill>
              </a:rPr>
              <a:t> </a:t>
            </a:r>
            <a:r>
              <a:rPr lang="en-US" altLang="ko-KR" sz="2000" dirty="0" err="1">
                <a:solidFill>
                  <a:schemeClr val="bg1"/>
                </a:solidFill>
              </a:rPr>
              <a:t>luput</a:t>
            </a:r>
            <a:r>
              <a:rPr lang="en-US" altLang="ko-KR" sz="2000" dirty="0">
                <a:solidFill>
                  <a:schemeClr val="bg1"/>
                </a:solidFill>
              </a:rPr>
              <a:t> </a:t>
            </a:r>
            <a:r>
              <a:rPr lang="en-US" altLang="ko-KR" sz="2000" dirty="0" err="1">
                <a:solidFill>
                  <a:schemeClr val="bg1"/>
                </a:solidFill>
              </a:rPr>
              <a:t>dari</a:t>
            </a:r>
            <a:r>
              <a:rPr lang="en-US" altLang="ko-KR" sz="2000" dirty="0">
                <a:solidFill>
                  <a:schemeClr val="bg1"/>
                </a:solidFill>
              </a:rPr>
              <a:t> </a:t>
            </a:r>
            <a:r>
              <a:rPr lang="en-US" altLang="ko-KR" sz="2000" dirty="0" err="1">
                <a:solidFill>
                  <a:schemeClr val="bg1"/>
                </a:solidFill>
              </a:rPr>
              <a:t>kesalahan</a:t>
            </a:r>
            <a:r>
              <a:rPr lang="en-US" altLang="ko-KR" sz="2000" dirty="0">
                <a:solidFill>
                  <a:schemeClr val="bg1"/>
                </a:solidFill>
              </a:rPr>
              <a:t>.</a:t>
            </a:r>
            <a:endParaRPr lang="en-US" altLang="ko-KR" sz="2000" dirty="0">
              <a:solidFill>
                <a:schemeClr val="bg1"/>
              </a:solidFill>
            </a:endParaRPr>
          </a:p>
        </p:txBody>
      </p:sp>
    </p:spTree>
    <p:extLst>
      <p:ext uri="{BB962C8B-B14F-4D97-AF65-F5344CB8AC3E}">
        <p14:creationId xmlns:p14="http://schemas.microsoft.com/office/powerpoint/2010/main" val="2372968877"/>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238</Words>
  <Application>Microsoft Office PowerPoint</Application>
  <PresentationFormat>Widescreen</PresentationFormat>
  <Paragraphs>22</Paragraphs>
  <Slides>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맑은 고딕</vt:lpstr>
      <vt:lpstr>Arial</vt:lpstr>
      <vt:lpstr>Calibri</vt:lpstr>
      <vt:lpstr>Calibri Light</vt:lpstr>
      <vt:lpstr>Franklin Gothic Book</vt:lpstr>
      <vt:lpstr>Segoe UI</vt:lpstr>
      <vt:lpstr>Wingdings</vt:lpstr>
      <vt:lpstr>Office Theme</vt:lpstr>
      <vt:lpstr>Project 2 Pemanasan</vt:lpstr>
      <vt:lpstr>Penjelasan</vt:lpstr>
      <vt:lpstr>ERD (Entity Relationship Diagram)</vt:lpstr>
      <vt:lpstr>Terima Kasih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2020-02-28T15:06:28Z</dcterms:created>
  <dcterms:modified xsi:type="dcterms:W3CDTF">2020-02-28T16:16:21Z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