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23"/>
  </p:notesMasterIdLst>
  <p:handoutMasterIdLst>
    <p:handoutMasterId r:id="rId24"/>
  </p:handoutMasterIdLst>
  <p:sldIdLst>
    <p:sldId id="352" r:id="rId4"/>
    <p:sldId id="274" r:id="rId5"/>
    <p:sldId id="325" r:id="rId6"/>
    <p:sldId id="344" r:id="rId7"/>
    <p:sldId id="331" r:id="rId8"/>
    <p:sldId id="346" r:id="rId9"/>
    <p:sldId id="334" r:id="rId10"/>
    <p:sldId id="283" r:id="rId11"/>
    <p:sldId id="335" r:id="rId12"/>
    <p:sldId id="342" r:id="rId13"/>
    <p:sldId id="338" r:id="rId14"/>
    <p:sldId id="349" r:id="rId15"/>
    <p:sldId id="347" r:id="rId16"/>
    <p:sldId id="348" r:id="rId17"/>
    <p:sldId id="350" r:id="rId18"/>
    <p:sldId id="340" r:id="rId19"/>
    <p:sldId id="351" r:id="rId20"/>
    <p:sldId id="353" r:id="rId21"/>
    <p:sldId id="32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652" y="-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5E2E15F-629D-454B-86A1-A752567179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B186187-7FF9-4020-A5FE-F35CAF7569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42BDD-4245-4C9B-A035-92E99291CB3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06181AC-8107-4F6E-A784-BA3A5A52D6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BFA21F7-ECCA-40B0-BCF7-C33FA17FFA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1B774-F498-4058-96FB-476B718CF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38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40150-18CA-4E30-91B9-E4AD3C6C501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CA197-687D-42B4-B7B7-C320DE195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54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0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0F427D68-CA9C-4C85-BB53-D6EE499B4CE0}"/>
              </a:ext>
            </a:extLst>
          </p:cNvPr>
          <p:cNvSpPr/>
          <p:nvPr userDrawn="1"/>
        </p:nvSpPr>
        <p:spPr>
          <a:xfrm>
            <a:off x="4569021" y="0"/>
            <a:ext cx="5494734" cy="6838544"/>
          </a:xfrm>
          <a:custGeom>
            <a:avLst/>
            <a:gdLst>
              <a:gd name="connsiteX0" fmla="*/ 0 w 5494734"/>
              <a:gd name="connsiteY0" fmla="*/ 0 h 6838544"/>
              <a:gd name="connsiteX1" fmla="*/ 195688 w 5494734"/>
              <a:gd name="connsiteY1" fmla="*/ 0 h 6838544"/>
              <a:gd name="connsiteX2" fmla="*/ 397074 w 5494734"/>
              <a:gd name="connsiteY2" fmla="*/ 73733 h 6838544"/>
              <a:gd name="connsiteX3" fmla="*/ 2100327 w 5494734"/>
              <a:gd name="connsiteY3" fmla="*/ 979507 h 6838544"/>
              <a:gd name="connsiteX4" fmla="*/ 5481730 w 5494734"/>
              <a:gd name="connsiteY4" fmla="*/ 6661842 h 6838544"/>
              <a:gd name="connsiteX5" fmla="*/ 5494734 w 5494734"/>
              <a:gd name="connsiteY5" fmla="*/ 6838544 h 6838544"/>
              <a:gd name="connsiteX6" fmla="*/ 5409006 w 5494734"/>
              <a:gd name="connsiteY6" fmla="*/ 6838544 h 6838544"/>
              <a:gd name="connsiteX7" fmla="*/ 5398866 w 5494734"/>
              <a:gd name="connsiteY7" fmla="*/ 6700754 h 6838544"/>
              <a:gd name="connsiteX8" fmla="*/ 2017463 w 5494734"/>
              <a:gd name="connsiteY8" fmla="*/ 1018419 h 6838544"/>
              <a:gd name="connsiteX9" fmla="*/ 58805 w 5494734"/>
              <a:gd name="connsiteY9" fmla="*/ 19134 h 683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94734" h="6838544">
                <a:moveTo>
                  <a:pt x="0" y="0"/>
                </a:moveTo>
                <a:lnTo>
                  <a:pt x="195688" y="0"/>
                </a:lnTo>
                <a:lnTo>
                  <a:pt x="397074" y="73733"/>
                </a:lnTo>
                <a:cubicBezTo>
                  <a:pt x="990133" y="302385"/>
                  <a:pt x="1562361" y="604259"/>
                  <a:pt x="2100327" y="979507"/>
                </a:cubicBezTo>
                <a:cubicBezTo>
                  <a:pt x="4032610" y="2327340"/>
                  <a:pt x="5229207" y="4416964"/>
                  <a:pt x="5481730" y="6661842"/>
                </a:cubicBezTo>
                <a:lnTo>
                  <a:pt x="5494734" y="6838544"/>
                </a:lnTo>
                <a:lnTo>
                  <a:pt x="5409006" y="6838544"/>
                </a:lnTo>
                <a:lnTo>
                  <a:pt x="5398866" y="6700754"/>
                </a:lnTo>
                <a:cubicBezTo>
                  <a:pt x="5146343" y="4455876"/>
                  <a:pt x="3949746" y="2366252"/>
                  <a:pt x="2017463" y="1018419"/>
                </a:cubicBezTo>
                <a:cubicBezTo>
                  <a:pt x="1402645" y="589564"/>
                  <a:pt x="743076" y="256545"/>
                  <a:pt x="58805" y="1913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2D755CD6-ADCF-4B8D-B844-ABDD1567CE9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9873887" cy="6858000"/>
          </a:xfrm>
          <a:custGeom>
            <a:avLst/>
            <a:gdLst>
              <a:gd name="connsiteX0" fmla="*/ 0 w 9873887"/>
              <a:gd name="connsiteY0" fmla="*/ 0 h 6858000"/>
              <a:gd name="connsiteX1" fmla="*/ 4345371 w 9873887"/>
              <a:gd name="connsiteY1" fmla="*/ 0 h 6858000"/>
              <a:gd name="connsiteX2" fmla="*/ 4580886 w 9873887"/>
              <a:gd name="connsiteY2" fmla="*/ 76632 h 6858000"/>
              <a:gd name="connsiteX3" fmla="*/ 6517567 w 9873887"/>
              <a:gd name="connsiteY3" fmla="*/ 1064705 h 6858000"/>
              <a:gd name="connsiteX4" fmla="*/ 9861029 w 9873887"/>
              <a:gd name="connsiteY4" fmla="*/ 6683280 h 6858000"/>
              <a:gd name="connsiteX5" fmla="*/ 9873887 w 9873887"/>
              <a:gd name="connsiteY5" fmla="*/ 6858000 h 6858000"/>
              <a:gd name="connsiteX6" fmla="*/ 0 w 9873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73887" h="6858000">
                <a:moveTo>
                  <a:pt x="0" y="0"/>
                </a:moveTo>
                <a:lnTo>
                  <a:pt x="4345371" y="0"/>
                </a:lnTo>
                <a:lnTo>
                  <a:pt x="4580886" y="76632"/>
                </a:lnTo>
                <a:cubicBezTo>
                  <a:pt x="5257479" y="311379"/>
                  <a:pt x="5909648" y="640662"/>
                  <a:pt x="6517567" y="1064705"/>
                </a:cubicBezTo>
                <a:cubicBezTo>
                  <a:pt x="8428169" y="2397414"/>
                  <a:pt x="9611339" y="4463591"/>
                  <a:pt x="9861029" y="6683280"/>
                </a:cubicBezTo>
                <a:lnTo>
                  <a:pt x="98738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42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857F3233-410E-4BE2-80B8-54927C5A8F9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" y="0"/>
            <a:ext cx="12192000" cy="37256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537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857F3233-410E-4BE2-80B8-54927C5A8F9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785360" y="1245143"/>
            <a:ext cx="7406640" cy="2194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4522AC21-D0BD-4144-B0B1-516744450EA8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785360" y="3439703"/>
            <a:ext cx="7406640" cy="2194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21326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857F3233-410E-4BE2-80B8-54927C5A8F9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43487" y="3869996"/>
            <a:ext cx="2105025" cy="22321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F7815FBB-41C7-4305-A4F5-D49431B1E416}"/>
              </a:ext>
            </a:extLst>
          </p:cNvPr>
          <p:cNvSpPr/>
          <p:nvPr userDrawn="1"/>
        </p:nvSpPr>
        <p:spPr>
          <a:xfrm>
            <a:off x="11080433" y="4475833"/>
            <a:ext cx="935662" cy="2382167"/>
          </a:xfrm>
          <a:custGeom>
            <a:avLst/>
            <a:gdLst>
              <a:gd name="connsiteX0" fmla="*/ 479172 w 935662"/>
              <a:gd name="connsiteY0" fmla="*/ 1200107 h 2382167"/>
              <a:gd name="connsiteX1" fmla="*/ 483528 w 935662"/>
              <a:gd name="connsiteY1" fmla="*/ 1206953 h 2382167"/>
              <a:gd name="connsiteX2" fmla="*/ 505621 w 935662"/>
              <a:gd name="connsiteY2" fmla="*/ 1267938 h 2382167"/>
              <a:gd name="connsiteX3" fmla="*/ 488506 w 935662"/>
              <a:gd name="connsiteY3" fmla="*/ 1337946 h 2382167"/>
              <a:gd name="connsiteX4" fmla="*/ 459258 w 935662"/>
              <a:gd name="connsiteY4" fmla="*/ 1367817 h 2382167"/>
              <a:gd name="connsiteX5" fmla="*/ 426586 w 935662"/>
              <a:gd name="connsiteY5" fmla="*/ 1407956 h 2382167"/>
              <a:gd name="connsiteX6" fmla="*/ 411339 w 935662"/>
              <a:gd name="connsiteY6" fmla="*/ 1343547 h 2382167"/>
              <a:gd name="connsiteX7" fmla="*/ 410718 w 935662"/>
              <a:gd name="connsiteY7" fmla="*/ 1320523 h 2382167"/>
              <a:gd name="connsiteX8" fmla="*/ 441521 w 935662"/>
              <a:gd name="connsiteY8" fmla="*/ 1251136 h 2382167"/>
              <a:gd name="connsiteX9" fmla="*/ 479172 w 935662"/>
              <a:gd name="connsiteY9" fmla="*/ 1200107 h 2382167"/>
              <a:gd name="connsiteX10" fmla="*/ 0 w 935662"/>
              <a:gd name="connsiteY10" fmla="*/ 1198862 h 2382167"/>
              <a:gd name="connsiteX11" fmla="*/ 42006 w 935662"/>
              <a:gd name="connsiteY11" fmla="*/ 1234334 h 2382167"/>
              <a:gd name="connsiteX12" fmla="*/ 252032 w 935662"/>
              <a:gd name="connsiteY12" fmla="*/ 1450894 h 2382167"/>
              <a:gd name="connsiteX13" fmla="*/ 439968 w 935662"/>
              <a:gd name="connsiteY13" fmla="*/ 1844810 h 2382167"/>
              <a:gd name="connsiteX14" fmla="*/ 444325 w 935662"/>
              <a:gd name="connsiteY14" fmla="*/ 1865036 h 2382167"/>
              <a:gd name="connsiteX15" fmla="*/ 444012 w 935662"/>
              <a:gd name="connsiteY15" fmla="*/ 1865347 h 2382167"/>
              <a:gd name="connsiteX16" fmla="*/ 395473 w 935662"/>
              <a:gd name="connsiteY16" fmla="*/ 1757687 h 2382167"/>
              <a:gd name="connsiteX17" fmla="*/ 251722 w 935662"/>
              <a:gd name="connsiteY17" fmla="*/ 1529304 h 2382167"/>
              <a:gd name="connsiteX18" fmla="*/ 4356 w 935662"/>
              <a:gd name="connsiteY18" fmla="*/ 1207575 h 2382167"/>
              <a:gd name="connsiteX19" fmla="*/ 0 w 935662"/>
              <a:gd name="connsiteY19" fmla="*/ 1198862 h 2382167"/>
              <a:gd name="connsiteX20" fmla="*/ 440901 w 935662"/>
              <a:gd name="connsiteY20" fmla="*/ 1077825 h 2382167"/>
              <a:gd name="connsiteX21" fmla="*/ 471394 w 935662"/>
              <a:gd name="connsiteY21" fmla="*/ 1163081 h 2382167"/>
              <a:gd name="connsiteX22" fmla="*/ 455836 w 935662"/>
              <a:gd name="connsiteY22" fmla="*/ 1213797 h 2382167"/>
              <a:gd name="connsiteX23" fmla="*/ 431256 w 935662"/>
              <a:gd name="connsiteY23" fmla="*/ 1240868 h 2382167"/>
              <a:gd name="connsiteX24" fmla="*/ 392671 w 935662"/>
              <a:gd name="connsiteY24" fmla="*/ 1288785 h 2382167"/>
              <a:gd name="connsiteX25" fmla="*/ 376180 w 935662"/>
              <a:gd name="connsiteY25" fmla="*/ 1183616 h 2382167"/>
              <a:gd name="connsiteX26" fmla="*/ 401073 w 935662"/>
              <a:gd name="connsiteY26" fmla="*/ 1135388 h 2382167"/>
              <a:gd name="connsiteX27" fmla="*/ 440901 w 935662"/>
              <a:gd name="connsiteY27" fmla="*/ 1077825 h 2382167"/>
              <a:gd name="connsiteX28" fmla="*/ 925984 w 935662"/>
              <a:gd name="connsiteY28" fmla="*/ 976078 h 2382167"/>
              <a:gd name="connsiteX29" fmla="*/ 930028 w 935662"/>
              <a:gd name="connsiteY29" fmla="*/ 1017460 h 2382167"/>
              <a:gd name="connsiteX30" fmla="*/ 929406 w 935662"/>
              <a:gd name="connsiteY30" fmla="*/ 1089648 h 2382167"/>
              <a:gd name="connsiteX31" fmla="*/ 883978 w 935662"/>
              <a:gd name="connsiteY31" fmla="*/ 1159347 h 2382167"/>
              <a:gd name="connsiteX32" fmla="*/ 862197 w 935662"/>
              <a:gd name="connsiteY32" fmla="*/ 1171792 h 2382167"/>
              <a:gd name="connsiteX33" fmla="*/ 768230 w 935662"/>
              <a:gd name="connsiteY33" fmla="*/ 1232777 h 2382167"/>
              <a:gd name="connsiteX34" fmla="*/ 774453 w 935662"/>
              <a:gd name="connsiteY34" fmla="*/ 1139744 h 2382167"/>
              <a:gd name="connsiteX35" fmla="*/ 777253 w 935662"/>
              <a:gd name="connsiteY35" fmla="*/ 1128542 h 2382167"/>
              <a:gd name="connsiteX36" fmla="*/ 869977 w 935662"/>
              <a:gd name="connsiteY36" fmla="*/ 1020884 h 2382167"/>
              <a:gd name="connsiteX37" fmla="*/ 916650 w 935662"/>
              <a:gd name="connsiteY37" fmla="*/ 986036 h 2382167"/>
              <a:gd name="connsiteX38" fmla="*/ 925984 w 935662"/>
              <a:gd name="connsiteY38" fmla="*/ 976078 h 2382167"/>
              <a:gd name="connsiteX39" fmla="*/ 602076 w 935662"/>
              <a:gd name="connsiteY39" fmla="*/ 975456 h 2382167"/>
              <a:gd name="connsiteX40" fmla="*/ 611099 w 935662"/>
              <a:gd name="connsiteY40" fmla="*/ 985725 h 2382167"/>
              <a:gd name="connsiteX41" fmla="*/ 653415 w 935662"/>
              <a:gd name="connsiteY41" fmla="*/ 1020573 h 2382167"/>
              <a:gd name="connsiteX42" fmla="*/ 748316 w 935662"/>
              <a:gd name="connsiteY42" fmla="*/ 1149701 h 2382167"/>
              <a:gd name="connsiteX43" fmla="*/ 750183 w 935662"/>
              <a:gd name="connsiteY43" fmla="*/ 1237756 h 2382167"/>
              <a:gd name="connsiteX44" fmla="*/ 666172 w 935662"/>
              <a:gd name="connsiteY44" fmla="*/ 1177704 h 2382167"/>
              <a:gd name="connsiteX45" fmla="*/ 661505 w 935662"/>
              <a:gd name="connsiteY45" fmla="*/ 1175214 h 2382167"/>
              <a:gd name="connsiteX46" fmla="*/ 593674 w 935662"/>
              <a:gd name="connsiteY46" fmla="*/ 1052621 h 2382167"/>
              <a:gd name="connsiteX47" fmla="*/ 602076 w 935662"/>
              <a:gd name="connsiteY47" fmla="*/ 975456 h 2382167"/>
              <a:gd name="connsiteX48" fmla="*/ 406363 w 935662"/>
              <a:gd name="connsiteY48" fmla="*/ 966743 h 2382167"/>
              <a:gd name="connsiteX49" fmla="*/ 436234 w 935662"/>
              <a:gd name="connsiteY49" fmla="*/ 1046709 h 2382167"/>
              <a:gd name="connsiteX50" fmla="*/ 416632 w 935662"/>
              <a:gd name="connsiteY50" fmla="*/ 1104271 h 2382167"/>
              <a:gd name="connsiteX51" fmla="*/ 381471 w 935662"/>
              <a:gd name="connsiteY51" fmla="*/ 1142855 h 2382167"/>
              <a:gd name="connsiteX52" fmla="*/ 358757 w 935662"/>
              <a:gd name="connsiteY52" fmla="*/ 1174903 h 2382167"/>
              <a:gd name="connsiteX53" fmla="*/ 341955 w 935662"/>
              <a:gd name="connsiteY53" fmla="*/ 1111428 h 2382167"/>
              <a:gd name="connsiteX54" fmla="*/ 340399 w 935662"/>
              <a:gd name="connsiteY54" fmla="*/ 1089647 h 2382167"/>
              <a:gd name="connsiteX55" fmla="*/ 370271 w 935662"/>
              <a:gd name="connsiteY55" fmla="*/ 1016838 h 2382167"/>
              <a:gd name="connsiteX56" fmla="*/ 406363 w 935662"/>
              <a:gd name="connsiteY56" fmla="*/ 966743 h 2382167"/>
              <a:gd name="connsiteX57" fmla="*/ 371203 w 935662"/>
              <a:gd name="connsiteY57" fmla="*/ 848818 h 2382167"/>
              <a:gd name="connsiteX58" fmla="*/ 394850 w 935662"/>
              <a:gd name="connsiteY58" fmla="*/ 909803 h 2382167"/>
              <a:gd name="connsiteX59" fmla="*/ 376492 w 935662"/>
              <a:gd name="connsiteY59" fmla="*/ 994748 h 2382167"/>
              <a:gd name="connsiteX60" fmla="*/ 319863 w 935662"/>
              <a:gd name="connsiteY60" fmla="*/ 1059778 h 2382167"/>
              <a:gd name="connsiteX61" fmla="*/ 306483 w 935662"/>
              <a:gd name="connsiteY61" fmla="*/ 1004704 h 2382167"/>
              <a:gd name="connsiteX62" fmla="*/ 304303 w 935662"/>
              <a:gd name="connsiteY62" fmla="*/ 985101 h 2382167"/>
              <a:gd name="connsiteX63" fmla="*/ 339776 w 935662"/>
              <a:gd name="connsiteY63" fmla="*/ 895802 h 2382167"/>
              <a:gd name="connsiteX64" fmla="*/ 365291 w 935662"/>
              <a:gd name="connsiteY64" fmla="*/ 860642 h 2382167"/>
              <a:gd name="connsiteX65" fmla="*/ 371203 w 935662"/>
              <a:gd name="connsiteY65" fmla="*/ 848818 h 2382167"/>
              <a:gd name="connsiteX66" fmla="*/ 925670 w 935662"/>
              <a:gd name="connsiteY66" fmla="*/ 804322 h 2382167"/>
              <a:gd name="connsiteX67" fmla="*/ 930027 w 935662"/>
              <a:gd name="connsiteY67" fmla="*/ 838549 h 2382167"/>
              <a:gd name="connsiteX68" fmla="*/ 931582 w 935662"/>
              <a:gd name="connsiteY68" fmla="*/ 913848 h 2382167"/>
              <a:gd name="connsiteX69" fmla="*/ 888021 w 935662"/>
              <a:gd name="connsiteY69" fmla="*/ 985722 h 2382167"/>
              <a:gd name="connsiteX70" fmla="*/ 871843 w 935662"/>
              <a:gd name="connsiteY70" fmla="*/ 995680 h 2382167"/>
              <a:gd name="connsiteX71" fmla="*/ 774141 w 935662"/>
              <a:gd name="connsiteY71" fmla="*/ 1062576 h 2382167"/>
              <a:gd name="connsiteX72" fmla="*/ 795610 w 935662"/>
              <a:gd name="connsiteY72" fmla="*/ 912603 h 2382167"/>
              <a:gd name="connsiteX73" fmla="*/ 852240 w 935662"/>
              <a:gd name="connsiteY73" fmla="*/ 857528 h 2382167"/>
              <a:gd name="connsiteX74" fmla="*/ 925670 w 935662"/>
              <a:gd name="connsiteY74" fmla="*/ 804322 h 2382167"/>
              <a:gd name="connsiteX75" fmla="*/ 334798 w 935662"/>
              <a:gd name="connsiteY75" fmla="*/ 734625 h 2382167"/>
              <a:gd name="connsiteX76" fmla="*/ 360625 w 935662"/>
              <a:gd name="connsiteY76" fmla="*/ 804323 h 2382167"/>
              <a:gd name="connsiteX77" fmla="*/ 343511 w 935662"/>
              <a:gd name="connsiteY77" fmla="*/ 877131 h 2382167"/>
              <a:gd name="connsiteX78" fmla="*/ 303060 w 935662"/>
              <a:gd name="connsiteY78" fmla="*/ 922248 h 2382167"/>
              <a:gd name="connsiteX79" fmla="*/ 286257 w 935662"/>
              <a:gd name="connsiteY79" fmla="*/ 947452 h 2382167"/>
              <a:gd name="connsiteX80" fmla="*/ 268521 w 935662"/>
              <a:gd name="connsiteY80" fmla="*/ 877755 h 2382167"/>
              <a:gd name="connsiteX81" fmla="*/ 307416 w 935662"/>
              <a:gd name="connsiteY81" fmla="*/ 778497 h 2382167"/>
              <a:gd name="connsiteX82" fmla="*/ 328886 w 935662"/>
              <a:gd name="connsiteY82" fmla="*/ 748005 h 2382167"/>
              <a:gd name="connsiteX83" fmla="*/ 334798 w 935662"/>
              <a:gd name="connsiteY83" fmla="*/ 734625 h 2382167"/>
              <a:gd name="connsiteX84" fmla="*/ 350355 w 935662"/>
              <a:gd name="connsiteY84" fmla="*/ 650927 h 2382167"/>
              <a:gd name="connsiteX85" fmla="*/ 403872 w 935662"/>
              <a:gd name="connsiteY85" fmla="*/ 737116 h 2382167"/>
              <a:gd name="connsiteX86" fmla="*/ 607677 w 935662"/>
              <a:gd name="connsiteY86" fmla="*/ 1171793 h 2382167"/>
              <a:gd name="connsiteX87" fmla="*/ 667105 w 935662"/>
              <a:gd name="connsiteY87" fmla="*/ 1614562 h 2382167"/>
              <a:gd name="connsiteX88" fmla="*/ 660261 w 935662"/>
              <a:gd name="connsiteY88" fmla="*/ 1715062 h 2382167"/>
              <a:gd name="connsiteX89" fmla="*/ 658082 w 935662"/>
              <a:gd name="connsiteY89" fmla="*/ 1725330 h 2382167"/>
              <a:gd name="connsiteX90" fmla="*/ 650925 w 935662"/>
              <a:gd name="connsiteY90" fmla="*/ 1643498 h 2382167"/>
              <a:gd name="connsiteX91" fmla="*/ 576250 w 935662"/>
              <a:gd name="connsiteY91" fmla="*/ 1287231 h 2382167"/>
              <a:gd name="connsiteX92" fmla="*/ 355333 w 935662"/>
              <a:gd name="connsiteY92" fmla="*/ 671151 h 2382167"/>
              <a:gd name="connsiteX93" fmla="*/ 350355 w 935662"/>
              <a:gd name="connsiteY93" fmla="*/ 650927 h 2382167"/>
              <a:gd name="connsiteX94" fmla="*/ 605500 w 935662"/>
              <a:gd name="connsiteY94" fmla="*/ 643770 h 2382167"/>
              <a:gd name="connsiteX95" fmla="*/ 614523 w 935662"/>
              <a:gd name="connsiteY95" fmla="*/ 653728 h 2382167"/>
              <a:gd name="connsiteX96" fmla="*/ 663684 w 935662"/>
              <a:gd name="connsiteY96" fmla="*/ 690132 h 2382167"/>
              <a:gd name="connsiteX97" fmla="*/ 704444 w 935662"/>
              <a:gd name="connsiteY97" fmla="*/ 713468 h 2382167"/>
              <a:gd name="connsiteX98" fmla="*/ 742405 w 935662"/>
              <a:gd name="connsiteY98" fmla="*/ 771030 h 2382167"/>
              <a:gd name="connsiteX99" fmla="*/ 757653 w 935662"/>
              <a:gd name="connsiteY99" fmla="*/ 892069 h 2382167"/>
              <a:gd name="connsiteX100" fmla="*/ 756718 w 935662"/>
              <a:gd name="connsiteY100" fmla="*/ 900469 h 2382167"/>
              <a:gd name="connsiteX101" fmla="*/ 751117 w 935662"/>
              <a:gd name="connsiteY101" fmla="*/ 895802 h 2382167"/>
              <a:gd name="connsiteX102" fmla="*/ 688887 w 935662"/>
              <a:gd name="connsiteY102" fmla="*/ 851930 h 2382167"/>
              <a:gd name="connsiteX103" fmla="*/ 666795 w 935662"/>
              <a:gd name="connsiteY103" fmla="*/ 840106 h 2382167"/>
              <a:gd name="connsiteX104" fmla="*/ 596787 w 935662"/>
              <a:gd name="connsiteY104" fmla="*/ 713157 h 2382167"/>
              <a:gd name="connsiteX105" fmla="*/ 603010 w 935662"/>
              <a:gd name="connsiteY105" fmla="*/ 644392 h 2382167"/>
              <a:gd name="connsiteX106" fmla="*/ 605500 w 935662"/>
              <a:gd name="connsiteY106" fmla="*/ 643770 h 2382167"/>
              <a:gd name="connsiteX107" fmla="*/ 926604 w 935662"/>
              <a:gd name="connsiteY107" fmla="*/ 634746 h 2382167"/>
              <a:gd name="connsiteX108" fmla="*/ 929094 w 935662"/>
              <a:gd name="connsiteY108" fmla="*/ 643148 h 2382167"/>
              <a:gd name="connsiteX109" fmla="*/ 935628 w 935662"/>
              <a:gd name="connsiteY109" fmla="*/ 729647 h 2382167"/>
              <a:gd name="connsiteX110" fmla="*/ 882732 w 935662"/>
              <a:gd name="connsiteY110" fmla="*/ 823303 h 2382167"/>
              <a:gd name="connsiteX111" fmla="*/ 857218 w 935662"/>
              <a:gd name="connsiteY111" fmla="*/ 837615 h 2382167"/>
              <a:gd name="connsiteX112" fmla="*/ 776942 w 935662"/>
              <a:gd name="connsiteY112" fmla="*/ 894245 h 2382167"/>
              <a:gd name="connsiteX113" fmla="*/ 790321 w 935662"/>
              <a:gd name="connsiteY113" fmla="*/ 765430 h 2382167"/>
              <a:gd name="connsiteX114" fmla="*/ 852862 w 935662"/>
              <a:gd name="connsiteY114" fmla="*/ 690753 h 2382167"/>
              <a:gd name="connsiteX115" fmla="*/ 926604 w 935662"/>
              <a:gd name="connsiteY115" fmla="*/ 634746 h 2382167"/>
              <a:gd name="connsiteX116" fmla="*/ 299016 w 935662"/>
              <a:gd name="connsiteY116" fmla="*/ 626345 h 2382167"/>
              <a:gd name="connsiteX117" fmla="*/ 324220 w 935662"/>
              <a:gd name="connsiteY117" fmla="*/ 723736 h 2382167"/>
              <a:gd name="connsiteX118" fmla="*/ 296839 w 935662"/>
              <a:gd name="connsiteY118" fmla="*/ 775387 h 2382167"/>
              <a:gd name="connsiteX119" fmla="*/ 252964 w 935662"/>
              <a:gd name="connsiteY119" fmla="*/ 842907 h 2382167"/>
              <a:gd name="connsiteX120" fmla="*/ 275368 w 935662"/>
              <a:gd name="connsiteY120" fmla="*/ 660572 h 2382167"/>
              <a:gd name="connsiteX121" fmla="*/ 299016 w 935662"/>
              <a:gd name="connsiteY121" fmla="*/ 626345 h 2382167"/>
              <a:gd name="connsiteX122" fmla="*/ 148729 w 935662"/>
              <a:gd name="connsiteY122" fmla="*/ 563493 h 2382167"/>
              <a:gd name="connsiteX123" fmla="*/ 204425 w 935662"/>
              <a:gd name="connsiteY123" fmla="*/ 606431 h 2382167"/>
              <a:gd name="connsiteX124" fmla="*/ 229318 w 935662"/>
              <a:gd name="connsiteY124" fmla="*/ 699155 h 2382167"/>
              <a:gd name="connsiteX125" fmla="*/ 216871 w 935662"/>
              <a:gd name="connsiteY125" fmla="*/ 742405 h 2382167"/>
              <a:gd name="connsiteX126" fmla="*/ 216560 w 935662"/>
              <a:gd name="connsiteY126" fmla="*/ 763251 h 2382167"/>
              <a:gd name="connsiteX127" fmla="*/ 434367 w 935662"/>
              <a:gd name="connsiteY127" fmla="*/ 1467695 h 2382167"/>
              <a:gd name="connsiteX128" fmla="*/ 493485 w 935662"/>
              <a:gd name="connsiteY128" fmla="*/ 1757065 h 2382167"/>
              <a:gd name="connsiteX129" fmla="*/ 504375 w 935662"/>
              <a:gd name="connsiteY129" fmla="*/ 2087817 h 2382167"/>
              <a:gd name="connsiteX130" fmla="*/ 503754 w 935662"/>
              <a:gd name="connsiteY130" fmla="*/ 2141335 h 2382167"/>
              <a:gd name="connsiteX131" fmla="*/ 489751 w 935662"/>
              <a:gd name="connsiteY131" fmla="*/ 2257395 h 2382167"/>
              <a:gd name="connsiteX132" fmla="*/ 488195 w 935662"/>
              <a:gd name="connsiteY132" fmla="*/ 2262372 h 2382167"/>
              <a:gd name="connsiteX133" fmla="*/ 482283 w 935662"/>
              <a:gd name="connsiteY133" fmla="*/ 2269529 h 2382167"/>
              <a:gd name="connsiteX134" fmla="*/ 453036 w 935662"/>
              <a:gd name="connsiteY134" fmla="*/ 1891794 h 2382167"/>
              <a:gd name="connsiteX135" fmla="*/ 472017 w 935662"/>
              <a:gd name="connsiteY135" fmla="*/ 1951223 h 2382167"/>
              <a:gd name="connsiteX136" fmla="*/ 487573 w 935662"/>
              <a:gd name="connsiteY136" fmla="*/ 2012207 h 2382167"/>
              <a:gd name="connsiteX137" fmla="*/ 499398 w 935662"/>
              <a:gd name="connsiteY137" fmla="*/ 2074750 h 2382167"/>
              <a:gd name="connsiteX138" fmla="*/ 502509 w 935662"/>
              <a:gd name="connsiteY138" fmla="*/ 2074750 h 2382167"/>
              <a:gd name="connsiteX139" fmla="*/ 502509 w 935662"/>
              <a:gd name="connsiteY139" fmla="*/ 1982026 h 2382167"/>
              <a:gd name="connsiteX140" fmla="*/ 433122 w 935662"/>
              <a:gd name="connsiteY140" fmla="*/ 1478897 h 2382167"/>
              <a:gd name="connsiteX141" fmla="*/ 419121 w 935662"/>
              <a:gd name="connsiteY141" fmla="*/ 1427247 h 2382167"/>
              <a:gd name="connsiteX142" fmla="*/ 408542 w 935662"/>
              <a:gd name="connsiteY142" fmla="*/ 1414799 h 2382167"/>
              <a:gd name="connsiteX143" fmla="*/ 342577 w 935662"/>
              <a:gd name="connsiteY143" fmla="*/ 1394886 h 2382167"/>
              <a:gd name="connsiteX144" fmla="*/ 267900 w 935662"/>
              <a:gd name="connsiteY144" fmla="*/ 1323633 h 2382167"/>
              <a:gd name="connsiteX145" fmla="*/ 256699 w 935662"/>
              <a:gd name="connsiteY145" fmla="*/ 1269493 h 2382167"/>
              <a:gd name="connsiteX146" fmla="*/ 268523 w 935662"/>
              <a:gd name="connsiteY146" fmla="*/ 1276650 h 2382167"/>
              <a:gd name="connsiteX147" fmla="*/ 306484 w 935662"/>
              <a:gd name="connsiteY147" fmla="*/ 1290029 h 2382167"/>
              <a:gd name="connsiteX148" fmla="*/ 392051 w 935662"/>
              <a:gd name="connsiteY148" fmla="*/ 1350703 h 2382167"/>
              <a:gd name="connsiteX149" fmla="*/ 402006 w 935662"/>
              <a:gd name="connsiteY149" fmla="*/ 1367194 h 2382167"/>
              <a:gd name="connsiteX150" fmla="*/ 401385 w 935662"/>
              <a:gd name="connsiteY150" fmla="*/ 1361282 h 2382167"/>
              <a:gd name="connsiteX151" fmla="*/ 387694 w 935662"/>
              <a:gd name="connsiteY151" fmla="*/ 1311809 h 2382167"/>
              <a:gd name="connsiteX152" fmla="*/ 371825 w 935662"/>
              <a:gd name="connsiteY152" fmla="*/ 1294386 h 2382167"/>
              <a:gd name="connsiteX153" fmla="*/ 307105 w 935662"/>
              <a:gd name="connsiteY153" fmla="*/ 1277582 h 2382167"/>
              <a:gd name="connsiteX154" fmla="*/ 233985 w 935662"/>
              <a:gd name="connsiteY154" fmla="*/ 1212552 h 2382167"/>
              <a:gd name="connsiteX155" fmla="*/ 220917 w 935662"/>
              <a:gd name="connsiteY155" fmla="*/ 1157790 h 2382167"/>
              <a:gd name="connsiteX156" fmla="*/ 223717 w 935662"/>
              <a:gd name="connsiteY156" fmla="*/ 1155924 h 2382167"/>
              <a:gd name="connsiteX157" fmla="*/ 286570 w 935662"/>
              <a:gd name="connsiteY157" fmla="*/ 1177082 h 2382167"/>
              <a:gd name="connsiteX158" fmla="*/ 345689 w 935662"/>
              <a:gd name="connsiteY158" fmla="*/ 1214420 h 2382167"/>
              <a:gd name="connsiteX159" fmla="*/ 371514 w 935662"/>
              <a:gd name="connsiteY159" fmla="*/ 1257047 h 2382167"/>
              <a:gd name="connsiteX160" fmla="*/ 348489 w 935662"/>
              <a:gd name="connsiteY160" fmla="*/ 1182683 h 2382167"/>
              <a:gd name="connsiteX161" fmla="*/ 341643 w 935662"/>
              <a:gd name="connsiteY161" fmla="*/ 1181125 h 2382167"/>
              <a:gd name="connsiteX162" fmla="*/ 262922 w 935662"/>
              <a:gd name="connsiteY162" fmla="*/ 1159967 h 2382167"/>
              <a:gd name="connsiteX163" fmla="*/ 200069 w 935662"/>
              <a:gd name="connsiteY163" fmla="*/ 1103960 h 2382167"/>
              <a:gd name="connsiteX164" fmla="*/ 185757 w 935662"/>
              <a:gd name="connsiteY164" fmla="*/ 1040486 h 2382167"/>
              <a:gd name="connsiteX165" fmla="*/ 252654 w 935662"/>
              <a:gd name="connsiteY165" fmla="*/ 1061644 h 2382167"/>
              <a:gd name="connsiteX166" fmla="*/ 308350 w 935662"/>
              <a:gd name="connsiteY166" fmla="*/ 1097427 h 2382167"/>
              <a:gd name="connsiteX167" fmla="*/ 335731 w 935662"/>
              <a:gd name="connsiteY167" fmla="*/ 1142544 h 2382167"/>
              <a:gd name="connsiteX168" fmla="*/ 333865 w 935662"/>
              <a:gd name="connsiteY168" fmla="*/ 1134142 h 2382167"/>
              <a:gd name="connsiteX169" fmla="*/ 320174 w 935662"/>
              <a:gd name="connsiteY169" fmla="*/ 1089025 h 2382167"/>
              <a:gd name="connsiteX170" fmla="*/ 294970 w 935662"/>
              <a:gd name="connsiteY170" fmla="*/ 1062889 h 2382167"/>
              <a:gd name="connsiteX171" fmla="*/ 229940 w 935662"/>
              <a:gd name="connsiteY171" fmla="*/ 1047021 h 2382167"/>
              <a:gd name="connsiteX172" fmla="*/ 163975 w 935662"/>
              <a:gd name="connsiteY172" fmla="*/ 987591 h 2382167"/>
              <a:gd name="connsiteX173" fmla="*/ 151219 w 935662"/>
              <a:gd name="connsiteY173" fmla="*/ 933450 h 2382167"/>
              <a:gd name="connsiteX174" fmla="*/ 151219 w 935662"/>
              <a:gd name="connsiteY174" fmla="*/ 924738 h 2382167"/>
              <a:gd name="connsiteX175" fmla="*/ 210961 w 935662"/>
              <a:gd name="connsiteY175" fmla="*/ 947141 h 2382167"/>
              <a:gd name="connsiteX176" fmla="*/ 278479 w 935662"/>
              <a:gd name="connsiteY176" fmla="*/ 991325 h 2382167"/>
              <a:gd name="connsiteX177" fmla="*/ 298392 w 935662"/>
              <a:gd name="connsiteY177" fmla="*/ 1021818 h 2382167"/>
              <a:gd name="connsiteX178" fmla="*/ 278479 w 935662"/>
              <a:gd name="connsiteY178" fmla="*/ 960520 h 2382167"/>
              <a:gd name="connsiteX179" fmla="*/ 272256 w 935662"/>
              <a:gd name="connsiteY179" fmla="*/ 955853 h 2382167"/>
              <a:gd name="connsiteX180" fmla="*/ 201937 w 935662"/>
              <a:gd name="connsiteY180" fmla="*/ 935940 h 2382167"/>
              <a:gd name="connsiteX181" fmla="*/ 125083 w 935662"/>
              <a:gd name="connsiteY181" fmla="*/ 865619 h 2382167"/>
              <a:gd name="connsiteX182" fmla="*/ 115436 w 935662"/>
              <a:gd name="connsiteY182" fmla="*/ 822682 h 2382167"/>
              <a:gd name="connsiteX183" fmla="*/ 114191 w 935662"/>
              <a:gd name="connsiteY183" fmla="*/ 810547 h 2382167"/>
              <a:gd name="connsiteX184" fmla="*/ 169266 w 935662"/>
              <a:gd name="connsiteY184" fmla="*/ 832950 h 2382167"/>
              <a:gd name="connsiteX185" fmla="*/ 242698 w 935662"/>
              <a:gd name="connsiteY185" fmla="*/ 878688 h 2382167"/>
              <a:gd name="connsiteX186" fmla="*/ 261677 w 935662"/>
              <a:gd name="connsiteY186" fmla="*/ 909181 h 2382167"/>
              <a:gd name="connsiteX187" fmla="*/ 243009 w 935662"/>
              <a:gd name="connsiteY187" fmla="*/ 854108 h 2382167"/>
              <a:gd name="connsiteX188" fmla="*/ 233675 w 935662"/>
              <a:gd name="connsiteY188" fmla="*/ 846951 h 2382167"/>
              <a:gd name="connsiteX189" fmla="*/ 174867 w 935662"/>
              <a:gd name="connsiteY189" fmla="*/ 823614 h 2382167"/>
              <a:gd name="connsiteX190" fmla="*/ 88055 w 935662"/>
              <a:gd name="connsiteY190" fmla="*/ 747694 h 2382167"/>
              <a:gd name="connsiteX191" fmla="*/ 77476 w 935662"/>
              <a:gd name="connsiteY191" fmla="*/ 702266 h 2382167"/>
              <a:gd name="connsiteX192" fmla="*/ 134106 w 935662"/>
              <a:gd name="connsiteY192" fmla="*/ 720313 h 2382167"/>
              <a:gd name="connsiteX193" fmla="*/ 219982 w 935662"/>
              <a:gd name="connsiteY193" fmla="*/ 795611 h 2382167"/>
              <a:gd name="connsiteX194" fmla="*/ 226829 w 935662"/>
              <a:gd name="connsiteY194" fmla="*/ 804946 h 2382167"/>
              <a:gd name="connsiteX195" fmla="*/ 207848 w 935662"/>
              <a:gd name="connsiteY195" fmla="*/ 750805 h 2382167"/>
              <a:gd name="connsiteX196" fmla="*/ 202248 w 935662"/>
              <a:gd name="connsiteY196" fmla="*/ 744893 h 2382167"/>
              <a:gd name="connsiteX197" fmla="*/ 191046 w 935662"/>
              <a:gd name="connsiteY197" fmla="*/ 737115 h 2382167"/>
              <a:gd name="connsiteX198" fmla="*/ 138773 w 935662"/>
              <a:gd name="connsiteY198" fmla="*/ 610166 h 2382167"/>
              <a:gd name="connsiteX199" fmla="*/ 148729 w 935662"/>
              <a:gd name="connsiteY199" fmla="*/ 563493 h 2382167"/>
              <a:gd name="connsiteX200" fmla="*/ 605187 w 935662"/>
              <a:gd name="connsiteY200" fmla="*/ 473881 h 2382167"/>
              <a:gd name="connsiteX201" fmla="*/ 612965 w 935662"/>
              <a:gd name="connsiteY201" fmla="*/ 485081 h 2382167"/>
              <a:gd name="connsiteX202" fmla="*/ 660261 w 935662"/>
              <a:gd name="connsiteY202" fmla="*/ 522109 h 2382167"/>
              <a:gd name="connsiteX203" fmla="*/ 751117 w 935662"/>
              <a:gd name="connsiteY203" fmla="*/ 632878 h 2382167"/>
              <a:gd name="connsiteX204" fmla="*/ 758585 w 935662"/>
              <a:gd name="connsiteY204" fmla="*/ 726536 h 2382167"/>
              <a:gd name="connsiteX205" fmla="*/ 758274 w 935662"/>
              <a:gd name="connsiteY205" fmla="*/ 735247 h 2382167"/>
              <a:gd name="connsiteX206" fmla="*/ 750806 w 935662"/>
              <a:gd name="connsiteY206" fmla="*/ 729024 h 2382167"/>
              <a:gd name="connsiteX207" fmla="*/ 687953 w 935662"/>
              <a:gd name="connsiteY207" fmla="*/ 685463 h 2382167"/>
              <a:gd name="connsiteX208" fmla="*/ 649372 w 935662"/>
              <a:gd name="connsiteY208" fmla="*/ 663994 h 2382167"/>
              <a:gd name="connsiteX209" fmla="*/ 598342 w 935662"/>
              <a:gd name="connsiteY209" fmla="*/ 584339 h 2382167"/>
              <a:gd name="connsiteX210" fmla="*/ 605187 w 935662"/>
              <a:gd name="connsiteY210" fmla="*/ 473881 h 2382167"/>
              <a:gd name="connsiteX211" fmla="*/ 927539 w 935662"/>
              <a:gd name="connsiteY211" fmla="*/ 469837 h 2382167"/>
              <a:gd name="connsiteX212" fmla="*/ 932829 w 935662"/>
              <a:gd name="connsiteY212" fmla="*/ 584030 h 2382167"/>
              <a:gd name="connsiteX213" fmla="*/ 890824 w 935662"/>
              <a:gd name="connsiteY213" fmla="*/ 650305 h 2382167"/>
              <a:gd name="connsiteX214" fmla="*/ 847573 w 935662"/>
              <a:gd name="connsiteY214" fmla="*/ 675820 h 2382167"/>
              <a:gd name="connsiteX215" fmla="*/ 780988 w 935662"/>
              <a:gd name="connsiteY215" fmla="*/ 722803 h 2382167"/>
              <a:gd name="connsiteX216" fmla="*/ 776942 w 935662"/>
              <a:gd name="connsiteY216" fmla="*/ 725914 h 2382167"/>
              <a:gd name="connsiteX217" fmla="*/ 773520 w 935662"/>
              <a:gd name="connsiteY217" fmla="*/ 725291 h 2382167"/>
              <a:gd name="connsiteX218" fmla="*/ 776942 w 935662"/>
              <a:gd name="connsiteY218" fmla="*/ 655594 h 2382167"/>
              <a:gd name="connsiteX219" fmla="*/ 789077 w 935662"/>
              <a:gd name="connsiteY219" fmla="*/ 599276 h 2382167"/>
              <a:gd name="connsiteX220" fmla="*/ 850374 w 935662"/>
              <a:gd name="connsiteY220" fmla="*/ 524911 h 2382167"/>
              <a:gd name="connsiteX221" fmla="*/ 924738 w 935662"/>
              <a:gd name="connsiteY221" fmla="*/ 470458 h 2382167"/>
              <a:gd name="connsiteX222" fmla="*/ 927539 w 935662"/>
              <a:gd name="connsiteY222" fmla="*/ 469837 h 2382167"/>
              <a:gd name="connsiteX223" fmla="*/ 606743 w 935662"/>
              <a:gd name="connsiteY223" fmla="*/ 311149 h 2382167"/>
              <a:gd name="connsiteX224" fmla="*/ 659328 w 935662"/>
              <a:gd name="connsiteY224" fmla="*/ 357200 h 2382167"/>
              <a:gd name="connsiteX225" fmla="*/ 671773 w 935662"/>
              <a:gd name="connsiteY225" fmla="*/ 362799 h 2382167"/>
              <a:gd name="connsiteX226" fmla="*/ 746761 w 935662"/>
              <a:gd name="connsiteY226" fmla="*/ 451167 h 2382167"/>
              <a:gd name="connsiteX227" fmla="*/ 759206 w 935662"/>
              <a:gd name="connsiteY227" fmla="*/ 556957 h 2382167"/>
              <a:gd name="connsiteX228" fmla="*/ 757961 w 935662"/>
              <a:gd name="connsiteY228" fmla="*/ 570337 h 2382167"/>
              <a:gd name="connsiteX229" fmla="*/ 751428 w 935662"/>
              <a:gd name="connsiteY229" fmla="*/ 565047 h 2382167"/>
              <a:gd name="connsiteX230" fmla="*/ 689820 w 935662"/>
              <a:gd name="connsiteY230" fmla="*/ 521798 h 2382167"/>
              <a:gd name="connsiteX231" fmla="*/ 651236 w 935662"/>
              <a:gd name="connsiteY231" fmla="*/ 500640 h 2382167"/>
              <a:gd name="connsiteX232" fmla="*/ 598654 w 935662"/>
              <a:gd name="connsiteY232" fmla="*/ 416629 h 2382167"/>
              <a:gd name="connsiteX233" fmla="*/ 604877 w 935662"/>
              <a:gd name="connsiteY233" fmla="*/ 314260 h 2382167"/>
              <a:gd name="connsiteX234" fmla="*/ 606743 w 935662"/>
              <a:gd name="connsiteY234" fmla="*/ 311149 h 2382167"/>
              <a:gd name="connsiteX235" fmla="*/ 930029 w 935662"/>
              <a:gd name="connsiteY235" fmla="*/ 304927 h 2382167"/>
              <a:gd name="connsiteX236" fmla="*/ 933140 w 935662"/>
              <a:gd name="connsiteY236" fmla="*/ 414140 h 2382167"/>
              <a:gd name="connsiteX237" fmla="*/ 894557 w 935662"/>
              <a:gd name="connsiteY237" fmla="*/ 484149 h 2382167"/>
              <a:gd name="connsiteX238" fmla="*/ 874333 w 935662"/>
              <a:gd name="connsiteY238" fmla="*/ 497216 h 2382167"/>
              <a:gd name="connsiteX239" fmla="*/ 776010 w 935662"/>
              <a:gd name="connsiteY239" fmla="*/ 563805 h 2382167"/>
              <a:gd name="connsiteX240" fmla="*/ 774141 w 935662"/>
              <a:gd name="connsiteY240" fmla="*/ 546379 h 2382167"/>
              <a:gd name="connsiteX241" fmla="*/ 791256 w 935662"/>
              <a:gd name="connsiteY241" fmla="*/ 427830 h 2382167"/>
              <a:gd name="connsiteX242" fmla="*/ 850685 w 935662"/>
              <a:gd name="connsiteY242" fmla="*/ 360933 h 2382167"/>
              <a:gd name="connsiteX243" fmla="*/ 924117 w 935662"/>
              <a:gd name="connsiteY243" fmla="*/ 307104 h 2382167"/>
              <a:gd name="connsiteX244" fmla="*/ 930029 w 935662"/>
              <a:gd name="connsiteY244" fmla="*/ 304927 h 2382167"/>
              <a:gd name="connsiteX245" fmla="*/ 602386 w 935662"/>
              <a:gd name="connsiteY245" fmla="*/ 148730 h 2382167"/>
              <a:gd name="connsiteX246" fmla="*/ 663062 w 935662"/>
              <a:gd name="connsiteY246" fmla="*/ 196337 h 2382167"/>
              <a:gd name="connsiteX247" fmla="*/ 750495 w 935662"/>
              <a:gd name="connsiteY247" fmla="*/ 343199 h 2382167"/>
              <a:gd name="connsiteX248" fmla="*/ 755473 w 935662"/>
              <a:gd name="connsiteY248" fmla="*/ 414762 h 2382167"/>
              <a:gd name="connsiteX249" fmla="*/ 751116 w 935662"/>
              <a:gd name="connsiteY249" fmla="*/ 415697 h 2382167"/>
              <a:gd name="connsiteX250" fmla="*/ 667418 w 935662"/>
              <a:gd name="connsiteY250" fmla="*/ 346621 h 2382167"/>
              <a:gd name="connsiteX251" fmla="*/ 596163 w 935662"/>
              <a:gd name="connsiteY251" fmla="*/ 229317 h 2382167"/>
              <a:gd name="connsiteX252" fmla="*/ 602386 w 935662"/>
              <a:gd name="connsiteY252" fmla="*/ 148730 h 2382167"/>
              <a:gd name="connsiteX253" fmla="*/ 925671 w 935662"/>
              <a:gd name="connsiteY253" fmla="*/ 140018 h 2382167"/>
              <a:gd name="connsiteX254" fmla="*/ 927539 w 935662"/>
              <a:gd name="connsiteY254" fmla="*/ 159309 h 2382167"/>
              <a:gd name="connsiteX255" fmla="*/ 931272 w 935662"/>
              <a:gd name="connsiteY255" fmla="*/ 221850 h 2382167"/>
              <a:gd name="connsiteX256" fmla="*/ 857840 w 935662"/>
              <a:gd name="connsiteY256" fmla="*/ 341020 h 2382167"/>
              <a:gd name="connsiteX257" fmla="*/ 794055 w 935662"/>
              <a:gd name="connsiteY257" fmla="*/ 385827 h 2382167"/>
              <a:gd name="connsiteX258" fmla="*/ 774452 w 935662"/>
              <a:gd name="connsiteY258" fmla="*/ 410718 h 2382167"/>
              <a:gd name="connsiteX259" fmla="*/ 801212 w 935662"/>
              <a:gd name="connsiteY259" fmla="*/ 259188 h 2382167"/>
              <a:gd name="connsiteX260" fmla="*/ 865308 w 935662"/>
              <a:gd name="connsiteY260" fmla="*/ 188868 h 2382167"/>
              <a:gd name="connsiteX261" fmla="*/ 925671 w 935662"/>
              <a:gd name="connsiteY261" fmla="*/ 140018 h 2382167"/>
              <a:gd name="connsiteX262" fmla="*/ 754851 w 935662"/>
              <a:gd name="connsiteY262" fmla="*/ 0 h 2382167"/>
              <a:gd name="connsiteX263" fmla="*/ 766053 w 935662"/>
              <a:gd name="connsiteY263" fmla="*/ 12135 h 2382167"/>
              <a:gd name="connsiteX264" fmla="*/ 820816 w 935662"/>
              <a:gd name="connsiteY264" fmla="*/ 107657 h 2382167"/>
              <a:gd name="connsiteX265" fmla="*/ 816459 w 935662"/>
              <a:gd name="connsiteY265" fmla="*/ 188557 h 2382167"/>
              <a:gd name="connsiteX266" fmla="*/ 765430 w 935662"/>
              <a:gd name="connsiteY266" fmla="*/ 271323 h 2382167"/>
              <a:gd name="connsiteX267" fmla="*/ 760763 w 935662"/>
              <a:gd name="connsiteY267" fmla="*/ 284080 h 2382167"/>
              <a:gd name="connsiteX268" fmla="*/ 764808 w 935662"/>
              <a:gd name="connsiteY268" fmla="*/ 971101 h 2382167"/>
              <a:gd name="connsiteX269" fmla="*/ 749873 w 935662"/>
              <a:gd name="connsiteY269" fmla="*/ 1387110 h 2382167"/>
              <a:gd name="connsiteX270" fmla="*/ 653105 w 935662"/>
              <a:gd name="connsiteY270" fmla="*/ 1961492 h 2382167"/>
              <a:gd name="connsiteX271" fmla="*/ 637235 w 935662"/>
              <a:gd name="connsiteY271" fmla="*/ 2047059 h 2382167"/>
              <a:gd name="connsiteX272" fmla="*/ 577806 w 935662"/>
              <a:gd name="connsiteY272" fmla="*/ 2214147 h 2382167"/>
              <a:gd name="connsiteX273" fmla="*/ 498773 w 935662"/>
              <a:gd name="connsiteY273" fmla="*/ 2372212 h 2382167"/>
              <a:gd name="connsiteX274" fmla="*/ 492239 w 935662"/>
              <a:gd name="connsiteY274" fmla="*/ 2382167 h 2382167"/>
              <a:gd name="connsiteX275" fmla="*/ 659639 w 935662"/>
              <a:gd name="connsiteY275" fmla="*/ 1748665 h 2382167"/>
              <a:gd name="connsiteX276" fmla="*/ 659328 w 935662"/>
              <a:gd name="connsiteY276" fmla="*/ 1840455 h 2382167"/>
              <a:gd name="connsiteX277" fmla="*/ 655906 w 935662"/>
              <a:gd name="connsiteY277" fmla="*/ 1932866 h 2382167"/>
              <a:gd name="connsiteX278" fmla="*/ 661816 w 935662"/>
              <a:gd name="connsiteY278" fmla="*/ 1912331 h 2382167"/>
              <a:gd name="connsiteX279" fmla="*/ 739915 w 935662"/>
              <a:gd name="connsiteY279" fmla="*/ 1458673 h 2382167"/>
              <a:gd name="connsiteX280" fmla="*/ 758586 w 935662"/>
              <a:gd name="connsiteY280" fmla="*/ 1076270 h 2382167"/>
              <a:gd name="connsiteX281" fmla="*/ 758586 w 935662"/>
              <a:gd name="connsiteY281" fmla="*/ 1058534 h 2382167"/>
              <a:gd name="connsiteX282" fmla="*/ 755785 w 935662"/>
              <a:gd name="connsiteY282" fmla="*/ 1067869 h 2382167"/>
              <a:gd name="connsiteX283" fmla="*/ 731826 w 935662"/>
              <a:gd name="connsiteY283" fmla="*/ 1047955 h 2382167"/>
              <a:gd name="connsiteX284" fmla="*/ 669907 w 935662"/>
              <a:gd name="connsiteY284" fmla="*/ 1010617 h 2382167"/>
              <a:gd name="connsiteX285" fmla="*/ 596164 w 935662"/>
              <a:gd name="connsiteY285" fmla="*/ 877445 h 2382167"/>
              <a:gd name="connsiteX286" fmla="*/ 602387 w 935662"/>
              <a:gd name="connsiteY286" fmla="*/ 810236 h 2382167"/>
              <a:gd name="connsiteX287" fmla="*/ 607365 w 935662"/>
              <a:gd name="connsiteY287" fmla="*/ 814281 h 2382167"/>
              <a:gd name="connsiteX288" fmla="*/ 671152 w 935662"/>
              <a:gd name="connsiteY288" fmla="*/ 861886 h 2382167"/>
              <a:gd name="connsiteX289" fmla="*/ 736493 w 935662"/>
              <a:gd name="connsiteY289" fmla="*/ 925050 h 2382167"/>
              <a:gd name="connsiteX290" fmla="*/ 752050 w 935662"/>
              <a:gd name="connsiteY290" fmla="*/ 981369 h 2382167"/>
              <a:gd name="connsiteX291" fmla="*/ 758896 w 935662"/>
              <a:gd name="connsiteY291" fmla="*/ 1026174 h 2382167"/>
              <a:gd name="connsiteX292" fmla="*/ 759829 w 935662"/>
              <a:gd name="connsiteY292" fmla="*/ 1017774 h 2382167"/>
              <a:gd name="connsiteX293" fmla="*/ 760141 w 935662"/>
              <a:gd name="connsiteY293" fmla="*/ 544824 h 2382167"/>
              <a:gd name="connsiteX294" fmla="*/ 756096 w 935662"/>
              <a:gd name="connsiteY294" fmla="*/ 283769 h 2382167"/>
              <a:gd name="connsiteX295" fmla="*/ 746762 w 935662"/>
              <a:gd name="connsiteY295" fmla="*/ 257009 h 2382167"/>
              <a:gd name="connsiteX296" fmla="*/ 709734 w 935662"/>
              <a:gd name="connsiteY296" fmla="*/ 197580 h 2382167"/>
              <a:gd name="connsiteX297" fmla="*/ 702889 w 935662"/>
              <a:gd name="connsiteY297" fmla="*/ 104858 h 2382167"/>
              <a:gd name="connsiteX298" fmla="*/ 752361 w 935662"/>
              <a:gd name="connsiteY298" fmla="*/ 4667 h 2382167"/>
              <a:gd name="connsiteX299" fmla="*/ 754851 w 935662"/>
              <a:gd name="connsiteY299" fmla="*/ 0 h 238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</a:cxnLst>
            <a:rect l="l" t="t" r="r" b="b"/>
            <a:pathLst>
              <a:path w="935662" h="2382167">
                <a:moveTo>
                  <a:pt x="479172" y="1200107"/>
                </a:moveTo>
                <a:cubicBezTo>
                  <a:pt x="481040" y="1203219"/>
                  <a:pt x="482906" y="1204774"/>
                  <a:pt x="483528" y="1206953"/>
                </a:cubicBezTo>
                <a:cubicBezTo>
                  <a:pt x="490996" y="1227177"/>
                  <a:pt x="499709" y="1247091"/>
                  <a:pt x="505621" y="1267938"/>
                </a:cubicBezTo>
                <a:cubicBezTo>
                  <a:pt x="513089" y="1294074"/>
                  <a:pt x="507176" y="1317722"/>
                  <a:pt x="488506" y="1337946"/>
                </a:cubicBezTo>
                <a:cubicBezTo>
                  <a:pt x="478861" y="1348214"/>
                  <a:pt x="468281" y="1357549"/>
                  <a:pt x="459258" y="1367817"/>
                </a:cubicBezTo>
                <a:cubicBezTo>
                  <a:pt x="447434" y="1380886"/>
                  <a:pt x="437478" y="1394266"/>
                  <a:pt x="426586" y="1407956"/>
                </a:cubicBezTo>
                <a:cubicBezTo>
                  <a:pt x="417875" y="1387419"/>
                  <a:pt x="413518" y="1365951"/>
                  <a:pt x="411339" y="1343547"/>
                </a:cubicBezTo>
                <a:cubicBezTo>
                  <a:pt x="410718" y="1335769"/>
                  <a:pt x="411028" y="1328301"/>
                  <a:pt x="410718" y="1320523"/>
                </a:cubicBezTo>
                <a:cubicBezTo>
                  <a:pt x="409473" y="1292208"/>
                  <a:pt x="420052" y="1269183"/>
                  <a:pt x="441521" y="1251136"/>
                </a:cubicBezTo>
                <a:cubicBezTo>
                  <a:pt x="458013" y="1237446"/>
                  <a:pt x="471393" y="1221887"/>
                  <a:pt x="479172" y="1200107"/>
                </a:cubicBezTo>
                <a:close/>
                <a:moveTo>
                  <a:pt x="0" y="1198862"/>
                </a:moveTo>
                <a:cubicBezTo>
                  <a:pt x="14001" y="1210686"/>
                  <a:pt x="28004" y="1222198"/>
                  <a:pt x="42006" y="1234334"/>
                </a:cubicBezTo>
                <a:cubicBezTo>
                  <a:pt x="117926" y="1300608"/>
                  <a:pt x="187936" y="1372795"/>
                  <a:pt x="252032" y="1450894"/>
                </a:cubicBezTo>
                <a:cubicBezTo>
                  <a:pt x="347244" y="1566953"/>
                  <a:pt x="410719" y="1697637"/>
                  <a:pt x="439968" y="1844810"/>
                </a:cubicBezTo>
                <a:cubicBezTo>
                  <a:pt x="441213" y="1851656"/>
                  <a:pt x="443080" y="1858190"/>
                  <a:pt x="444325" y="1865036"/>
                </a:cubicBezTo>
                <a:cubicBezTo>
                  <a:pt x="444325" y="1865036"/>
                  <a:pt x="444325" y="1865347"/>
                  <a:pt x="444012" y="1865347"/>
                </a:cubicBezTo>
                <a:cubicBezTo>
                  <a:pt x="427834" y="1829564"/>
                  <a:pt x="412275" y="1793159"/>
                  <a:pt x="395473" y="1757687"/>
                </a:cubicBezTo>
                <a:cubicBezTo>
                  <a:pt x="357202" y="1675545"/>
                  <a:pt x="305862" y="1601180"/>
                  <a:pt x="251722" y="1529304"/>
                </a:cubicBezTo>
                <a:cubicBezTo>
                  <a:pt x="170511" y="1421334"/>
                  <a:pt x="87123" y="1314921"/>
                  <a:pt x="4356" y="1207575"/>
                </a:cubicBezTo>
                <a:cubicBezTo>
                  <a:pt x="2490" y="1205085"/>
                  <a:pt x="622" y="1202908"/>
                  <a:pt x="0" y="1198862"/>
                </a:cubicBezTo>
                <a:close/>
                <a:moveTo>
                  <a:pt x="440901" y="1077825"/>
                </a:moveTo>
                <a:cubicBezTo>
                  <a:pt x="454591" y="1107385"/>
                  <a:pt x="467971" y="1133521"/>
                  <a:pt x="471394" y="1163081"/>
                </a:cubicBezTo>
                <a:cubicBezTo>
                  <a:pt x="473573" y="1182060"/>
                  <a:pt x="467971" y="1199173"/>
                  <a:pt x="455836" y="1213797"/>
                </a:cubicBezTo>
                <a:cubicBezTo>
                  <a:pt x="448058" y="1223132"/>
                  <a:pt x="439034" y="1231533"/>
                  <a:pt x="431256" y="1240868"/>
                </a:cubicBezTo>
                <a:cubicBezTo>
                  <a:pt x="418497" y="1256424"/>
                  <a:pt x="406051" y="1272294"/>
                  <a:pt x="392671" y="1288785"/>
                </a:cubicBezTo>
                <a:cubicBezTo>
                  <a:pt x="379291" y="1255181"/>
                  <a:pt x="372758" y="1220020"/>
                  <a:pt x="376180" y="1183616"/>
                </a:cubicBezTo>
                <a:cubicBezTo>
                  <a:pt x="378046" y="1164324"/>
                  <a:pt x="387070" y="1148146"/>
                  <a:pt x="401073" y="1135388"/>
                </a:cubicBezTo>
                <a:cubicBezTo>
                  <a:pt x="417876" y="1119831"/>
                  <a:pt x="433744" y="1103961"/>
                  <a:pt x="440901" y="1077825"/>
                </a:cubicBezTo>
                <a:close/>
                <a:moveTo>
                  <a:pt x="925984" y="976078"/>
                </a:moveTo>
                <a:cubicBezTo>
                  <a:pt x="927540" y="991324"/>
                  <a:pt x="929717" y="1004393"/>
                  <a:pt x="930028" y="1017460"/>
                </a:cubicBezTo>
                <a:cubicBezTo>
                  <a:pt x="930651" y="1041419"/>
                  <a:pt x="931583" y="1065689"/>
                  <a:pt x="929406" y="1089648"/>
                </a:cubicBezTo>
                <a:cubicBezTo>
                  <a:pt x="926606" y="1119829"/>
                  <a:pt x="909804" y="1142856"/>
                  <a:pt x="883978" y="1159347"/>
                </a:cubicBezTo>
                <a:cubicBezTo>
                  <a:pt x="876821" y="1163701"/>
                  <a:pt x="869665" y="1168057"/>
                  <a:pt x="862197" y="1171792"/>
                </a:cubicBezTo>
                <a:cubicBezTo>
                  <a:pt x="829216" y="1187660"/>
                  <a:pt x="796856" y="1204774"/>
                  <a:pt x="768230" y="1232777"/>
                </a:cubicBezTo>
                <a:cubicBezTo>
                  <a:pt x="765429" y="1199484"/>
                  <a:pt x="768230" y="1169613"/>
                  <a:pt x="774453" y="1139744"/>
                </a:cubicBezTo>
                <a:cubicBezTo>
                  <a:pt x="775387" y="1136009"/>
                  <a:pt x="776319" y="1132277"/>
                  <a:pt x="777253" y="1128542"/>
                </a:cubicBezTo>
                <a:cubicBezTo>
                  <a:pt x="787522" y="1074712"/>
                  <a:pt x="818325" y="1038619"/>
                  <a:pt x="869977" y="1020884"/>
                </a:cubicBezTo>
                <a:cubicBezTo>
                  <a:pt x="888956" y="1014349"/>
                  <a:pt x="903270" y="1000348"/>
                  <a:pt x="916650" y="986036"/>
                </a:cubicBezTo>
                <a:cubicBezTo>
                  <a:pt x="919138" y="983235"/>
                  <a:pt x="921628" y="980435"/>
                  <a:pt x="925984" y="976078"/>
                </a:cubicBezTo>
                <a:close/>
                <a:moveTo>
                  <a:pt x="602076" y="975456"/>
                </a:moveTo>
                <a:cubicBezTo>
                  <a:pt x="606432" y="980745"/>
                  <a:pt x="608609" y="983545"/>
                  <a:pt x="611099" y="985725"/>
                </a:cubicBezTo>
                <a:cubicBezTo>
                  <a:pt x="625100" y="997859"/>
                  <a:pt x="637235" y="1014040"/>
                  <a:pt x="653415" y="1020573"/>
                </a:cubicBezTo>
                <a:cubicBezTo>
                  <a:pt x="712844" y="1044221"/>
                  <a:pt x="740849" y="1088715"/>
                  <a:pt x="748316" y="1149701"/>
                </a:cubicBezTo>
                <a:cubicBezTo>
                  <a:pt x="752049" y="1178326"/>
                  <a:pt x="755473" y="1206951"/>
                  <a:pt x="750183" y="1237756"/>
                </a:cubicBezTo>
                <a:cubicBezTo>
                  <a:pt x="724979" y="1211620"/>
                  <a:pt x="696353" y="1193574"/>
                  <a:pt x="666172" y="1177704"/>
                </a:cubicBezTo>
                <a:cubicBezTo>
                  <a:pt x="664616" y="1176770"/>
                  <a:pt x="663060" y="1175838"/>
                  <a:pt x="661505" y="1175214"/>
                </a:cubicBezTo>
                <a:cubicBezTo>
                  <a:pt x="609854" y="1150323"/>
                  <a:pt x="588075" y="1108939"/>
                  <a:pt x="593674" y="1052621"/>
                </a:cubicBezTo>
                <a:cubicBezTo>
                  <a:pt x="596164" y="1028041"/>
                  <a:pt x="598964" y="1003461"/>
                  <a:pt x="602076" y="975456"/>
                </a:cubicBezTo>
                <a:close/>
                <a:moveTo>
                  <a:pt x="406363" y="966743"/>
                </a:moveTo>
                <a:cubicBezTo>
                  <a:pt x="419432" y="992569"/>
                  <a:pt x="432501" y="1017772"/>
                  <a:pt x="436234" y="1046709"/>
                </a:cubicBezTo>
                <a:cubicBezTo>
                  <a:pt x="439035" y="1068801"/>
                  <a:pt x="431257" y="1088091"/>
                  <a:pt x="416632" y="1104271"/>
                </a:cubicBezTo>
                <a:cubicBezTo>
                  <a:pt x="405120" y="1117340"/>
                  <a:pt x="392672" y="1129475"/>
                  <a:pt x="381471" y="1142855"/>
                </a:cubicBezTo>
                <a:cubicBezTo>
                  <a:pt x="373382" y="1152811"/>
                  <a:pt x="366536" y="1163702"/>
                  <a:pt x="358757" y="1174903"/>
                </a:cubicBezTo>
                <a:cubicBezTo>
                  <a:pt x="349423" y="1154679"/>
                  <a:pt x="344755" y="1133208"/>
                  <a:pt x="341955" y="1111428"/>
                </a:cubicBezTo>
                <a:cubicBezTo>
                  <a:pt x="341021" y="1104271"/>
                  <a:pt x="340710" y="1096804"/>
                  <a:pt x="340399" y="1089647"/>
                </a:cubicBezTo>
                <a:cubicBezTo>
                  <a:pt x="338533" y="1060399"/>
                  <a:pt x="348178" y="1035819"/>
                  <a:pt x="370271" y="1016838"/>
                </a:cubicBezTo>
                <a:cubicBezTo>
                  <a:pt x="386139" y="1003148"/>
                  <a:pt x="398584" y="987280"/>
                  <a:pt x="406363" y="966743"/>
                </a:cubicBezTo>
                <a:close/>
                <a:moveTo>
                  <a:pt x="371203" y="848818"/>
                </a:moveTo>
                <a:cubicBezTo>
                  <a:pt x="379604" y="870287"/>
                  <a:pt x="387695" y="889890"/>
                  <a:pt x="394850" y="909803"/>
                </a:cubicBezTo>
                <a:cubicBezTo>
                  <a:pt x="406364" y="941853"/>
                  <a:pt x="399519" y="969544"/>
                  <a:pt x="376492" y="994748"/>
                </a:cubicBezTo>
                <a:cubicBezTo>
                  <a:pt x="357513" y="1015283"/>
                  <a:pt x="339465" y="1037064"/>
                  <a:pt x="319863" y="1059778"/>
                </a:cubicBezTo>
                <a:cubicBezTo>
                  <a:pt x="315506" y="1042042"/>
                  <a:pt x="310839" y="1023374"/>
                  <a:pt x="306483" y="1004704"/>
                </a:cubicBezTo>
                <a:cubicBezTo>
                  <a:pt x="304927" y="998170"/>
                  <a:pt x="304927" y="991637"/>
                  <a:pt x="304303" y="985101"/>
                </a:cubicBezTo>
                <a:cubicBezTo>
                  <a:pt x="299949" y="949008"/>
                  <a:pt x="312395" y="920071"/>
                  <a:pt x="339776" y="895802"/>
                </a:cubicBezTo>
                <a:cubicBezTo>
                  <a:pt x="350356" y="886467"/>
                  <a:pt x="357200" y="872777"/>
                  <a:pt x="365291" y="860642"/>
                </a:cubicBezTo>
                <a:cubicBezTo>
                  <a:pt x="367469" y="857531"/>
                  <a:pt x="368714" y="853796"/>
                  <a:pt x="371203" y="848818"/>
                </a:cubicBezTo>
                <a:close/>
                <a:moveTo>
                  <a:pt x="925670" y="804322"/>
                </a:moveTo>
                <a:cubicBezTo>
                  <a:pt x="927226" y="815835"/>
                  <a:pt x="929405" y="827036"/>
                  <a:pt x="930027" y="838549"/>
                </a:cubicBezTo>
                <a:cubicBezTo>
                  <a:pt x="931271" y="863751"/>
                  <a:pt x="933138" y="888955"/>
                  <a:pt x="931582" y="913848"/>
                </a:cubicBezTo>
                <a:cubicBezTo>
                  <a:pt x="929716" y="944651"/>
                  <a:pt x="913535" y="968299"/>
                  <a:pt x="888021" y="985722"/>
                </a:cubicBezTo>
                <a:cubicBezTo>
                  <a:pt x="882732" y="989146"/>
                  <a:pt x="877442" y="992568"/>
                  <a:pt x="871843" y="995680"/>
                </a:cubicBezTo>
                <a:cubicBezTo>
                  <a:pt x="837926" y="1014348"/>
                  <a:pt x="803389" y="1031773"/>
                  <a:pt x="774141" y="1062576"/>
                </a:cubicBezTo>
                <a:cubicBezTo>
                  <a:pt x="769474" y="1008747"/>
                  <a:pt x="776008" y="959586"/>
                  <a:pt x="795610" y="912603"/>
                </a:cubicBezTo>
                <a:cubicBezTo>
                  <a:pt x="806500" y="886465"/>
                  <a:pt x="827037" y="868731"/>
                  <a:pt x="852240" y="857528"/>
                </a:cubicBezTo>
                <a:cubicBezTo>
                  <a:pt x="880243" y="845083"/>
                  <a:pt x="905446" y="829837"/>
                  <a:pt x="925670" y="804322"/>
                </a:cubicBezTo>
                <a:close/>
                <a:moveTo>
                  <a:pt x="334798" y="734625"/>
                </a:moveTo>
                <a:cubicBezTo>
                  <a:pt x="344134" y="759518"/>
                  <a:pt x="353158" y="781609"/>
                  <a:pt x="360625" y="804323"/>
                </a:cubicBezTo>
                <a:cubicBezTo>
                  <a:pt x="369336" y="831704"/>
                  <a:pt x="362181" y="855973"/>
                  <a:pt x="343511" y="877131"/>
                </a:cubicBezTo>
                <a:cubicBezTo>
                  <a:pt x="330130" y="892067"/>
                  <a:pt x="316129" y="907002"/>
                  <a:pt x="303060" y="922248"/>
                </a:cubicBezTo>
                <a:cubicBezTo>
                  <a:pt x="296837" y="929716"/>
                  <a:pt x="292170" y="938429"/>
                  <a:pt x="286257" y="947452"/>
                </a:cubicBezTo>
                <a:cubicBezTo>
                  <a:pt x="275678" y="924738"/>
                  <a:pt x="271634" y="901403"/>
                  <a:pt x="268521" y="877755"/>
                </a:cubicBezTo>
                <a:cubicBezTo>
                  <a:pt x="262922" y="837305"/>
                  <a:pt x="275367" y="804633"/>
                  <a:pt x="307416" y="778497"/>
                </a:cubicBezTo>
                <a:cubicBezTo>
                  <a:pt x="316750" y="771030"/>
                  <a:pt x="322041" y="758584"/>
                  <a:pt x="328886" y="748005"/>
                </a:cubicBezTo>
                <a:cubicBezTo>
                  <a:pt x="331065" y="744894"/>
                  <a:pt x="332310" y="740848"/>
                  <a:pt x="334798" y="734625"/>
                </a:cubicBezTo>
                <a:close/>
                <a:moveTo>
                  <a:pt x="350355" y="650927"/>
                </a:moveTo>
                <a:cubicBezTo>
                  <a:pt x="368402" y="679553"/>
                  <a:pt x="386759" y="708179"/>
                  <a:pt x="403872" y="737116"/>
                </a:cubicBezTo>
                <a:cubicBezTo>
                  <a:pt x="486327" y="875267"/>
                  <a:pt x="556337" y="1019019"/>
                  <a:pt x="607677" y="1171793"/>
                </a:cubicBezTo>
                <a:cubicBezTo>
                  <a:pt x="656216" y="1315546"/>
                  <a:pt x="677995" y="1462719"/>
                  <a:pt x="667105" y="1614562"/>
                </a:cubicBezTo>
                <a:cubicBezTo>
                  <a:pt x="664616" y="1648165"/>
                  <a:pt x="662749" y="1681458"/>
                  <a:pt x="660261" y="1715062"/>
                </a:cubicBezTo>
                <a:cubicBezTo>
                  <a:pt x="659949" y="1717241"/>
                  <a:pt x="659016" y="1720042"/>
                  <a:pt x="658082" y="1725330"/>
                </a:cubicBezTo>
                <a:cubicBezTo>
                  <a:pt x="655592" y="1696083"/>
                  <a:pt x="653104" y="1669634"/>
                  <a:pt x="650925" y="1643498"/>
                </a:cubicBezTo>
                <a:cubicBezTo>
                  <a:pt x="640346" y="1521838"/>
                  <a:pt x="612965" y="1403601"/>
                  <a:pt x="576250" y="1287231"/>
                </a:cubicBezTo>
                <a:cubicBezTo>
                  <a:pt x="510907" y="1078760"/>
                  <a:pt x="434366" y="874644"/>
                  <a:pt x="355333" y="671151"/>
                </a:cubicBezTo>
                <a:cubicBezTo>
                  <a:pt x="352845" y="664929"/>
                  <a:pt x="350666" y="658395"/>
                  <a:pt x="350355" y="650927"/>
                </a:cubicBezTo>
                <a:close/>
                <a:moveTo>
                  <a:pt x="605500" y="643770"/>
                </a:moveTo>
                <a:cubicBezTo>
                  <a:pt x="608611" y="647192"/>
                  <a:pt x="611412" y="650304"/>
                  <a:pt x="614523" y="653728"/>
                </a:cubicBezTo>
                <a:cubicBezTo>
                  <a:pt x="628213" y="669285"/>
                  <a:pt x="644392" y="681730"/>
                  <a:pt x="663684" y="690132"/>
                </a:cubicBezTo>
                <a:cubicBezTo>
                  <a:pt x="677998" y="696355"/>
                  <a:pt x="691688" y="704444"/>
                  <a:pt x="704444" y="713468"/>
                </a:cubicBezTo>
                <a:cubicBezTo>
                  <a:pt x="724047" y="727469"/>
                  <a:pt x="735560" y="748005"/>
                  <a:pt x="742405" y="771030"/>
                </a:cubicBezTo>
                <a:cubicBezTo>
                  <a:pt x="754541" y="810548"/>
                  <a:pt x="760764" y="850685"/>
                  <a:pt x="757653" y="892069"/>
                </a:cubicBezTo>
                <a:cubicBezTo>
                  <a:pt x="757340" y="894246"/>
                  <a:pt x="757029" y="896736"/>
                  <a:pt x="756718" y="900469"/>
                </a:cubicBezTo>
                <a:cubicBezTo>
                  <a:pt x="754229" y="898292"/>
                  <a:pt x="752673" y="897047"/>
                  <a:pt x="751117" y="895802"/>
                </a:cubicBezTo>
                <a:cubicBezTo>
                  <a:pt x="730270" y="881177"/>
                  <a:pt x="709735" y="866242"/>
                  <a:pt x="688887" y="851930"/>
                </a:cubicBezTo>
                <a:cubicBezTo>
                  <a:pt x="682041" y="847263"/>
                  <a:pt x="674263" y="843841"/>
                  <a:pt x="666795" y="840106"/>
                </a:cubicBezTo>
                <a:cubicBezTo>
                  <a:pt x="612033" y="814902"/>
                  <a:pt x="591496" y="771343"/>
                  <a:pt x="596787" y="713157"/>
                </a:cubicBezTo>
                <a:cubicBezTo>
                  <a:pt x="598964" y="690132"/>
                  <a:pt x="600832" y="667418"/>
                  <a:pt x="603010" y="644392"/>
                </a:cubicBezTo>
                <a:cubicBezTo>
                  <a:pt x="603631" y="644081"/>
                  <a:pt x="604565" y="644081"/>
                  <a:pt x="605500" y="643770"/>
                </a:cubicBezTo>
                <a:close/>
                <a:moveTo>
                  <a:pt x="926604" y="634746"/>
                </a:moveTo>
                <a:cubicBezTo>
                  <a:pt x="927849" y="638792"/>
                  <a:pt x="928782" y="640969"/>
                  <a:pt x="929094" y="643148"/>
                </a:cubicBezTo>
                <a:cubicBezTo>
                  <a:pt x="931271" y="672085"/>
                  <a:pt x="934694" y="700711"/>
                  <a:pt x="935628" y="729647"/>
                </a:cubicBezTo>
                <a:cubicBezTo>
                  <a:pt x="936562" y="770718"/>
                  <a:pt x="918515" y="802145"/>
                  <a:pt x="882732" y="823303"/>
                </a:cubicBezTo>
                <a:cubicBezTo>
                  <a:pt x="874331" y="828281"/>
                  <a:pt x="865931" y="832948"/>
                  <a:pt x="857218" y="837615"/>
                </a:cubicBezTo>
                <a:cubicBezTo>
                  <a:pt x="828592" y="852550"/>
                  <a:pt x="801522" y="869665"/>
                  <a:pt x="776942" y="894245"/>
                </a:cubicBezTo>
                <a:cubicBezTo>
                  <a:pt x="772896" y="848507"/>
                  <a:pt x="778185" y="806812"/>
                  <a:pt x="790321" y="765430"/>
                </a:cubicBezTo>
                <a:cubicBezTo>
                  <a:pt x="800277" y="731203"/>
                  <a:pt x="820814" y="705688"/>
                  <a:pt x="852862" y="690753"/>
                </a:cubicBezTo>
                <a:cubicBezTo>
                  <a:pt x="881177" y="677684"/>
                  <a:pt x="907623" y="663061"/>
                  <a:pt x="926604" y="634746"/>
                </a:cubicBezTo>
                <a:close/>
                <a:moveTo>
                  <a:pt x="299016" y="626345"/>
                </a:moveTo>
                <a:cubicBezTo>
                  <a:pt x="311462" y="657772"/>
                  <a:pt x="329198" y="687643"/>
                  <a:pt x="324220" y="723736"/>
                </a:cubicBezTo>
                <a:cubicBezTo>
                  <a:pt x="321109" y="744271"/>
                  <a:pt x="311772" y="761696"/>
                  <a:pt x="296839" y="775387"/>
                </a:cubicBezTo>
                <a:cubicBezTo>
                  <a:pt x="276302" y="793744"/>
                  <a:pt x="260745" y="814591"/>
                  <a:pt x="252964" y="842907"/>
                </a:cubicBezTo>
                <a:cubicBezTo>
                  <a:pt x="226206" y="777875"/>
                  <a:pt x="227762" y="709111"/>
                  <a:pt x="275368" y="660572"/>
                </a:cubicBezTo>
                <a:cubicBezTo>
                  <a:pt x="284702" y="651238"/>
                  <a:pt x="290614" y="638480"/>
                  <a:pt x="299016" y="626345"/>
                </a:cubicBezTo>
                <a:close/>
                <a:moveTo>
                  <a:pt x="148729" y="563493"/>
                </a:moveTo>
                <a:cubicBezTo>
                  <a:pt x="170511" y="575628"/>
                  <a:pt x="188558" y="589318"/>
                  <a:pt x="204425" y="606431"/>
                </a:cubicBezTo>
                <a:cubicBezTo>
                  <a:pt x="229318" y="633190"/>
                  <a:pt x="238342" y="663683"/>
                  <a:pt x="229318" y="699155"/>
                </a:cubicBezTo>
                <a:cubicBezTo>
                  <a:pt x="225584" y="713779"/>
                  <a:pt x="221851" y="728402"/>
                  <a:pt x="216871" y="742405"/>
                </a:cubicBezTo>
                <a:cubicBezTo>
                  <a:pt x="214383" y="749873"/>
                  <a:pt x="214072" y="755783"/>
                  <a:pt x="216560" y="763251"/>
                </a:cubicBezTo>
                <a:cubicBezTo>
                  <a:pt x="296215" y="995992"/>
                  <a:pt x="372136" y="1229666"/>
                  <a:pt x="434367" y="1467695"/>
                </a:cubicBezTo>
                <a:cubicBezTo>
                  <a:pt x="459258" y="1562908"/>
                  <a:pt x="481661" y="1659052"/>
                  <a:pt x="493485" y="1757065"/>
                </a:cubicBezTo>
                <a:cubicBezTo>
                  <a:pt x="506555" y="1866901"/>
                  <a:pt x="509353" y="1977359"/>
                  <a:pt x="504375" y="2087817"/>
                </a:cubicBezTo>
                <a:cubicBezTo>
                  <a:pt x="503441" y="2105553"/>
                  <a:pt x="503441" y="2123599"/>
                  <a:pt x="503754" y="2141335"/>
                </a:cubicBezTo>
                <a:cubicBezTo>
                  <a:pt x="504686" y="2180851"/>
                  <a:pt x="500642" y="2219435"/>
                  <a:pt x="489751" y="2257395"/>
                </a:cubicBezTo>
                <a:cubicBezTo>
                  <a:pt x="489129" y="2258950"/>
                  <a:pt x="489129" y="2260817"/>
                  <a:pt x="488195" y="2262372"/>
                </a:cubicBezTo>
                <a:cubicBezTo>
                  <a:pt x="486639" y="2264862"/>
                  <a:pt x="485084" y="2267352"/>
                  <a:pt x="482283" y="2269529"/>
                </a:cubicBezTo>
                <a:cubicBezTo>
                  <a:pt x="485394" y="2142580"/>
                  <a:pt x="475128" y="2016875"/>
                  <a:pt x="453036" y="1891794"/>
                </a:cubicBezTo>
                <a:cubicBezTo>
                  <a:pt x="459258" y="1911707"/>
                  <a:pt x="466105" y="1931310"/>
                  <a:pt x="472017" y="1951223"/>
                </a:cubicBezTo>
                <a:cubicBezTo>
                  <a:pt x="477929" y="1971447"/>
                  <a:pt x="483217" y="1991673"/>
                  <a:pt x="487573" y="2012207"/>
                </a:cubicBezTo>
                <a:cubicBezTo>
                  <a:pt x="492241" y="2032744"/>
                  <a:pt x="495663" y="2053902"/>
                  <a:pt x="499398" y="2074750"/>
                </a:cubicBezTo>
                <a:cubicBezTo>
                  <a:pt x="500330" y="2074750"/>
                  <a:pt x="501575" y="2074750"/>
                  <a:pt x="502509" y="2074750"/>
                </a:cubicBezTo>
                <a:cubicBezTo>
                  <a:pt x="502509" y="2043945"/>
                  <a:pt x="502509" y="2012831"/>
                  <a:pt x="502509" y="1982026"/>
                </a:cubicBezTo>
                <a:cubicBezTo>
                  <a:pt x="503441" y="1810894"/>
                  <a:pt x="477929" y="1643495"/>
                  <a:pt x="433122" y="1478897"/>
                </a:cubicBezTo>
                <a:cubicBezTo>
                  <a:pt x="428455" y="1461785"/>
                  <a:pt x="424410" y="1444359"/>
                  <a:pt x="419121" y="1427247"/>
                </a:cubicBezTo>
                <a:cubicBezTo>
                  <a:pt x="417565" y="1422267"/>
                  <a:pt x="413209" y="1416355"/>
                  <a:pt x="408542" y="1414799"/>
                </a:cubicBezTo>
                <a:cubicBezTo>
                  <a:pt x="386760" y="1407332"/>
                  <a:pt x="364980" y="1398932"/>
                  <a:pt x="342577" y="1394886"/>
                </a:cubicBezTo>
                <a:cubicBezTo>
                  <a:pt x="301193" y="1387418"/>
                  <a:pt x="276302" y="1364705"/>
                  <a:pt x="267900" y="1323633"/>
                </a:cubicBezTo>
                <a:cubicBezTo>
                  <a:pt x="264478" y="1306208"/>
                  <a:pt x="260745" y="1288784"/>
                  <a:pt x="256699" y="1269493"/>
                </a:cubicBezTo>
                <a:cubicBezTo>
                  <a:pt x="261988" y="1272604"/>
                  <a:pt x="265099" y="1275094"/>
                  <a:pt x="268523" y="1276650"/>
                </a:cubicBezTo>
                <a:cubicBezTo>
                  <a:pt x="280969" y="1281628"/>
                  <a:pt x="293415" y="1288784"/>
                  <a:pt x="306484" y="1290029"/>
                </a:cubicBezTo>
                <a:cubicBezTo>
                  <a:pt x="346934" y="1294073"/>
                  <a:pt x="374625" y="1314610"/>
                  <a:pt x="392051" y="1350703"/>
                </a:cubicBezTo>
                <a:cubicBezTo>
                  <a:pt x="394849" y="1356305"/>
                  <a:pt x="397650" y="1361904"/>
                  <a:pt x="402006" y="1367194"/>
                </a:cubicBezTo>
                <a:cubicBezTo>
                  <a:pt x="401696" y="1365328"/>
                  <a:pt x="401696" y="1363149"/>
                  <a:pt x="401385" y="1361282"/>
                </a:cubicBezTo>
                <a:cubicBezTo>
                  <a:pt x="396718" y="1344791"/>
                  <a:pt x="391427" y="1328611"/>
                  <a:pt x="387694" y="1311809"/>
                </a:cubicBezTo>
                <a:cubicBezTo>
                  <a:pt x="385515" y="1302475"/>
                  <a:pt x="380848" y="1296874"/>
                  <a:pt x="371825" y="1294386"/>
                </a:cubicBezTo>
                <a:cubicBezTo>
                  <a:pt x="350356" y="1288474"/>
                  <a:pt x="328887" y="1281317"/>
                  <a:pt x="307105" y="1277582"/>
                </a:cubicBezTo>
                <a:cubicBezTo>
                  <a:pt x="268211" y="1271048"/>
                  <a:pt x="243320" y="1250824"/>
                  <a:pt x="233985" y="1212552"/>
                </a:cubicBezTo>
                <a:cubicBezTo>
                  <a:pt x="229629" y="1194194"/>
                  <a:pt x="225273" y="1176148"/>
                  <a:pt x="220917" y="1157790"/>
                </a:cubicBezTo>
                <a:cubicBezTo>
                  <a:pt x="221851" y="1156856"/>
                  <a:pt x="222783" y="1156545"/>
                  <a:pt x="223717" y="1155924"/>
                </a:cubicBezTo>
                <a:cubicBezTo>
                  <a:pt x="242386" y="1169925"/>
                  <a:pt x="263856" y="1174281"/>
                  <a:pt x="286570" y="1177082"/>
                </a:cubicBezTo>
                <a:cubicBezTo>
                  <a:pt x="311772" y="1180193"/>
                  <a:pt x="331998" y="1192949"/>
                  <a:pt x="345689" y="1214420"/>
                </a:cubicBezTo>
                <a:cubicBezTo>
                  <a:pt x="354089" y="1227487"/>
                  <a:pt x="361869" y="1241178"/>
                  <a:pt x="371514" y="1257047"/>
                </a:cubicBezTo>
                <a:cubicBezTo>
                  <a:pt x="363425" y="1230599"/>
                  <a:pt x="356268" y="1206640"/>
                  <a:pt x="348489" y="1182683"/>
                </a:cubicBezTo>
                <a:cubicBezTo>
                  <a:pt x="348179" y="1181438"/>
                  <a:pt x="344133" y="1181749"/>
                  <a:pt x="341643" y="1181125"/>
                </a:cubicBezTo>
                <a:cubicBezTo>
                  <a:pt x="315507" y="1173970"/>
                  <a:pt x="289371" y="1165879"/>
                  <a:pt x="262922" y="1159967"/>
                </a:cubicBezTo>
                <a:cubicBezTo>
                  <a:pt x="230874" y="1153123"/>
                  <a:pt x="209092" y="1135387"/>
                  <a:pt x="200069" y="1103960"/>
                </a:cubicBezTo>
                <a:cubicBezTo>
                  <a:pt x="194157" y="1083426"/>
                  <a:pt x="189490" y="1062268"/>
                  <a:pt x="185757" y="1040486"/>
                </a:cubicBezTo>
                <a:cubicBezTo>
                  <a:pt x="206292" y="1055111"/>
                  <a:pt x="229318" y="1058222"/>
                  <a:pt x="252654" y="1061644"/>
                </a:cubicBezTo>
                <a:cubicBezTo>
                  <a:pt x="276302" y="1065068"/>
                  <a:pt x="295281" y="1077203"/>
                  <a:pt x="308350" y="1097427"/>
                </a:cubicBezTo>
                <a:cubicBezTo>
                  <a:pt x="317684" y="1111739"/>
                  <a:pt x="326086" y="1126674"/>
                  <a:pt x="335731" y="1142544"/>
                </a:cubicBezTo>
                <a:cubicBezTo>
                  <a:pt x="334799" y="1138809"/>
                  <a:pt x="334486" y="1136632"/>
                  <a:pt x="333865" y="1134142"/>
                </a:cubicBezTo>
                <a:cubicBezTo>
                  <a:pt x="329198" y="1119207"/>
                  <a:pt x="323286" y="1104273"/>
                  <a:pt x="320174" y="1089025"/>
                </a:cubicBezTo>
                <a:cubicBezTo>
                  <a:pt x="317063" y="1074090"/>
                  <a:pt x="308972" y="1066311"/>
                  <a:pt x="294970" y="1062889"/>
                </a:cubicBezTo>
                <a:cubicBezTo>
                  <a:pt x="273191" y="1057600"/>
                  <a:pt x="251722" y="1051065"/>
                  <a:pt x="229940" y="1047021"/>
                </a:cubicBezTo>
                <a:cubicBezTo>
                  <a:pt x="195402" y="1040486"/>
                  <a:pt x="173311" y="1021194"/>
                  <a:pt x="163975" y="987591"/>
                </a:cubicBezTo>
                <a:cubicBezTo>
                  <a:pt x="158998" y="969855"/>
                  <a:pt x="155265" y="951497"/>
                  <a:pt x="151219" y="933450"/>
                </a:cubicBezTo>
                <a:cubicBezTo>
                  <a:pt x="150596" y="931273"/>
                  <a:pt x="151219" y="928783"/>
                  <a:pt x="151219" y="924738"/>
                </a:cubicBezTo>
                <a:cubicBezTo>
                  <a:pt x="169266" y="940296"/>
                  <a:pt x="189490" y="944963"/>
                  <a:pt x="210961" y="947141"/>
                </a:cubicBezTo>
                <a:cubicBezTo>
                  <a:pt x="240830" y="950252"/>
                  <a:pt x="263233" y="965498"/>
                  <a:pt x="278479" y="991325"/>
                </a:cubicBezTo>
                <a:cubicBezTo>
                  <a:pt x="284702" y="1001592"/>
                  <a:pt x="290614" y="1012171"/>
                  <a:pt x="298392" y="1021818"/>
                </a:cubicBezTo>
                <a:cubicBezTo>
                  <a:pt x="291859" y="1001281"/>
                  <a:pt x="285325" y="980746"/>
                  <a:pt x="278479" y="960520"/>
                </a:cubicBezTo>
                <a:cubicBezTo>
                  <a:pt x="277858" y="958654"/>
                  <a:pt x="274746" y="956787"/>
                  <a:pt x="272256" y="955853"/>
                </a:cubicBezTo>
                <a:cubicBezTo>
                  <a:pt x="248921" y="949009"/>
                  <a:pt x="225894" y="939673"/>
                  <a:pt x="201937" y="935940"/>
                </a:cubicBezTo>
                <a:cubicBezTo>
                  <a:pt x="159932" y="929094"/>
                  <a:pt x="134106" y="907003"/>
                  <a:pt x="125083" y="865619"/>
                </a:cubicBezTo>
                <a:cubicBezTo>
                  <a:pt x="121972" y="851307"/>
                  <a:pt x="118548" y="836994"/>
                  <a:pt x="115436" y="822682"/>
                </a:cubicBezTo>
                <a:cubicBezTo>
                  <a:pt x="114815" y="819570"/>
                  <a:pt x="114815" y="816146"/>
                  <a:pt x="114191" y="810547"/>
                </a:cubicBezTo>
                <a:cubicBezTo>
                  <a:pt x="131306" y="825482"/>
                  <a:pt x="149040" y="831394"/>
                  <a:pt x="169266" y="832950"/>
                </a:cubicBezTo>
                <a:cubicBezTo>
                  <a:pt x="201314" y="835751"/>
                  <a:pt x="226207" y="850373"/>
                  <a:pt x="242698" y="878688"/>
                </a:cubicBezTo>
                <a:cubicBezTo>
                  <a:pt x="248608" y="888957"/>
                  <a:pt x="254520" y="899225"/>
                  <a:pt x="261677" y="909181"/>
                </a:cubicBezTo>
                <a:cubicBezTo>
                  <a:pt x="255455" y="890823"/>
                  <a:pt x="249853" y="872155"/>
                  <a:pt x="243009" y="854108"/>
                </a:cubicBezTo>
                <a:cubicBezTo>
                  <a:pt x="241764" y="850997"/>
                  <a:pt x="236786" y="849441"/>
                  <a:pt x="233675" y="846951"/>
                </a:cubicBezTo>
                <a:cubicBezTo>
                  <a:pt x="215939" y="834193"/>
                  <a:pt x="196647" y="826104"/>
                  <a:pt x="174867" y="823614"/>
                </a:cubicBezTo>
                <a:cubicBezTo>
                  <a:pt x="128816" y="818325"/>
                  <a:pt x="99568" y="793122"/>
                  <a:pt x="88055" y="747694"/>
                </a:cubicBezTo>
                <a:cubicBezTo>
                  <a:pt x="84322" y="732137"/>
                  <a:pt x="80898" y="716578"/>
                  <a:pt x="77476" y="702266"/>
                </a:cubicBezTo>
                <a:cubicBezTo>
                  <a:pt x="96457" y="708489"/>
                  <a:pt x="115125" y="714401"/>
                  <a:pt x="134106" y="720313"/>
                </a:cubicBezTo>
                <a:cubicBezTo>
                  <a:pt x="173933" y="732759"/>
                  <a:pt x="201003" y="759518"/>
                  <a:pt x="219982" y="795611"/>
                </a:cubicBezTo>
                <a:cubicBezTo>
                  <a:pt x="221851" y="799034"/>
                  <a:pt x="223406" y="802145"/>
                  <a:pt x="226829" y="804946"/>
                </a:cubicBezTo>
                <a:cubicBezTo>
                  <a:pt x="220606" y="786899"/>
                  <a:pt x="214383" y="768852"/>
                  <a:pt x="207848" y="750805"/>
                </a:cubicBezTo>
                <a:cubicBezTo>
                  <a:pt x="206915" y="748628"/>
                  <a:pt x="204425" y="746762"/>
                  <a:pt x="202248" y="744893"/>
                </a:cubicBezTo>
                <a:cubicBezTo>
                  <a:pt x="198513" y="742093"/>
                  <a:pt x="194780" y="739605"/>
                  <a:pt x="191046" y="737115"/>
                </a:cubicBezTo>
                <a:cubicBezTo>
                  <a:pt x="145618" y="706312"/>
                  <a:pt x="127571" y="664306"/>
                  <a:pt x="138773" y="610166"/>
                </a:cubicBezTo>
                <a:cubicBezTo>
                  <a:pt x="141885" y="594920"/>
                  <a:pt x="145307" y="579674"/>
                  <a:pt x="148729" y="563493"/>
                </a:cubicBezTo>
                <a:close/>
                <a:moveTo>
                  <a:pt x="605187" y="473881"/>
                </a:moveTo>
                <a:cubicBezTo>
                  <a:pt x="608922" y="479171"/>
                  <a:pt x="610477" y="482283"/>
                  <a:pt x="612965" y="485081"/>
                </a:cubicBezTo>
                <a:cubicBezTo>
                  <a:pt x="626345" y="500329"/>
                  <a:pt x="640659" y="514952"/>
                  <a:pt x="660261" y="522109"/>
                </a:cubicBezTo>
                <a:cubicBezTo>
                  <a:pt x="712535" y="541090"/>
                  <a:pt x="741161" y="578740"/>
                  <a:pt x="751117" y="632878"/>
                </a:cubicBezTo>
                <a:cubicBezTo>
                  <a:pt x="757029" y="663994"/>
                  <a:pt x="760451" y="695110"/>
                  <a:pt x="758585" y="726536"/>
                </a:cubicBezTo>
                <a:cubicBezTo>
                  <a:pt x="758896" y="729335"/>
                  <a:pt x="758585" y="731514"/>
                  <a:pt x="758274" y="735247"/>
                </a:cubicBezTo>
                <a:cubicBezTo>
                  <a:pt x="754852" y="732447"/>
                  <a:pt x="752984" y="730580"/>
                  <a:pt x="750806" y="729024"/>
                </a:cubicBezTo>
                <a:cubicBezTo>
                  <a:pt x="729959" y="714400"/>
                  <a:pt x="709422" y="699466"/>
                  <a:pt x="687953" y="685463"/>
                </a:cubicBezTo>
                <a:cubicBezTo>
                  <a:pt x="675818" y="677374"/>
                  <a:pt x="662128" y="671462"/>
                  <a:pt x="649372" y="663994"/>
                </a:cubicBezTo>
                <a:cubicBezTo>
                  <a:pt x="619190" y="645947"/>
                  <a:pt x="601454" y="619811"/>
                  <a:pt x="598342" y="584339"/>
                </a:cubicBezTo>
                <a:cubicBezTo>
                  <a:pt x="594920" y="548245"/>
                  <a:pt x="600209" y="512775"/>
                  <a:pt x="605187" y="473881"/>
                </a:cubicBezTo>
                <a:close/>
                <a:moveTo>
                  <a:pt x="927539" y="469837"/>
                </a:moveTo>
                <a:cubicBezTo>
                  <a:pt x="931584" y="507797"/>
                  <a:pt x="938429" y="545757"/>
                  <a:pt x="932829" y="584030"/>
                </a:cubicBezTo>
                <a:cubicBezTo>
                  <a:pt x="928784" y="612032"/>
                  <a:pt x="914783" y="634746"/>
                  <a:pt x="890824" y="650305"/>
                </a:cubicBezTo>
                <a:cubicBezTo>
                  <a:pt x="876823" y="659639"/>
                  <a:pt x="861264" y="666484"/>
                  <a:pt x="847573" y="675820"/>
                </a:cubicBezTo>
                <a:cubicBezTo>
                  <a:pt x="824860" y="690753"/>
                  <a:pt x="803080" y="706933"/>
                  <a:pt x="780988" y="722803"/>
                </a:cubicBezTo>
                <a:cubicBezTo>
                  <a:pt x="779743" y="723735"/>
                  <a:pt x="778498" y="724980"/>
                  <a:pt x="776942" y="725914"/>
                </a:cubicBezTo>
                <a:cubicBezTo>
                  <a:pt x="775697" y="725604"/>
                  <a:pt x="774765" y="725604"/>
                  <a:pt x="773520" y="725291"/>
                </a:cubicBezTo>
                <a:cubicBezTo>
                  <a:pt x="774454" y="701956"/>
                  <a:pt x="774454" y="678618"/>
                  <a:pt x="776942" y="655594"/>
                </a:cubicBezTo>
                <a:cubicBezTo>
                  <a:pt x="779121" y="636615"/>
                  <a:pt x="784099" y="617944"/>
                  <a:pt x="789077" y="599276"/>
                </a:cubicBezTo>
                <a:cubicBezTo>
                  <a:pt x="798100" y="565049"/>
                  <a:pt x="818637" y="539534"/>
                  <a:pt x="850374" y="524911"/>
                </a:cubicBezTo>
                <a:cubicBezTo>
                  <a:pt x="879000" y="511842"/>
                  <a:pt x="905447" y="496285"/>
                  <a:pt x="924738" y="470458"/>
                </a:cubicBezTo>
                <a:cubicBezTo>
                  <a:pt x="925049" y="470148"/>
                  <a:pt x="925983" y="470148"/>
                  <a:pt x="927539" y="469837"/>
                </a:cubicBezTo>
                <a:close/>
                <a:moveTo>
                  <a:pt x="606743" y="311149"/>
                </a:moveTo>
                <a:cubicBezTo>
                  <a:pt x="620744" y="331373"/>
                  <a:pt x="637235" y="347553"/>
                  <a:pt x="659328" y="357200"/>
                </a:cubicBezTo>
                <a:cubicBezTo>
                  <a:pt x="663371" y="359066"/>
                  <a:pt x="667728" y="360933"/>
                  <a:pt x="671773" y="362799"/>
                </a:cubicBezTo>
                <a:cubicBezTo>
                  <a:pt x="711289" y="379914"/>
                  <a:pt x="736182" y="408850"/>
                  <a:pt x="746761" y="451167"/>
                </a:cubicBezTo>
                <a:cubicBezTo>
                  <a:pt x="755471" y="486015"/>
                  <a:pt x="761073" y="520864"/>
                  <a:pt x="759206" y="556957"/>
                </a:cubicBezTo>
                <a:cubicBezTo>
                  <a:pt x="758895" y="561003"/>
                  <a:pt x="758585" y="565047"/>
                  <a:pt x="757961" y="570337"/>
                </a:cubicBezTo>
                <a:cubicBezTo>
                  <a:pt x="755161" y="567848"/>
                  <a:pt x="753294" y="566292"/>
                  <a:pt x="751428" y="565047"/>
                </a:cubicBezTo>
                <a:cubicBezTo>
                  <a:pt x="730891" y="550424"/>
                  <a:pt x="710667" y="535799"/>
                  <a:pt x="689820" y="521798"/>
                </a:cubicBezTo>
                <a:cubicBezTo>
                  <a:pt x="677685" y="513707"/>
                  <a:pt x="663995" y="507795"/>
                  <a:pt x="651236" y="500640"/>
                </a:cubicBezTo>
                <a:cubicBezTo>
                  <a:pt x="618878" y="481970"/>
                  <a:pt x="598965" y="454278"/>
                  <a:pt x="598654" y="416629"/>
                </a:cubicBezTo>
                <a:cubicBezTo>
                  <a:pt x="598341" y="382402"/>
                  <a:pt x="602697" y="348487"/>
                  <a:pt x="604877" y="314260"/>
                </a:cubicBezTo>
                <a:cubicBezTo>
                  <a:pt x="605187" y="313326"/>
                  <a:pt x="606120" y="312394"/>
                  <a:pt x="606743" y="311149"/>
                </a:cubicBezTo>
                <a:close/>
                <a:moveTo>
                  <a:pt x="930029" y="304927"/>
                </a:moveTo>
                <a:cubicBezTo>
                  <a:pt x="931272" y="342265"/>
                  <a:pt x="934072" y="378359"/>
                  <a:pt x="933140" y="414140"/>
                </a:cubicBezTo>
                <a:cubicBezTo>
                  <a:pt x="932517" y="443078"/>
                  <a:pt x="918205" y="466724"/>
                  <a:pt x="894557" y="484149"/>
                </a:cubicBezTo>
                <a:cubicBezTo>
                  <a:pt x="888023" y="488816"/>
                  <a:pt x="881488" y="493484"/>
                  <a:pt x="874333" y="497216"/>
                </a:cubicBezTo>
                <a:cubicBezTo>
                  <a:pt x="840106" y="515887"/>
                  <a:pt x="804946" y="533310"/>
                  <a:pt x="776010" y="563805"/>
                </a:cubicBezTo>
                <a:cubicBezTo>
                  <a:pt x="775076" y="556336"/>
                  <a:pt x="774452" y="551357"/>
                  <a:pt x="774141" y="546379"/>
                </a:cubicBezTo>
                <a:cubicBezTo>
                  <a:pt x="772586" y="505929"/>
                  <a:pt x="778809" y="466413"/>
                  <a:pt x="791256" y="427830"/>
                </a:cubicBezTo>
                <a:cubicBezTo>
                  <a:pt x="801522" y="396716"/>
                  <a:pt x="821748" y="374313"/>
                  <a:pt x="850685" y="360933"/>
                </a:cubicBezTo>
                <a:cubicBezTo>
                  <a:pt x="879000" y="347865"/>
                  <a:pt x="905136" y="332618"/>
                  <a:pt x="924117" y="307104"/>
                </a:cubicBezTo>
                <a:cubicBezTo>
                  <a:pt x="924738" y="306793"/>
                  <a:pt x="925983" y="306482"/>
                  <a:pt x="930029" y="304927"/>
                </a:cubicBezTo>
                <a:close/>
                <a:moveTo>
                  <a:pt x="602386" y="148730"/>
                </a:moveTo>
                <a:cubicBezTo>
                  <a:pt x="619500" y="169577"/>
                  <a:pt x="641280" y="182644"/>
                  <a:pt x="663062" y="196337"/>
                </a:cubicBezTo>
                <a:cubicBezTo>
                  <a:pt x="716578" y="230562"/>
                  <a:pt x="742093" y="282212"/>
                  <a:pt x="750495" y="343199"/>
                </a:cubicBezTo>
                <a:cubicBezTo>
                  <a:pt x="753606" y="366847"/>
                  <a:pt x="753917" y="390804"/>
                  <a:pt x="755473" y="414762"/>
                </a:cubicBezTo>
                <a:cubicBezTo>
                  <a:pt x="754228" y="415075"/>
                  <a:pt x="752672" y="415386"/>
                  <a:pt x="751116" y="415697"/>
                </a:cubicBezTo>
                <a:cubicBezTo>
                  <a:pt x="730580" y="383649"/>
                  <a:pt x="701022" y="363423"/>
                  <a:pt x="667418" y="346621"/>
                </a:cubicBezTo>
                <a:cubicBezTo>
                  <a:pt x="619500" y="322975"/>
                  <a:pt x="595542" y="282836"/>
                  <a:pt x="596163" y="229317"/>
                </a:cubicBezTo>
                <a:cubicBezTo>
                  <a:pt x="596476" y="202559"/>
                  <a:pt x="599275" y="175800"/>
                  <a:pt x="602386" y="148730"/>
                </a:cubicBezTo>
                <a:close/>
                <a:moveTo>
                  <a:pt x="925671" y="140018"/>
                </a:moveTo>
                <a:cubicBezTo>
                  <a:pt x="926605" y="148107"/>
                  <a:pt x="927227" y="153708"/>
                  <a:pt x="927539" y="159309"/>
                </a:cubicBezTo>
                <a:cubicBezTo>
                  <a:pt x="928783" y="180157"/>
                  <a:pt x="930962" y="201002"/>
                  <a:pt x="931272" y="221850"/>
                </a:cubicBezTo>
                <a:cubicBezTo>
                  <a:pt x="932207" y="276924"/>
                  <a:pt x="907003" y="316751"/>
                  <a:pt x="857840" y="341020"/>
                </a:cubicBezTo>
                <a:cubicBezTo>
                  <a:pt x="834194" y="352844"/>
                  <a:pt x="811791" y="365603"/>
                  <a:pt x="794055" y="385827"/>
                </a:cubicBezTo>
                <a:cubicBezTo>
                  <a:pt x="788454" y="393294"/>
                  <a:pt x="782544" y="401073"/>
                  <a:pt x="774452" y="410718"/>
                </a:cubicBezTo>
                <a:cubicBezTo>
                  <a:pt x="772275" y="356267"/>
                  <a:pt x="777253" y="306172"/>
                  <a:pt x="801212" y="259188"/>
                </a:cubicBezTo>
                <a:cubicBezTo>
                  <a:pt x="816147" y="229941"/>
                  <a:pt x="837306" y="205982"/>
                  <a:pt x="865308" y="188868"/>
                </a:cubicBezTo>
                <a:cubicBezTo>
                  <a:pt x="886779" y="175801"/>
                  <a:pt x="907624" y="162110"/>
                  <a:pt x="925671" y="140018"/>
                </a:cubicBezTo>
                <a:close/>
                <a:moveTo>
                  <a:pt x="754851" y="0"/>
                </a:moveTo>
                <a:cubicBezTo>
                  <a:pt x="759518" y="4978"/>
                  <a:pt x="762940" y="8402"/>
                  <a:pt x="766053" y="12135"/>
                </a:cubicBezTo>
                <a:cubicBezTo>
                  <a:pt x="790945" y="40139"/>
                  <a:pt x="809613" y="71564"/>
                  <a:pt x="820816" y="107657"/>
                </a:cubicBezTo>
                <a:cubicBezTo>
                  <a:pt x="829528" y="135351"/>
                  <a:pt x="827973" y="161797"/>
                  <a:pt x="816459" y="188557"/>
                </a:cubicBezTo>
                <a:cubicBezTo>
                  <a:pt x="803390" y="218738"/>
                  <a:pt x="785656" y="245498"/>
                  <a:pt x="765430" y="271323"/>
                </a:cubicBezTo>
                <a:cubicBezTo>
                  <a:pt x="762629" y="274745"/>
                  <a:pt x="760452" y="279723"/>
                  <a:pt x="760763" y="284080"/>
                </a:cubicBezTo>
                <a:cubicBezTo>
                  <a:pt x="766053" y="513087"/>
                  <a:pt x="769786" y="742094"/>
                  <a:pt x="764808" y="971101"/>
                </a:cubicBezTo>
                <a:cubicBezTo>
                  <a:pt x="762008" y="1109874"/>
                  <a:pt x="756717" y="1248647"/>
                  <a:pt x="749873" y="1387110"/>
                </a:cubicBezTo>
                <a:cubicBezTo>
                  <a:pt x="740226" y="1582200"/>
                  <a:pt x="708801" y="1773869"/>
                  <a:pt x="653105" y="1961492"/>
                </a:cubicBezTo>
                <a:cubicBezTo>
                  <a:pt x="645014" y="1989185"/>
                  <a:pt x="643147" y="2018433"/>
                  <a:pt x="637235" y="2047059"/>
                </a:cubicBezTo>
                <a:cubicBezTo>
                  <a:pt x="625101" y="2105555"/>
                  <a:pt x="609854" y="2163739"/>
                  <a:pt x="577806" y="2214147"/>
                </a:cubicBezTo>
                <a:cubicBezTo>
                  <a:pt x="546069" y="2264553"/>
                  <a:pt x="523976" y="2319004"/>
                  <a:pt x="498773" y="2372212"/>
                </a:cubicBezTo>
                <a:cubicBezTo>
                  <a:pt x="497217" y="2375634"/>
                  <a:pt x="495040" y="2379367"/>
                  <a:pt x="492239" y="2382167"/>
                </a:cubicBezTo>
                <a:cubicBezTo>
                  <a:pt x="582163" y="2179609"/>
                  <a:pt x="630702" y="1966782"/>
                  <a:pt x="659639" y="1748665"/>
                </a:cubicBezTo>
                <a:cubicBezTo>
                  <a:pt x="659639" y="1779159"/>
                  <a:pt x="660260" y="1809962"/>
                  <a:pt x="659328" y="1840455"/>
                </a:cubicBezTo>
                <a:cubicBezTo>
                  <a:pt x="658705" y="1871260"/>
                  <a:pt x="656527" y="1901752"/>
                  <a:pt x="655906" y="1932866"/>
                </a:cubicBezTo>
                <a:cubicBezTo>
                  <a:pt x="657772" y="1926022"/>
                  <a:pt x="659949" y="1919176"/>
                  <a:pt x="661816" y="1912331"/>
                </a:cubicBezTo>
                <a:cubicBezTo>
                  <a:pt x="702889" y="1763601"/>
                  <a:pt x="730581" y="1612693"/>
                  <a:pt x="739915" y="1458673"/>
                </a:cubicBezTo>
                <a:cubicBezTo>
                  <a:pt x="747694" y="1331414"/>
                  <a:pt x="752674" y="1203841"/>
                  <a:pt x="758586" y="1076270"/>
                </a:cubicBezTo>
                <a:cubicBezTo>
                  <a:pt x="758896" y="1071291"/>
                  <a:pt x="758586" y="1066624"/>
                  <a:pt x="758586" y="1058534"/>
                </a:cubicBezTo>
                <a:cubicBezTo>
                  <a:pt x="757341" y="1063202"/>
                  <a:pt x="756717" y="1065068"/>
                  <a:pt x="755785" y="1067869"/>
                </a:cubicBezTo>
                <a:cubicBezTo>
                  <a:pt x="747694" y="1061022"/>
                  <a:pt x="740226" y="1053244"/>
                  <a:pt x="731826" y="1047955"/>
                </a:cubicBezTo>
                <a:cubicBezTo>
                  <a:pt x="711600" y="1034886"/>
                  <a:pt x="691687" y="1020574"/>
                  <a:pt x="669907" y="1010617"/>
                </a:cubicBezTo>
                <a:cubicBezTo>
                  <a:pt x="612032" y="983857"/>
                  <a:pt x="589630" y="939364"/>
                  <a:pt x="596164" y="877445"/>
                </a:cubicBezTo>
                <a:cubicBezTo>
                  <a:pt x="598654" y="855663"/>
                  <a:pt x="600209" y="833884"/>
                  <a:pt x="602387" y="810236"/>
                </a:cubicBezTo>
                <a:cubicBezTo>
                  <a:pt x="605187" y="812415"/>
                  <a:pt x="606432" y="813347"/>
                  <a:pt x="607365" y="814281"/>
                </a:cubicBezTo>
                <a:cubicBezTo>
                  <a:pt x="624479" y="835750"/>
                  <a:pt x="645637" y="851307"/>
                  <a:pt x="671152" y="861886"/>
                </a:cubicBezTo>
                <a:cubicBezTo>
                  <a:pt x="701021" y="874021"/>
                  <a:pt x="724980" y="893936"/>
                  <a:pt x="736493" y="925050"/>
                </a:cubicBezTo>
                <a:cubicBezTo>
                  <a:pt x="743338" y="943408"/>
                  <a:pt x="748007" y="962389"/>
                  <a:pt x="752050" y="981369"/>
                </a:cubicBezTo>
                <a:cubicBezTo>
                  <a:pt x="755162" y="995992"/>
                  <a:pt x="756096" y="1010928"/>
                  <a:pt x="758896" y="1026174"/>
                </a:cubicBezTo>
                <a:cubicBezTo>
                  <a:pt x="759207" y="1023373"/>
                  <a:pt x="759829" y="1020574"/>
                  <a:pt x="759829" y="1017774"/>
                </a:cubicBezTo>
                <a:cubicBezTo>
                  <a:pt x="760141" y="860020"/>
                  <a:pt x="760763" y="702268"/>
                  <a:pt x="760141" y="544824"/>
                </a:cubicBezTo>
                <a:cubicBezTo>
                  <a:pt x="759829" y="457701"/>
                  <a:pt x="757341" y="370891"/>
                  <a:pt x="756096" y="283769"/>
                </a:cubicBezTo>
                <a:cubicBezTo>
                  <a:pt x="756096" y="273500"/>
                  <a:pt x="752674" y="265722"/>
                  <a:pt x="746762" y="257009"/>
                </a:cubicBezTo>
                <a:cubicBezTo>
                  <a:pt x="733382" y="238030"/>
                  <a:pt x="720313" y="218428"/>
                  <a:pt x="709734" y="197580"/>
                </a:cubicBezTo>
                <a:cubicBezTo>
                  <a:pt x="694487" y="168020"/>
                  <a:pt x="692932" y="136596"/>
                  <a:pt x="702889" y="104858"/>
                </a:cubicBezTo>
                <a:cubicBezTo>
                  <a:pt x="713779" y="68765"/>
                  <a:pt x="731515" y="35783"/>
                  <a:pt x="752361" y="4667"/>
                </a:cubicBezTo>
                <a:cubicBezTo>
                  <a:pt x="752984" y="3422"/>
                  <a:pt x="753606" y="2177"/>
                  <a:pt x="754851" y="0"/>
                </a:cubicBezTo>
                <a:close/>
              </a:path>
            </a:pathLst>
          </a:custGeom>
          <a:solidFill>
            <a:schemeClr val="accent2"/>
          </a:solidFill>
          <a:ln w="164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2B98C1FD-EEA5-4DC5-B669-7E93CE69731E}"/>
              </a:ext>
            </a:extLst>
          </p:cNvPr>
          <p:cNvCxnSpPr>
            <a:cxnSpLocks/>
          </p:cNvCxnSpPr>
          <p:nvPr userDrawn="1"/>
        </p:nvCxnSpPr>
        <p:spPr>
          <a:xfrm>
            <a:off x="0" y="6730423"/>
            <a:ext cx="11658239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E11D7284-0C10-4CBD-8BFF-B8CDBFA248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5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F477D216-CDD6-41E4-9899-16DEE8ACAF6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2771774" y="3869996"/>
            <a:ext cx="2105025" cy="22321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06D4BF99-141B-40C6-95E5-8DCF27BF179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315199" y="1501549"/>
            <a:ext cx="2105025" cy="22321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DF01C12B-3542-494E-B196-A13A0794C439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043487" y="1501549"/>
            <a:ext cx="2105025" cy="22321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546473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D9888D31-20D4-4261-812C-1F09979416F4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253102" y="104750"/>
            <a:ext cx="7586906" cy="6325714"/>
          </a:xfrm>
          <a:custGeom>
            <a:avLst/>
            <a:gdLst>
              <a:gd name="connsiteX0" fmla="*/ 7320413 w 7586906"/>
              <a:gd name="connsiteY0" fmla="*/ 3760437 h 6325714"/>
              <a:gd name="connsiteX1" fmla="*/ 7318253 w 7586906"/>
              <a:gd name="connsiteY1" fmla="*/ 3766264 h 6325714"/>
              <a:gd name="connsiteX2" fmla="*/ 7321102 w 7586906"/>
              <a:gd name="connsiteY2" fmla="*/ 3765647 h 6325714"/>
              <a:gd name="connsiteX3" fmla="*/ 7320413 w 7586906"/>
              <a:gd name="connsiteY3" fmla="*/ 3760437 h 6325714"/>
              <a:gd name="connsiteX4" fmla="*/ 7445403 w 7586906"/>
              <a:gd name="connsiteY4" fmla="*/ 3428271 h 6325714"/>
              <a:gd name="connsiteX5" fmla="*/ 7438767 w 7586906"/>
              <a:gd name="connsiteY5" fmla="*/ 3433426 h 6325714"/>
              <a:gd name="connsiteX6" fmla="*/ 7438872 w 7586906"/>
              <a:gd name="connsiteY6" fmla="*/ 3433083 h 6325714"/>
              <a:gd name="connsiteX7" fmla="*/ 7444388 w 7586906"/>
              <a:gd name="connsiteY7" fmla="*/ 3428938 h 6325714"/>
              <a:gd name="connsiteX8" fmla="*/ 7445403 w 7586906"/>
              <a:gd name="connsiteY8" fmla="*/ 3428271 h 6325714"/>
              <a:gd name="connsiteX9" fmla="*/ 7083083 w 7586906"/>
              <a:gd name="connsiteY9" fmla="*/ 3403159 h 6325714"/>
              <a:gd name="connsiteX10" fmla="*/ 7078476 w 7586906"/>
              <a:gd name="connsiteY10" fmla="*/ 3403309 h 6325714"/>
              <a:gd name="connsiteX11" fmla="*/ 7080901 w 7586906"/>
              <a:gd name="connsiteY11" fmla="*/ 3405323 h 6325714"/>
              <a:gd name="connsiteX12" fmla="*/ 7083083 w 7586906"/>
              <a:gd name="connsiteY12" fmla="*/ 3403159 h 6325714"/>
              <a:gd name="connsiteX13" fmla="*/ 7272181 w 7586906"/>
              <a:gd name="connsiteY13" fmla="*/ 3052385 h 6325714"/>
              <a:gd name="connsiteX14" fmla="*/ 7270689 w 7586906"/>
              <a:gd name="connsiteY14" fmla="*/ 3053029 h 6325714"/>
              <a:gd name="connsiteX15" fmla="*/ 7270689 w 7586906"/>
              <a:gd name="connsiteY15" fmla="*/ 3053029 h 6325714"/>
              <a:gd name="connsiteX16" fmla="*/ 6580020 w 7586906"/>
              <a:gd name="connsiteY16" fmla="*/ 1466528 h 6325714"/>
              <a:gd name="connsiteX17" fmla="*/ 6578494 w 7586906"/>
              <a:gd name="connsiteY17" fmla="*/ 1468410 h 6325714"/>
              <a:gd name="connsiteX18" fmla="*/ 6579022 w 7586906"/>
              <a:gd name="connsiteY18" fmla="*/ 1467611 h 6325714"/>
              <a:gd name="connsiteX19" fmla="*/ 5998520 w 7586906"/>
              <a:gd name="connsiteY19" fmla="*/ 1134603 h 6325714"/>
              <a:gd name="connsiteX20" fmla="*/ 6001602 w 7586906"/>
              <a:gd name="connsiteY20" fmla="*/ 1136334 h 6325714"/>
              <a:gd name="connsiteX21" fmla="*/ 5998520 w 7586906"/>
              <a:gd name="connsiteY21" fmla="*/ 1134603 h 6325714"/>
              <a:gd name="connsiteX22" fmla="*/ 5277369 w 7586906"/>
              <a:gd name="connsiteY22" fmla="*/ 373923 h 6325714"/>
              <a:gd name="connsiteX23" fmla="*/ 5273651 w 7586906"/>
              <a:gd name="connsiteY23" fmla="*/ 376137 h 6325714"/>
              <a:gd name="connsiteX24" fmla="*/ 5273439 w 7586906"/>
              <a:gd name="connsiteY24" fmla="*/ 377452 h 6325714"/>
              <a:gd name="connsiteX25" fmla="*/ 5275854 w 7586906"/>
              <a:gd name="connsiteY25" fmla="*/ 377634 h 6325714"/>
              <a:gd name="connsiteX26" fmla="*/ 5277369 w 7586906"/>
              <a:gd name="connsiteY26" fmla="*/ 373923 h 6325714"/>
              <a:gd name="connsiteX27" fmla="*/ 5498520 w 7586906"/>
              <a:gd name="connsiteY27" fmla="*/ 63185 h 6325714"/>
              <a:gd name="connsiteX28" fmla="*/ 5497874 w 7586906"/>
              <a:gd name="connsiteY28" fmla="*/ 65299 h 6325714"/>
              <a:gd name="connsiteX29" fmla="*/ 5497972 w 7586906"/>
              <a:gd name="connsiteY29" fmla="*/ 64691 h 6325714"/>
              <a:gd name="connsiteX30" fmla="*/ 5820454 w 7586906"/>
              <a:gd name="connsiteY30" fmla="*/ 49252 h 6325714"/>
              <a:gd name="connsiteX31" fmla="*/ 5818179 w 7586906"/>
              <a:gd name="connsiteY31" fmla="*/ 49620 h 6325714"/>
              <a:gd name="connsiteX32" fmla="*/ 5820189 w 7586906"/>
              <a:gd name="connsiteY32" fmla="*/ 49281 h 6325714"/>
              <a:gd name="connsiteX33" fmla="*/ 5807083 w 7586906"/>
              <a:gd name="connsiteY33" fmla="*/ 168 h 6325714"/>
              <a:gd name="connsiteX34" fmla="*/ 5810223 w 7586906"/>
              <a:gd name="connsiteY34" fmla="*/ 2257 h 6325714"/>
              <a:gd name="connsiteX35" fmla="*/ 5857115 w 7586906"/>
              <a:gd name="connsiteY35" fmla="*/ 27941 h 6325714"/>
              <a:gd name="connsiteX36" fmla="*/ 5841226 w 7586906"/>
              <a:gd name="connsiteY36" fmla="*/ 45729 h 6325714"/>
              <a:gd name="connsiteX37" fmla="*/ 5820189 w 7586906"/>
              <a:gd name="connsiteY37" fmla="*/ 49281 h 6325714"/>
              <a:gd name="connsiteX38" fmla="*/ 5816643 w 7586906"/>
              <a:gd name="connsiteY38" fmla="*/ 49671 h 6325714"/>
              <a:gd name="connsiteX39" fmla="*/ 5766099 w 7586906"/>
              <a:gd name="connsiteY39" fmla="*/ 75130 h 6325714"/>
              <a:gd name="connsiteX40" fmla="*/ 5765007 w 7586906"/>
              <a:gd name="connsiteY40" fmla="*/ 76212 h 6325714"/>
              <a:gd name="connsiteX41" fmla="*/ 5729366 w 7586906"/>
              <a:gd name="connsiteY41" fmla="*/ 98307 h 6325714"/>
              <a:gd name="connsiteX42" fmla="*/ 5733804 w 7586906"/>
              <a:gd name="connsiteY42" fmla="*/ 106797 h 6325714"/>
              <a:gd name="connsiteX43" fmla="*/ 5688821 w 7586906"/>
              <a:gd name="connsiteY43" fmla="*/ 145158 h 6325714"/>
              <a:gd name="connsiteX44" fmla="*/ 5719687 w 7586906"/>
              <a:gd name="connsiteY44" fmla="*/ 169794 h 6325714"/>
              <a:gd name="connsiteX45" fmla="*/ 5721880 w 7586906"/>
              <a:gd name="connsiteY45" fmla="*/ 169461 h 6325714"/>
              <a:gd name="connsiteX46" fmla="*/ 5781990 w 7586906"/>
              <a:gd name="connsiteY46" fmla="*/ 166193 h 6325714"/>
              <a:gd name="connsiteX47" fmla="*/ 5782869 w 7586906"/>
              <a:gd name="connsiteY47" fmla="*/ 166426 h 6325714"/>
              <a:gd name="connsiteX48" fmla="*/ 5786428 w 7586906"/>
              <a:gd name="connsiteY48" fmla="*/ 174683 h 6325714"/>
              <a:gd name="connsiteX49" fmla="*/ 5785994 w 7586906"/>
              <a:gd name="connsiteY49" fmla="*/ 175482 h 6325714"/>
              <a:gd name="connsiteX50" fmla="*/ 5793737 w 7586906"/>
              <a:gd name="connsiteY50" fmla="*/ 186220 h 6325714"/>
              <a:gd name="connsiteX51" fmla="*/ 5760787 w 7586906"/>
              <a:gd name="connsiteY51" fmla="*/ 218169 h 6325714"/>
              <a:gd name="connsiteX52" fmla="*/ 5643419 w 7586906"/>
              <a:gd name="connsiteY52" fmla="*/ 299972 h 6325714"/>
              <a:gd name="connsiteX53" fmla="*/ 5642985 w 7586906"/>
              <a:gd name="connsiteY53" fmla="*/ 300771 h 6325714"/>
              <a:gd name="connsiteX54" fmla="*/ 5643419 w 7586906"/>
              <a:gd name="connsiteY54" fmla="*/ 299972 h 6325714"/>
              <a:gd name="connsiteX55" fmla="*/ 5641904 w 7586906"/>
              <a:gd name="connsiteY55" fmla="*/ 303685 h 6325714"/>
              <a:gd name="connsiteX56" fmla="*/ 5572463 w 7586906"/>
              <a:gd name="connsiteY56" fmla="*/ 325050 h 6325714"/>
              <a:gd name="connsiteX57" fmla="*/ 5533061 w 7586906"/>
              <a:gd name="connsiteY57" fmla="*/ 342035 h 6325714"/>
              <a:gd name="connsiteX58" fmla="*/ 5533284 w 7586906"/>
              <a:gd name="connsiteY58" fmla="*/ 342551 h 6325714"/>
              <a:gd name="connsiteX59" fmla="*/ 5527458 w 7586906"/>
              <a:gd name="connsiteY59" fmla="*/ 359749 h 6325714"/>
              <a:gd name="connsiteX60" fmla="*/ 5526813 w 7586906"/>
              <a:gd name="connsiteY60" fmla="*/ 361863 h 6325714"/>
              <a:gd name="connsiteX61" fmla="*/ 5615002 w 7586906"/>
              <a:gd name="connsiteY61" fmla="*/ 356894 h 6325714"/>
              <a:gd name="connsiteX62" fmla="*/ 5628825 w 7586906"/>
              <a:gd name="connsiteY62" fmla="*/ 356443 h 6325714"/>
              <a:gd name="connsiteX63" fmla="*/ 5663949 w 7586906"/>
              <a:gd name="connsiteY63" fmla="*/ 358438 h 6325714"/>
              <a:gd name="connsiteX64" fmla="*/ 5730531 w 7586906"/>
              <a:gd name="connsiteY64" fmla="*/ 373797 h 6325714"/>
              <a:gd name="connsiteX65" fmla="*/ 5728996 w 7586906"/>
              <a:gd name="connsiteY65" fmla="*/ 373847 h 6325714"/>
              <a:gd name="connsiteX66" fmla="*/ 5730531 w 7586906"/>
              <a:gd name="connsiteY66" fmla="*/ 373797 h 6325714"/>
              <a:gd name="connsiteX67" fmla="*/ 5734259 w 7586906"/>
              <a:gd name="connsiteY67" fmla="*/ 373414 h 6325714"/>
              <a:gd name="connsiteX68" fmla="*/ 5831549 w 7586906"/>
              <a:gd name="connsiteY68" fmla="*/ 385942 h 6325714"/>
              <a:gd name="connsiteX69" fmla="*/ 5801150 w 7586906"/>
              <a:gd name="connsiteY69" fmla="*/ 403941 h 6325714"/>
              <a:gd name="connsiteX70" fmla="*/ 5900673 w 7586906"/>
              <a:gd name="connsiteY70" fmla="*/ 385519 h 6325714"/>
              <a:gd name="connsiteX71" fmla="*/ 5900895 w 7586906"/>
              <a:gd name="connsiteY71" fmla="*/ 386035 h 6325714"/>
              <a:gd name="connsiteX72" fmla="*/ 5900673 w 7586906"/>
              <a:gd name="connsiteY72" fmla="*/ 385519 h 6325714"/>
              <a:gd name="connsiteX73" fmla="*/ 5901753 w 7586906"/>
              <a:gd name="connsiteY73" fmla="*/ 382606 h 6325714"/>
              <a:gd name="connsiteX74" fmla="*/ 5962753 w 7586906"/>
              <a:gd name="connsiteY74" fmla="*/ 381401 h 6325714"/>
              <a:gd name="connsiteX75" fmla="*/ 5984955 w 7586906"/>
              <a:gd name="connsiteY75" fmla="*/ 387743 h 6325714"/>
              <a:gd name="connsiteX76" fmla="*/ 6125056 w 7586906"/>
              <a:gd name="connsiteY76" fmla="*/ 365904 h 6325714"/>
              <a:gd name="connsiteX77" fmla="*/ 6067595 w 7586906"/>
              <a:gd name="connsiteY77" fmla="*/ 409643 h 6325714"/>
              <a:gd name="connsiteX78" fmla="*/ 5960501 w 7586906"/>
              <a:gd name="connsiteY78" fmla="*/ 484570 h 6325714"/>
              <a:gd name="connsiteX79" fmla="*/ 5907893 w 7586906"/>
              <a:gd name="connsiteY79" fmla="*/ 570278 h 6325714"/>
              <a:gd name="connsiteX80" fmla="*/ 5916304 w 7586906"/>
              <a:gd name="connsiteY80" fmla="*/ 582563 h 6325714"/>
              <a:gd name="connsiteX81" fmla="*/ 5983755 w 7586906"/>
              <a:gd name="connsiteY81" fmla="*/ 596325 h 6325714"/>
              <a:gd name="connsiteX82" fmla="*/ 5947649 w 7586906"/>
              <a:gd name="connsiteY82" fmla="*/ 651666 h 6325714"/>
              <a:gd name="connsiteX83" fmla="*/ 5893851 w 7586906"/>
              <a:gd name="connsiteY83" fmla="*/ 646094 h 6325714"/>
              <a:gd name="connsiteX84" fmla="*/ 5842649 w 7586906"/>
              <a:gd name="connsiteY84" fmla="*/ 633896 h 6325714"/>
              <a:gd name="connsiteX85" fmla="*/ 5840477 w 7586906"/>
              <a:gd name="connsiteY85" fmla="*/ 637892 h 6325714"/>
              <a:gd name="connsiteX86" fmla="*/ 5733309 w 7586906"/>
              <a:gd name="connsiteY86" fmla="*/ 699998 h 6325714"/>
              <a:gd name="connsiteX87" fmla="*/ 5809370 w 7586906"/>
              <a:gd name="connsiteY87" fmla="*/ 684958 h 6325714"/>
              <a:gd name="connsiteX88" fmla="*/ 5730747 w 7586906"/>
              <a:gd name="connsiteY88" fmla="*/ 750059 h 6325714"/>
              <a:gd name="connsiteX89" fmla="*/ 5874714 w 7586906"/>
              <a:gd name="connsiteY89" fmla="*/ 713704 h 6325714"/>
              <a:gd name="connsiteX90" fmla="*/ 5877542 w 7586906"/>
              <a:gd name="connsiteY90" fmla="*/ 709425 h 6325714"/>
              <a:gd name="connsiteX91" fmla="*/ 5966504 w 7586906"/>
              <a:gd name="connsiteY91" fmla="*/ 686376 h 6325714"/>
              <a:gd name="connsiteX92" fmla="*/ 5970699 w 7586906"/>
              <a:gd name="connsiteY92" fmla="*/ 690687 h 6325714"/>
              <a:gd name="connsiteX93" fmla="*/ 5970296 w 7586906"/>
              <a:gd name="connsiteY93" fmla="*/ 696980 h 6325714"/>
              <a:gd name="connsiteX94" fmla="*/ 5971175 w 7586906"/>
              <a:gd name="connsiteY94" fmla="*/ 697213 h 6325714"/>
              <a:gd name="connsiteX95" fmla="*/ 5980656 w 7586906"/>
              <a:gd name="connsiteY95" fmla="*/ 704754 h 6325714"/>
              <a:gd name="connsiteX96" fmla="*/ 5992476 w 7586906"/>
              <a:gd name="connsiteY96" fmla="*/ 699659 h 6325714"/>
              <a:gd name="connsiteX97" fmla="*/ 6037174 w 7586906"/>
              <a:gd name="connsiteY97" fmla="*/ 687734 h 6325714"/>
              <a:gd name="connsiteX98" fmla="*/ 6021108 w 7586906"/>
              <a:gd name="connsiteY98" fmla="*/ 717302 h 6325714"/>
              <a:gd name="connsiteX99" fmla="*/ 6021330 w 7586906"/>
              <a:gd name="connsiteY99" fmla="*/ 717818 h 6325714"/>
              <a:gd name="connsiteX100" fmla="*/ 6027750 w 7586906"/>
              <a:gd name="connsiteY100" fmla="*/ 727291 h 6325714"/>
              <a:gd name="connsiteX101" fmla="*/ 6087838 w 7586906"/>
              <a:gd name="connsiteY101" fmla="*/ 720360 h 6325714"/>
              <a:gd name="connsiteX102" fmla="*/ 6059962 w 7586906"/>
              <a:gd name="connsiteY102" fmla="*/ 756855 h 6325714"/>
              <a:gd name="connsiteX103" fmla="*/ 6086685 w 7586906"/>
              <a:gd name="connsiteY103" fmla="*/ 748395 h 6325714"/>
              <a:gd name="connsiteX104" fmla="*/ 6085023 w 7586906"/>
              <a:gd name="connsiteY104" fmla="*/ 764411 h 6325714"/>
              <a:gd name="connsiteX105" fmla="*/ 6063988 w 7586906"/>
              <a:gd name="connsiteY105" fmla="*/ 807747 h 6325714"/>
              <a:gd name="connsiteX106" fmla="*/ 6135980 w 7586906"/>
              <a:gd name="connsiteY106" fmla="*/ 734489 h 6325714"/>
              <a:gd name="connsiteX107" fmla="*/ 6152611 w 7586906"/>
              <a:gd name="connsiteY107" fmla="*/ 764039 h 6325714"/>
              <a:gd name="connsiteX108" fmla="*/ 6193244 w 7586906"/>
              <a:gd name="connsiteY108" fmla="*/ 807719 h 6325714"/>
              <a:gd name="connsiteX109" fmla="*/ 6313210 w 7586906"/>
              <a:gd name="connsiteY109" fmla="*/ 795172 h 6325714"/>
              <a:gd name="connsiteX110" fmla="*/ 6286795 w 7586906"/>
              <a:gd name="connsiteY110" fmla="*/ 856738 h 6325714"/>
              <a:gd name="connsiteX111" fmla="*/ 6185431 w 7586906"/>
              <a:gd name="connsiteY111" fmla="*/ 879951 h 6325714"/>
              <a:gd name="connsiteX112" fmla="*/ 6163755 w 7586906"/>
              <a:gd name="connsiteY112" fmla="*/ 906543 h 6325714"/>
              <a:gd name="connsiteX113" fmla="*/ 6163585 w 7586906"/>
              <a:gd name="connsiteY113" fmla="*/ 905566 h 6325714"/>
              <a:gd name="connsiteX114" fmla="*/ 6163537 w 7586906"/>
              <a:gd name="connsiteY114" fmla="*/ 906811 h 6325714"/>
              <a:gd name="connsiteX115" fmla="*/ 6163755 w 7586906"/>
              <a:gd name="connsiteY115" fmla="*/ 906543 h 6325714"/>
              <a:gd name="connsiteX116" fmla="*/ 6163982 w 7586906"/>
              <a:gd name="connsiteY116" fmla="*/ 907843 h 6325714"/>
              <a:gd name="connsiteX117" fmla="*/ 6177646 w 7586906"/>
              <a:gd name="connsiteY117" fmla="*/ 917863 h 6325714"/>
              <a:gd name="connsiteX118" fmla="*/ 6242830 w 7586906"/>
              <a:gd name="connsiteY118" fmla="*/ 919139 h 6325714"/>
              <a:gd name="connsiteX119" fmla="*/ 6209488 w 7586906"/>
              <a:gd name="connsiteY119" fmla="*/ 959214 h 6325714"/>
              <a:gd name="connsiteX120" fmla="*/ 6325733 w 7586906"/>
              <a:gd name="connsiteY120" fmla="*/ 910941 h 6325714"/>
              <a:gd name="connsiteX121" fmla="*/ 6326623 w 7586906"/>
              <a:gd name="connsiteY121" fmla="*/ 913005 h 6325714"/>
              <a:gd name="connsiteX122" fmla="*/ 6302719 w 7586906"/>
              <a:gd name="connsiteY122" fmla="*/ 953296 h 6325714"/>
              <a:gd name="connsiteX123" fmla="*/ 6209076 w 7586906"/>
              <a:gd name="connsiteY123" fmla="*/ 1001616 h 6325714"/>
              <a:gd name="connsiteX124" fmla="*/ 6169684 w 7586906"/>
              <a:gd name="connsiteY124" fmla="*/ 1020432 h 6325714"/>
              <a:gd name="connsiteX125" fmla="*/ 6169250 w 7586906"/>
              <a:gd name="connsiteY125" fmla="*/ 1021231 h 6325714"/>
              <a:gd name="connsiteX126" fmla="*/ 6145440 w 7586906"/>
              <a:gd name="connsiteY126" fmla="*/ 1040063 h 6325714"/>
              <a:gd name="connsiteX127" fmla="*/ 6106453 w 7586906"/>
              <a:gd name="connsiteY127" fmla="*/ 1090526 h 6325714"/>
              <a:gd name="connsiteX128" fmla="*/ 6125530 w 7586906"/>
              <a:gd name="connsiteY128" fmla="*/ 1125752 h 6325714"/>
              <a:gd name="connsiteX129" fmla="*/ 6125753 w 7586906"/>
              <a:gd name="connsiteY129" fmla="*/ 1126268 h 6325714"/>
              <a:gd name="connsiteX130" fmla="*/ 6128210 w 7586906"/>
              <a:gd name="connsiteY130" fmla="*/ 1133776 h 6325714"/>
              <a:gd name="connsiteX131" fmla="*/ 6170609 w 7586906"/>
              <a:gd name="connsiteY131" fmla="*/ 1103872 h 6325714"/>
              <a:gd name="connsiteX132" fmla="*/ 6194992 w 7586906"/>
              <a:gd name="connsiteY132" fmla="*/ 1108048 h 6325714"/>
              <a:gd name="connsiteX133" fmla="*/ 6191138 w 7586906"/>
              <a:gd name="connsiteY133" fmla="*/ 1124397 h 6325714"/>
              <a:gd name="connsiteX134" fmla="*/ 6193078 w 7586906"/>
              <a:gd name="connsiteY134" fmla="*/ 1193936 h 6325714"/>
              <a:gd name="connsiteX135" fmla="*/ 6196659 w 7586906"/>
              <a:gd name="connsiteY135" fmla="*/ 1205856 h 6325714"/>
              <a:gd name="connsiteX136" fmla="*/ 6212643 w 7586906"/>
              <a:gd name="connsiteY136" fmla="*/ 1199578 h 6325714"/>
              <a:gd name="connsiteX137" fmla="*/ 6220664 w 7586906"/>
              <a:gd name="connsiteY137" fmla="*/ 1295869 h 6325714"/>
              <a:gd name="connsiteX138" fmla="*/ 6229796 w 7586906"/>
              <a:gd name="connsiteY138" fmla="*/ 1318859 h 6325714"/>
              <a:gd name="connsiteX139" fmla="*/ 6299840 w 7586906"/>
              <a:gd name="connsiteY139" fmla="*/ 1288054 h 6325714"/>
              <a:gd name="connsiteX140" fmla="*/ 6294959 w 7586906"/>
              <a:gd name="connsiteY140" fmla="*/ 1316472 h 6325714"/>
              <a:gd name="connsiteX141" fmla="*/ 6309418 w 7586906"/>
              <a:gd name="connsiteY141" fmla="*/ 1350017 h 6325714"/>
              <a:gd name="connsiteX142" fmla="*/ 6365366 w 7586906"/>
              <a:gd name="connsiteY142" fmla="*/ 1347931 h 6325714"/>
              <a:gd name="connsiteX143" fmla="*/ 6374581 w 7586906"/>
              <a:gd name="connsiteY143" fmla="*/ 1347631 h 6325714"/>
              <a:gd name="connsiteX144" fmla="*/ 6407490 w 7586906"/>
              <a:gd name="connsiteY144" fmla="*/ 1346295 h 6325714"/>
              <a:gd name="connsiteX145" fmla="*/ 6469518 w 7586906"/>
              <a:gd name="connsiteY145" fmla="*/ 1370963 h 6325714"/>
              <a:gd name="connsiteX146" fmla="*/ 6507757 w 7586906"/>
              <a:gd name="connsiteY146" fmla="*/ 1380181 h 6325714"/>
              <a:gd name="connsiteX147" fmla="*/ 6442001 w 7586906"/>
              <a:gd name="connsiteY147" fmla="*/ 1393839 h 6325714"/>
              <a:gd name="connsiteX148" fmla="*/ 6393458 w 7586906"/>
              <a:gd name="connsiteY148" fmla="*/ 1423942 h 6325714"/>
              <a:gd name="connsiteX149" fmla="*/ 6325268 w 7586906"/>
              <a:gd name="connsiteY149" fmla="*/ 1471696 h 6325714"/>
              <a:gd name="connsiteX150" fmla="*/ 6296872 w 7586906"/>
              <a:gd name="connsiteY150" fmla="*/ 1494339 h 6325714"/>
              <a:gd name="connsiteX151" fmla="*/ 6323512 w 7586906"/>
              <a:gd name="connsiteY151" fmla="*/ 1509170 h 6325714"/>
              <a:gd name="connsiteX152" fmla="*/ 6368040 w 7586906"/>
              <a:gd name="connsiteY152" fmla="*/ 1505886 h 6325714"/>
              <a:gd name="connsiteX153" fmla="*/ 6446473 w 7586906"/>
              <a:gd name="connsiteY153" fmla="*/ 1445763 h 6325714"/>
              <a:gd name="connsiteX154" fmla="*/ 6589285 w 7586906"/>
              <a:gd name="connsiteY154" fmla="*/ 1399503 h 6325714"/>
              <a:gd name="connsiteX155" fmla="*/ 6609114 w 7586906"/>
              <a:gd name="connsiteY155" fmla="*/ 1412986 h 6325714"/>
              <a:gd name="connsiteX156" fmla="*/ 6758486 w 7586906"/>
              <a:gd name="connsiteY156" fmla="*/ 1475885 h 6325714"/>
              <a:gd name="connsiteX157" fmla="*/ 6691576 w 7586906"/>
              <a:gd name="connsiteY157" fmla="*/ 1479636 h 6325714"/>
              <a:gd name="connsiteX158" fmla="*/ 6581322 w 7586906"/>
              <a:gd name="connsiteY158" fmla="*/ 1464131 h 6325714"/>
              <a:gd name="connsiteX159" fmla="*/ 6579022 w 7586906"/>
              <a:gd name="connsiteY159" fmla="*/ 1467611 h 6325714"/>
              <a:gd name="connsiteX160" fmla="*/ 6565163 w 7586906"/>
              <a:gd name="connsiteY160" fmla="*/ 1482646 h 6325714"/>
              <a:gd name="connsiteX161" fmla="*/ 6543531 w 7586906"/>
              <a:gd name="connsiteY161" fmla="*/ 1493883 h 6325714"/>
              <a:gd name="connsiteX162" fmla="*/ 6538404 w 7586906"/>
              <a:gd name="connsiteY162" fmla="*/ 1480183 h 6325714"/>
              <a:gd name="connsiteX163" fmla="*/ 6543531 w 7586906"/>
              <a:gd name="connsiteY163" fmla="*/ 1493883 h 6325714"/>
              <a:gd name="connsiteX164" fmla="*/ 6477289 w 7586906"/>
              <a:gd name="connsiteY164" fmla="*/ 1537125 h 6325714"/>
              <a:gd name="connsiteX165" fmla="*/ 6545861 w 7586906"/>
              <a:gd name="connsiteY165" fmla="*/ 1517357 h 6325714"/>
              <a:gd name="connsiteX166" fmla="*/ 6624032 w 7586906"/>
              <a:gd name="connsiteY166" fmla="*/ 1525275 h 6325714"/>
              <a:gd name="connsiteX167" fmla="*/ 6622284 w 7586906"/>
              <a:gd name="connsiteY167" fmla="*/ 1526640 h 6325714"/>
              <a:gd name="connsiteX168" fmla="*/ 6573530 w 7586906"/>
              <a:gd name="connsiteY168" fmla="*/ 1558059 h 6325714"/>
              <a:gd name="connsiteX169" fmla="*/ 6601992 w 7586906"/>
              <a:gd name="connsiteY169" fmla="*/ 1584344 h 6325714"/>
              <a:gd name="connsiteX170" fmla="*/ 6629870 w 7586906"/>
              <a:gd name="connsiteY170" fmla="*/ 1585790 h 6325714"/>
              <a:gd name="connsiteX171" fmla="*/ 6591793 w 7586906"/>
              <a:gd name="connsiteY171" fmla="*/ 1604039 h 6325714"/>
              <a:gd name="connsiteX172" fmla="*/ 6524386 w 7586906"/>
              <a:gd name="connsiteY172" fmla="*/ 1635543 h 6325714"/>
              <a:gd name="connsiteX173" fmla="*/ 6468853 w 7586906"/>
              <a:gd name="connsiteY173" fmla="*/ 1671108 h 6325714"/>
              <a:gd name="connsiteX174" fmla="*/ 6443168 w 7586906"/>
              <a:gd name="connsiteY174" fmla="*/ 1707270 h 6325714"/>
              <a:gd name="connsiteX175" fmla="*/ 6421456 w 7586906"/>
              <a:gd name="connsiteY175" fmla="*/ 1747228 h 6325714"/>
              <a:gd name="connsiteX176" fmla="*/ 6418693 w 7586906"/>
              <a:gd name="connsiteY176" fmla="*/ 1800434 h 6325714"/>
              <a:gd name="connsiteX177" fmla="*/ 6378667 w 7586906"/>
              <a:gd name="connsiteY177" fmla="*/ 1823196 h 6325714"/>
              <a:gd name="connsiteX178" fmla="*/ 6385509 w 7586906"/>
              <a:gd name="connsiteY178" fmla="*/ 1830038 h 6325714"/>
              <a:gd name="connsiteX179" fmla="*/ 6618472 w 7586906"/>
              <a:gd name="connsiteY179" fmla="*/ 1814068 h 6325714"/>
              <a:gd name="connsiteX180" fmla="*/ 6683401 w 7586906"/>
              <a:gd name="connsiteY180" fmla="*/ 1809334 h 6325714"/>
              <a:gd name="connsiteX181" fmla="*/ 6665745 w 7586906"/>
              <a:gd name="connsiteY181" fmla="*/ 1829796 h 6325714"/>
              <a:gd name="connsiteX182" fmla="*/ 6665967 w 7586906"/>
              <a:gd name="connsiteY182" fmla="*/ 1830312 h 6325714"/>
              <a:gd name="connsiteX183" fmla="*/ 6690404 w 7586906"/>
              <a:gd name="connsiteY183" fmla="*/ 1843645 h 6325714"/>
              <a:gd name="connsiteX184" fmla="*/ 6692427 w 7586906"/>
              <a:gd name="connsiteY184" fmla="*/ 1842794 h 6325714"/>
              <a:gd name="connsiteX185" fmla="*/ 6721551 w 7586906"/>
              <a:gd name="connsiteY185" fmla="*/ 1830543 h 6325714"/>
              <a:gd name="connsiteX186" fmla="*/ 6802544 w 7586906"/>
              <a:gd name="connsiteY186" fmla="*/ 1843651 h 6325714"/>
              <a:gd name="connsiteX187" fmla="*/ 6829893 w 7586906"/>
              <a:gd name="connsiteY187" fmla="*/ 1867355 h 6325714"/>
              <a:gd name="connsiteX188" fmla="*/ 6836301 w 7586906"/>
              <a:gd name="connsiteY188" fmla="*/ 1874996 h 6325714"/>
              <a:gd name="connsiteX189" fmla="*/ 6855028 w 7586906"/>
              <a:gd name="connsiteY189" fmla="*/ 1887730 h 6325714"/>
              <a:gd name="connsiteX190" fmla="*/ 6807036 w 7586906"/>
              <a:gd name="connsiteY190" fmla="*/ 1899238 h 6325714"/>
              <a:gd name="connsiteX191" fmla="*/ 6796148 w 7586906"/>
              <a:gd name="connsiteY191" fmla="*/ 1913723 h 6325714"/>
              <a:gd name="connsiteX192" fmla="*/ 6796943 w 7586906"/>
              <a:gd name="connsiteY192" fmla="*/ 1937246 h 6325714"/>
              <a:gd name="connsiteX193" fmla="*/ 6740593 w 7586906"/>
              <a:gd name="connsiteY193" fmla="*/ 1945626 h 6325714"/>
              <a:gd name="connsiteX194" fmla="*/ 6692760 w 7586906"/>
              <a:gd name="connsiteY194" fmla="*/ 1946662 h 6325714"/>
              <a:gd name="connsiteX195" fmla="*/ 6650446 w 7586906"/>
              <a:gd name="connsiteY195" fmla="*/ 1991216 h 6325714"/>
              <a:gd name="connsiteX196" fmla="*/ 6642483 w 7586906"/>
              <a:gd name="connsiteY196" fmla="*/ 2055844 h 6325714"/>
              <a:gd name="connsiteX197" fmla="*/ 6642737 w 7586906"/>
              <a:gd name="connsiteY197" fmla="*/ 2061855 h 6325714"/>
              <a:gd name="connsiteX198" fmla="*/ 6647578 w 7586906"/>
              <a:gd name="connsiteY198" fmla="*/ 2064051 h 6325714"/>
              <a:gd name="connsiteX199" fmla="*/ 6751930 w 7586906"/>
              <a:gd name="connsiteY199" fmla="*/ 2008055 h 6325714"/>
              <a:gd name="connsiteX200" fmla="*/ 6749938 w 7586906"/>
              <a:gd name="connsiteY200" fmla="*/ 2005241 h 6325714"/>
              <a:gd name="connsiteX201" fmla="*/ 6816327 w 7586906"/>
              <a:gd name="connsiteY201" fmla="*/ 1949697 h 6325714"/>
              <a:gd name="connsiteX202" fmla="*/ 6870664 w 7586906"/>
              <a:gd name="connsiteY202" fmla="*/ 1934843 h 6325714"/>
              <a:gd name="connsiteX203" fmla="*/ 6893871 w 7586906"/>
              <a:gd name="connsiteY203" fmla="*/ 1925451 h 6325714"/>
              <a:gd name="connsiteX204" fmla="*/ 6895407 w 7586906"/>
              <a:gd name="connsiteY204" fmla="*/ 1925401 h 6325714"/>
              <a:gd name="connsiteX205" fmla="*/ 6911210 w 7586906"/>
              <a:gd name="connsiteY205" fmla="*/ 1925932 h 6325714"/>
              <a:gd name="connsiteX206" fmla="*/ 6911465 w 7586906"/>
              <a:gd name="connsiteY206" fmla="*/ 1931942 h 6325714"/>
              <a:gd name="connsiteX207" fmla="*/ 6916305 w 7586906"/>
              <a:gd name="connsiteY207" fmla="*/ 1934139 h 6325714"/>
              <a:gd name="connsiteX208" fmla="*/ 6959415 w 7586906"/>
              <a:gd name="connsiteY208" fmla="*/ 1913109 h 6325714"/>
              <a:gd name="connsiteX209" fmla="*/ 6938381 w 7586906"/>
              <a:gd name="connsiteY209" fmla="*/ 1956446 h 6325714"/>
              <a:gd name="connsiteX210" fmla="*/ 6940382 w 7586906"/>
              <a:gd name="connsiteY210" fmla="*/ 1961090 h 6325714"/>
              <a:gd name="connsiteX211" fmla="*/ 6951420 w 7586906"/>
              <a:gd name="connsiteY211" fmla="*/ 1972244 h 6325714"/>
              <a:gd name="connsiteX212" fmla="*/ 6947216 w 7586906"/>
              <a:gd name="connsiteY212" fmla="*/ 2004042 h 6325714"/>
              <a:gd name="connsiteX213" fmla="*/ 6955775 w 7586906"/>
              <a:gd name="connsiteY213" fmla="*/ 2004024 h 6325714"/>
              <a:gd name="connsiteX214" fmla="*/ 6973293 w 7586906"/>
              <a:gd name="connsiteY214" fmla="*/ 1997697 h 6325714"/>
              <a:gd name="connsiteX215" fmla="*/ 7012537 w 7586906"/>
              <a:gd name="connsiteY215" fmla="*/ 1991183 h 6325714"/>
              <a:gd name="connsiteX216" fmla="*/ 6972436 w 7586906"/>
              <a:gd name="connsiteY216" fmla="*/ 2001126 h 6325714"/>
              <a:gd name="connsiteX217" fmla="*/ 6800676 w 7586906"/>
              <a:gd name="connsiteY217" fmla="*/ 2050686 h 6325714"/>
              <a:gd name="connsiteX218" fmla="*/ 6752133 w 7586906"/>
              <a:gd name="connsiteY218" fmla="*/ 2080789 h 6325714"/>
              <a:gd name="connsiteX219" fmla="*/ 6683943 w 7586906"/>
              <a:gd name="connsiteY219" fmla="*/ 2128543 h 6325714"/>
              <a:gd name="connsiteX220" fmla="*/ 6655547 w 7586906"/>
              <a:gd name="connsiteY220" fmla="*/ 2151186 h 6325714"/>
              <a:gd name="connsiteX221" fmla="*/ 6682187 w 7586906"/>
              <a:gd name="connsiteY221" fmla="*/ 2166017 h 6325714"/>
              <a:gd name="connsiteX222" fmla="*/ 6726715 w 7586906"/>
              <a:gd name="connsiteY222" fmla="*/ 2162733 h 6325714"/>
              <a:gd name="connsiteX223" fmla="*/ 6805148 w 7586906"/>
              <a:gd name="connsiteY223" fmla="*/ 2102610 h 6325714"/>
              <a:gd name="connsiteX224" fmla="*/ 7076048 w 7586906"/>
              <a:gd name="connsiteY224" fmla="*/ 2006643 h 6325714"/>
              <a:gd name="connsiteX225" fmla="*/ 7065043 w 7586906"/>
              <a:gd name="connsiteY225" fmla="*/ 2000984 h 6325714"/>
              <a:gd name="connsiteX226" fmla="*/ 7198461 w 7586906"/>
              <a:gd name="connsiteY226" fmla="*/ 1999773 h 6325714"/>
              <a:gd name="connsiteX227" fmla="*/ 7128238 w 7586906"/>
              <a:gd name="connsiteY227" fmla="*/ 2075329 h 6325714"/>
              <a:gd name="connsiteX228" fmla="*/ 7035010 w 7586906"/>
              <a:gd name="connsiteY228" fmla="*/ 2157128 h 6325714"/>
              <a:gd name="connsiteX229" fmla="*/ 7009885 w 7586906"/>
              <a:gd name="connsiteY229" fmla="*/ 2176526 h 6325714"/>
              <a:gd name="connsiteX230" fmla="*/ 6893191 w 7586906"/>
              <a:gd name="connsiteY230" fmla="*/ 2411639 h 6325714"/>
              <a:gd name="connsiteX231" fmla="*/ 7030696 w 7586906"/>
              <a:gd name="connsiteY231" fmla="*/ 2358486 h 6325714"/>
              <a:gd name="connsiteX232" fmla="*/ 7115201 w 7586906"/>
              <a:gd name="connsiteY232" fmla="*/ 2399166 h 6325714"/>
              <a:gd name="connsiteX233" fmla="*/ 7173556 w 7586906"/>
              <a:gd name="connsiteY233" fmla="*/ 2471314 h 6325714"/>
              <a:gd name="connsiteX234" fmla="*/ 7158188 w 7586906"/>
              <a:gd name="connsiteY234" fmla="*/ 2507924 h 6325714"/>
              <a:gd name="connsiteX235" fmla="*/ 7031161 w 7586906"/>
              <a:gd name="connsiteY235" fmla="*/ 2588994 h 6325714"/>
              <a:gd name="connsiteX236" fmla="*/ 7149854 w 7586906"/>
              <a:gd name="connsiteY236" fmla="*/ 2546397 h 6325714"/>
              <a:gd name="connsiteX237" fmla="*/ 7200707 w 7586906"/>
              <a:gd name="connsiteY237" fmla="*/ 2536105 h 6325714"/>
              <a:gd name="connsiteX238" fmla="*/ 7196926 w 7586906"/>
              <a:gd name="connsiteY238" fmla="*/ 2565273 h 6325714"/>
              <a:gd name="connsiteX239" fmla="*/ 7197370 w 7586906"/>
              <a:gd name="connsiteY239" fmla="*/ 2566304 h 6325714"/>
              <a:gd name="connsiteX240" fmla="*/ 7212434 w 7586906"/>
              <a:gd name="connsiteY240" fmla="*/ 2590410 h 6325714"/>
              <a:gd name="connsiteX241" fmla="*/ 7173581 w 7586906"/>
              <a:gd name="connsiteY241" fmla="*/ 2588798 h 6325714"/>
              <a:gd name="connsiteX242" fmla="*/ 7040763 w 7586906"/>
              <a:gd name="connsiteY242" fmla="*/ 2730501 h 6325714"/>
              <a:gd name="connsiteX243" fmla="*/ 7042075 w 7586906"/>
              <a:gd name="connsiteY243" fmla="*/ 2729935 h 6325714"/>
              <a:gd name="connsiteX244" fmla="*/ 7084094 w 7586906"/>
              <a:gd name="connsiteY244" fmla="*/ 2709987 h 6325714"/>
              <a:gd name="connsiteX245" fmla="*/ 7085842 w 7586906"/>
              <a:gd name="connsiteY245" fmla="*/ 2708621 h 6325714"/>
              <a:gd name="connsiteX246" fmla="*/ 7111983 w 7586906"/>
              <a:gd name="connsiteY246" fmla="*/ 2713264 h 6325714"/>
              <a:gd name="connsiteX247" fmla="*/ 7079455 w 7586906"/>
              <a:gd name="connsiteY247" fmla="*/ 2742584 h 6325714"/>
              <a:gd name="connsiteX248" fmla="*/ 7031232 w 7586906"/>
              <a:gd name="connsiteY248" fmla="*/ 2789685 h 6325714"/>
              <a:gd name="connsiteX249" fmla="*/ 7031020 w 7586906"/>
              <a:gd name="connsiteY249" fmla="*/ 2791001 h 6325714"/>
              <a:gd name="connsiteX250" fmla="*/ 7014604 w 7586906"/>
              <a:gd name="connsiteY250" fmla="*/ 2836018 h 6325714"/>
              <a:gd name="connsiteX251" fmla="*/ 7233710 w 7586906"/>
              <a:gd name="connsiteY251" fmla="*/ 2777065 h 6325714"/>
              <a:gd name="connsiteX252" fmla="*/ 7239896 w 7586906"/>
              <a:gd name="connsiteY252" fmla="*/ 2784189 h 6325714"/>
              <a:gd name="connsiteX253" fmla="*/ 7377041 w 7586906"/>
              <a:gd name="connsiteY253" fmla="*/ 2744655 h 6325714"/>
              <a:gd name="connsiteX254" fmla="*/ 7378133 w 7586906"/>
              <a:gd name="connsiteY254" fmla="*/ 2743572 h 6325714"/>
              <a:gd name="connsiteX255" fmla="*/ 7413288 w 7586906"/>
              <a:gd name="connsiteY255" fmla="*/ 2751061 h 6325714"/>
              <a:gd name="connsiteX256" fmla="*/ 7394763 w 7586906"/>
              <a:gd name="connsiteY256" fmla="*/ 2773121 h 6325714"/>
              <a:gd name="connsiteX257" fmla="*/ 7301871 w 7586906"/>
              <a:gd name="connsiteY257" fmla="*/ 2799699 h 6325714"/>
              <a:gd name="connsiteX258" fmla="*/ 7257195 w 7586906"/>
              <a:gd name="connsiteY258" fmla="*/ 2815286 h 6325714"/>
              <a:gd name="connsiteX259" fmla="*/ 7131471 w 7586906"/>
              <a:gd name="connsiteY259" fmla="*/ 2931900 h 6325714"/>
              <a:gd name="connsiteX260" fmla="*/ 7122372 w 7586906"/>
              <a:gd name="connsiteY260" fmla="*/ 2952345 h 6325714"/>
              <a:gd name="connsiteX261" fmla="*/ 7219361 w 7586906"/>
              <a:gd name="connsiteY261" fmla="*/ 3041687 h 6325714"/>
              <a:gd name="connsiteX262" fmla="*/ 7270689 w 7586906"/>
              <a:gd name="connsiteY262" fmla="*/ 3053029 h 6325714"/>
              <a:gd name="connsiteX263" fmla="*/ 7263500 w 7586906"/>
              <a:gd name="connsiteY263" fmla="*/ 3056127 h 6325714"/>
              <a:gd name="connsiteX264" fmla="*/ 7263808 w 7586906"/>
              <a:gd name="connsiteY264" fmla="*/ 3055995 h 6325714"/>
              <a:gd name="connsiteX265" fmla="*/ 7270689 w 7586906"/>
              <a:gd name="connsiteY265" fmla="*/ 3053029 h 6325714"/>
              <a:gd name="connsiteX266" fmla="*/ 7273505 w 7586906"/>
              <a:gd name="connsiteY266" fmla="*/ 3053651 h 6325714"/>
              <a:gd name="connsiteX267" fmla="*/ 7440528 w 7586906"/>
              <a:gd name="connsiteY267" fmla="*/ 2944325 h 6325714"/>
              <a:gd name="connsiteX268" fmla="*/ 7421594 w 7586906"/>
              <a:gd name="connsiteY268" fmla="*/ 2994396 h 6325714"/>
              <a:gd name="connsiteX269" fmla="*/ 7425536 w 7586906"/>
              <a:gd name="connsiteY269" fmla="*/ 3008894 h 6325714"/>
              <a:gd name="connsiteX270" fmla="*/ 7422213 w 7586906"/>
              <a:gd name="connsiteY270" fmla="*/ 3009581 h 6325714"/>
              <a:gd name="connsiteX271" fmla="*/ 7425543 w 7586906"/>
              <a:gd name="connsiteY271" fmla="*/ 3008920 h 6325714"/>
              <a:gd name="connsiteX272" fmla="*/ 7425536 w 7586906"/>
              <a:gd name="connsiteY272" fmla="*/ 3008894 h 6325714"/>
              <a:gd name="connsiteX273" fmla="*/ 7428391 w 7586906"/>
              <a:gd name="connsiteY273" fmla="*/ 3008304 h 6325714"/>
              <a:gd name="connsiteX274" fmla="*/ 7455552 w 7586906"/>
              <a:gd name="connsiteY274" fmla="*/ 3036986 h 6325714"/>
              <a:gd name="connsiteX275" fmla="*/ 7312828 w 7586906"/>
              <a:gd name="connsiteY275" fmla="*/ 3173780 h 6325714"/>
              <a:gd name="connsiteX276" fmla="*/ 7262952 w 7586906"/>
              <a:gd name="connsiteY276" fmla="*/ 3238727 h 6325714"/>
              <a:gd name="connsiteX277" fmla="*/ 7306623 w 7586906"/>
              <a:gd name="connsiteY277" fmla="*/ 3238874 h 6325714"/>
              <a:gd name="connsiteX278" fmla="*/ 7374562 w 7586906"/>
              <a:gd name="connsiteY278" fmla="*/ 3260992 h 6325714"/>
              <a:gd name="connsiteX279" fmla="*/ 7376554 w 7586906"/>
              <a:gd name="connsiteY279" fmla="*/ 3263806 h 6325714"/>
              <a:gd name="connsiteX280" fmla="*/ 7444112 w 7586906"/>
              <a:gd name="connsiteY280" fmla="*/ 3333820 h 6325714"/>
              <a:gd name="connsiteX281" fmla="*/ 7444335 w 7586906"/>
              <a:gd name="connsiteY281" fmla="*/ 3334337 h 6325714"/>
              <a:gd name="connsiteX282" fmla="*/ 7444992 w 7586906"/>
              <a:gd name="connsiteY282" fmla="*/ 3334053 h 6325714"/>
              <a:gd name="connsiteX283" fmla="*/ 7445648 w 7586906"/>
              <a:gd name="connsiteY283" fmla="*/ 3333771 h 6325714"/>
              <a:gd name="connsiteX284" fmla="*/ 7470392 w 7586906"/>
              <a:gd name="connsiteY284" fmla="*/ 3324329 h 6325714"/>
              <a:gd name="connsiteX285" fmla="*/ 7472361 w 7586906"/>
              <a:gd name="connsiteY285" fmla="*/ 3323479 h 6325714"/>
              <a:gd name="connsiteX286" fmla="*/ 7473018 w 7586906"/>
              <a:gd name="connsiteY286" fmla="*/ 3323197 h 6325714"/>
              <a:gd name="connsiteX287" fmla="*/ 7474213 w 7586906"/>
              <a:gd name="connsiteY287" fmla="*/ 3322681 h 6325714"/>
              <a:gd name="connsiteX288" fmla="*/ 7476958 w 7586906"/>
              <a:gd name="connsiteY288" fmla="*/ 3321498 h 6325714"/>
              <a:gd name="connsiteX289" fmla="*/ 7517220 w 7586906"/>
              <a:gd name="connsiteY289" fmla="*/ 3339025 h 6325714"/>
              <a:gd name="connsiteX290" fmla="*/ 7477182 w 7586906"/>
              <a:gd name="connsiteY290" fmla="*/ 3359955 h 6325714"/>
              <a:gd name="connsiteX291" fmla="*/ 7213867 w 7586906"/>
              <a:gd name="connsiteY291" fmla="*/ 3477131 h 6325714"/>
              <a:gd name="connsiteX292" fmla="*/ 7318961 w 7586906"/>
              <a:gd name="connsiteY292" fmla="*/ 3473442 h 6325714"/>
              <a:gd name="connsiteX293" fmla="*/ 7441997 w 7586906"/>
              <a:gd name="connsiteY293" fmla="*/ 3422854 h 6325714"/>
              <a:gd name="connsiteX294" fmla="*/ 7438872 w 7586906"/>
              <a:gd name="connsiteY294" fmla="*/ 3433083 h 6325714"/>
              <a:gd name="connsiteX295" fmla="*/ 7432211 w 7586906"/>
              <a:gd name="connsiteY295" fmla="*/ 3438088 h 6325714"/>
              <a:gd name="connsiteX296" fmla="*/ 7291639 w 7586906"/>
              <a:gd name="connsiteY296" fmla="*/ 3605164 h 6325714"/>
              <a:gd name="connsiteX297" fmla="*/ 7308111 w 7586906"/>
              <a:gd name="connsiteY297" fmla="*/ 3645183 h 6325714"/>
              <a:gd name="connsiteX298" fmla="*/ 7393041 w 7586906"/>
              <a:gd name="connsiteY298" fmla="*/ 3683233 h 6325714"/>
              <a:gd name="connsiteX299" fmla="*/ 7321505 w 7586906"/>
              <a:gd name="connsiteY299" fmla="*/ 3759354 h 6325714"/>
              <a:gd name="connsiteX300" fmla="*/ 7354891 w 7586906"/>
              <a:gd name="connsiteY300" fmla="*/ 3764546 h 6325714"/>
              <a:gd name="connsiteX301" fmla="*/ 7424555 w 7586906"/>
              <a:gd name="connsiteY301" fmla="*/ 3743696 h 6325714"/>
              <a:gd name="connsiteX302" fmla="*/ 7516165 w 7586906"/>
              <a:gd name="connsiteY302" fmla="*/ 3723178 h 6325714"/>
              <a:gd name="connsiteX303" fmla="*/ 7506814 w 7586906"/>
              <a:gd name="connsiteY303" fmla="*/ 3775552 h 6325714"/>
              <a:gd name="connsiteX304" fmla="*/ 7508784 w 7586906"/>
              <a:gd name="connsiteY304" fmla="*/ 3774703 h 6325714"/>
              <a:gd name="connsiteX305" fmla="*/ 7533429 w 7586906"/>
              <a:gd name="connsiteY305" fmla="*/ 3767293 h 6325714"/>
              <a:gd name="connsiteX306" fmla="*/ 7561363 w 7586906"/>
              <a:gd name="connsiteY306" fmla="*/ 3759382 h 6325714"/>
              <a:gd name="connsiteX307" fmla="*/ 7561363 w 7586906"/>
              <a:gd name="connsiteY307" fmla="*/ 3759382 h 6325714"/>
              <a:gd name="connsiteX308" fmla="*/ 7560484 w 7586906"/>
              <a:gd name="connsiteY308" fmla="*/ 3759149 h 6325714"/>
              <a:gd name="connsiteX309" fmla="*/ 7564880 w 7586906"/>
              <a:gd name="connsiteY309" fmla="*/ 3760315 h 6325714"/>
              <a:gd name="connsiteX310" fmla="*/ 7557669 w 7586906"/>
              <a:gd name="connsiteY310" fmla="*/ 3803200 h 6325714"/>
              <a:gd name="connsiteX311" fmla="*/ 7486829 w 7586906"/>
              <a:gd name="connsiteY311" fmla="*/ 3810482 h 6325714"/>
              <a:gd name="connsiteX312" fmla="*/ 7472158 w 7586906"/>
              <a:gd name="connsiteY312" fmla="*/ 3816194 h 6325714"/>
              <a:gd name="connsiteX313" fmla="*/ 7325915 w 7586906"/>
              <a:gd name="connsiteY313" fmla="*/ 3876173 h 6325714"/>
              <a:gd name="connsiteX314" fmla="*/ 7278803 w 7586906"/>
              <a:gd name="connsiteY314" fmla="*/ 3887914 h 6325714"/>
              <a:gd name="connsiteX315" fmla="*/ 7249908 w 7586906"/>
              <a:gd name="connsiteY315" fmla="*/ 3900370 h 6325714"/>
              <a:gd name="connsiteX316" fmla="*/ 7228777 w 7586906"/>
              <a:gd name="connsiteY316" fmla="*/ 3927225 h 6325714"/>
              <a:gd name="connsiteX317" fmla="*/ 6952402 w 7586906"/>
              <a:gd name="connsiteY317" fmla="*/ 4062881 h 6325714"/>
              <a:gd name="connsiteX318" fmla="*/ 6946714 w 7586906"/>
              <a:gd name="connsiteY318" fmla="*/ 4065945 h 6325714"/>
              <a:gd name="connsiteX319" fmla="*/ 6946714 w 7586906"/>
              <a:gd name="connsiteY319" fmla="*/ 4065945 h 6325714"/>
              <a:gd name="connsiteX320" fmla="*/ 6943654 w 7586906"/>
              <a:gd name="connsiteY320" fmla="*/ 4067876 h 6325714"/>
              <a:gd name="connsiteX321" fmla="*/ 6819940 w 7586906"/>
              <a:gd name="connsiteY321" fmla="*/ 4115084 h 6325714"/>
              <a:gd name="connsiteX322" fmla="*/ 6819283 w 7586906"/>
              <a:gd name="connsiteY322" fmla="*/ 4115367 h 6325714"/>
              <a:gd name="connsiteX323" fmla="*/ 6817969 w 7586906"/>
              <a:gd name="connsiteY323" fmla="*/ 4115933 h 6325714"/>
              <a:gd name="connsiteX324" fmla="*/ 6799247 w 7586906"/>
              <a:gd name="connsiteY324" fmla="*/ 4122856 h 6325714"/>
              <a:gd name="connsiteX325" fmla="*/ 6777244 w 7586906"/>
              <a:gd name="connsiteY325" fmla="*/ 4131652 h 6325714"/>
              <a:gd name="connsiteX326" fmla="*/ 6780193 w 7586906"/>
              <a:gd name="connsiteY326" fmla="*/ 4129349 h 6325714"/>
              <a:gd name="connsiteX327" fmla="*/ 6777244 w 7586906"/>
              <a:gd name="connsiteY327" fmla="*/ 4131652 h 6325714"/>
              <a:gd name="connsiteX328" fmla="*/ 6777244 w 7586906"/>
              <a:gd name="connsiteY328" fmla="*/ 4131652 h 6325714"/>
              <a:gd name="connsiteX329" fmla="*/ 6773748 w 7586906"/>
              <a:gd name="connsiteY329" fmla="*/ 4134383 h 6325714"/>
              <a:gd name="connsiteX330" fmla="*/ 6678634 w 7586906"/>
              <a:gd name="connsiteY330" fmla="*/ 4193742 h 6325714"/>
              <a:gd name="connsiteX331" fmla="*/ 6230276 w 7586906"/>
              <a:gd name="connsiteY331" fmla="*/ 4378443 h 6325714"/>
              <a:gd name="connsiteX332" fmla="*/ 6227649 w 7586906"/>
              <a:gd name="connsiteY332" fmla="*/ 4379575 h 6325714"/>
              <a:gd name="connsiteX333" fmla="*/ 6226335 w 7586906"/>
              <a:gd name="connsiteY333" fmla="*/ 4380141 h 6325714"/>
              <a:gd name="connsiteX334" fmla="*/ 6225679 w 7586906"/>
              <a:gd name="connsiteY334" fmla="*/ 4380424 h 6325714"/>
              <a:gd name="connsiteX335" fmla="*/ 6222396 w 7586906"/>
              <a:gd name="connsiteY335" fmla="*/ 4381839 h 6325714"/>
              <a:gd name="connsiteX336" fmla="*/ 6081808 w 7586906"/>
              <a:gd name="connsiteY336" fmla="*/ 4433261 h 6325714"/>
              <a:gd name="connsiteX337" fmla="*/ 6131167 w 7586906"/>
              <a:gd name="connsiteY337" fmla="*/ 4430343 h 6325714"/>
              <a:gd name="connsiteX338" fmla="*/ 6315659 w 7586906"/>
              <a:gd name="connsiteY338" fmla="*/ 4365494 h 6325714"/>
              <a:gd name="connsiteX339" fmla="*/ 6313765 w 7586906"/>
              <a:gd name="connsiteY339" fmla="*/ 4367085 h 6325714"/>
              <a:gd name="connsiteX340" fmla="*/ 6315786 w 7586906"/>
              <a:gd name="connsiteY340" fmla="*/ 4365449 h 6325714"/>
              <a:gd name="connsiteX341" fmla="*/ 6315659 w 7586906"/>
              <a:gd name="connsiteY341" fmla="*/ 4365494 h 6325714"/>
              <a:gd name="connsiteX342" fmla="*/ 6318624 w 7586906"/>
              <a:gd name="connsiteY342" fmla="*/ 4363002 h 6325714"/>
              <a:gd name="connsiteX343" fmla="*/ 6367423 w 7586906"/>
              <a:gd name="connsiteY343" fmla="*/ 4376848 h 6325714"/>
              <a:gd name="connsiteX344" fmla="*/ 6331390 w 7586906"/>
              <a:gd name="connsiteY344" fmla="*/ 4407068 h 6325714"/>
              <a:gd name="connsiteX345" fmla="*/ 6195388 w 7586906"/>
              <a:gd name="connsiteY345" fmla="*/ 4454677 h 6325714"/>
              <a:gd name="connsiteX346" fmla="*/ 6239367 w 7586906"/>
              <a:gd name="connsiteY346" fmla="*/ 4469989 h 6325714"/>
              <a:gd name="connsiteX347" fmla="*/ 5733634 w 7586906"/>
              <a:gd name="connsiteY347" fmla="*/ 4675138 h 6325714"/>
              <a:gd name="connsiteX348" fmla="*/ 5731452 w 7586906"/>
              <a:gd name="connsiteY348" fmla="*/ 4677303 h 6325714"/>
              <a:gd name="connsiteX349" fmla="*/ 5656704 w 7586906"/>
              <a:gd name="connsiteY349" fmla="*/ 4691777 h 6325714"/>
              <a:gd name="connsiteX350" fmla="*/ 5655825 w 7586906"/>
              <a:gd name="connsiteY350" fmla="*/ 4691544 h 6325714"/>
              <a:gd name="connsiteX351" fmla="*/ 5656704 w 7586906"/>
              <a:gd name="connsiteY351" fmla="*/ 4691777 h 6325714"/>
              <a:gd name="connsiteX352" fmla="*/ 5653633 w 7586906"/>
              <a:gd name="connsiteY352" fmla="*/ 4691877 h 6325714"/>
              <a:gd name="connsiteX353" fmla="*/ 5601276 w 7586906"/>
              <a:gd name="connsiteY353" fmla="*/ 4707714 h 6325714"/>
              <a:gd name="connsiteX354" fmla="*/ 5648674 w 7586906"/>
              <a:gd name="connsiteY354" fmla="*/ 4669536 h 6325714"/>
              <a:gd name="connsiteX355" fmla="*/ 5643558 w 7586906"/>
              <a:gd name="connsiteY355" fmla="*/ 4657666 h 6325714"/>
              <a:gd name="connsiteX356" fmla="*/ 5617491 w 7586906"/>
              <a:gd name="connsiteY356" fmla="*/ 4665843 h 6325714"/>
              <a:gd name="connsiteX357" fmla="*/ 5436475 w 7586906"/>
              <a:gd name="connsiteY357" fmla="*/ 4746319 h 6325714"/>
              <a:gd name="connsiteX358" fmla="*/ 5383970 w 7586906"/>
              <a:gd name="connsiteY358" fmla="*/ 4774458 h 6325714"/>
              <a:gd name="connsiteX359" fmla="*/ 5356665 w 7586906"/>
              <a:gd name="connsiteY359" fmla="*/ 4796020 h 6325714"/>
              <a:gd name="connsiteX360" fmla="*/ 5223515 w 7586906"/>
              <a:gd name="connsiteY360" fmla="*/ 4880954 h 6325714"/>
              <a:gd name="connsiteX361" fmla="*/ 5031186 w 7586906"/>
              <a:gd name="connsiteY361" fmla="*/ 4940604 h 6325714"/>
              <a:gd name="connsiteX362" fmla="*/ 4971753 w 7586906"/>
              <a:gd name="connsiteY362" fmla="*/ 4947253 h 6325714"/>
              <a:gd name="connsiteX363" fmla="*/ 4660593 w 7586906"/>
              <a:gd name="connsiteY363" fmla="*/ 5063633 h 6325714"/>
              <a:gd name="connsiteX364" fmla="*/ 4408515 w 7586906"/>
              <a:gd name="connsiteY364" fmla="*/ 5150875 h 6325714"/>
              <a:gd name="connsiteX365" fmla="*/ 4335442 w 7586906"/>
              <a:gd name="connsiteY365" fmla="*/ 5189105 h 6325714"/>
              <a:gd name="connsiteX366" fmla="*/ 4180959 w 7586906"/>
              <a:gd name="connsiteY366" fmla="*/ 5266100 h 6325714"/>
              <a:gd name="connsiteX367" fmla="*/ 4110596 w 7586906"/>
              <a:gd name="connsiteY367" fmla="*/ 5279907 h 6325714"/>
              <a:gd name="connsiteX368" fmla="*/ 3362911 w 7586906"/>
              <a:gd name="connsiteY368" fmla="*/ 5615666 h 6325714"/>
              <a:gd name="connsiteX369" fmla="*/ 3321668 w 7586906"/>
              <a:gd name="connsiteY369" fmla="*/ 5655474 h 6325714"/>
              <a:gd name="connsiteX370" fmla="*/ 3275097 w 7586906"/>
              <a:gd name="connsiteY370" fmla="*/ 5722669 h 6325714"/>
              <a:gd name="connsiteX371" fmla="*/ 3287254 w 7586906"/>
              <a:gd name="connsiteY371" fmla="*/ 5662353 h 6325714"/>
              <a:gd name="connsiteX372" fmla="*/ 3162671 w 7586906"/>
              <a:gd name="connsiteY372" fmla="*/ 5711159 h 6325714"/>
              <a:gd name="connsiteX373" fmla="*/ 3131076 w 7586906"/>
              <a:gd name="connsiteY373" fmla="*/ 5749869 h 6325714"/>
              <a:gd name="connsiteX374" fmla="*/ 3040822 w 7586906"/>
              <a:gd name="connsiteY374" fmla="*/ 5777147 h 6325714"/>
              <a:gd name="connsiteX375" fmla="*/ 2854415 w 7586906"/>
              <a:gd name="connsiteY375" fmla="*/ 5874022 h 6325714"/>
              <a:gd name="connsiteX376" fmla="*/ 2724325 w 7586906"/>
              <a:gd name="connsiteY376" fmla="*/ 5919083 h 6325714"/>
              <a:gd name="connsiteX377" fmla="*/ 2699043 w 7586906"/>
              <a:gd name="connsiteY377" fmla="*/ 5948952 h 6325714"/>
              <a:gd name="connsiteX378" fmla="*/ 2294410 w 7586906"/>
              <a:gd name="connsiteY378" fmla="*/ 6142955 h 6325714"/>
              <a:gd name="connsiteX379" fmla="*/ 2151611 w 7586906"/>
              <a:gd name="connsiteY379" fmla="*/ 6228988 h 6325714"/>
              <a:gd name="connsiteX380" fmla="*/ 1979343 w 7586906"/>
              <a:gd name="connsiteY380" fmla="*/ 6304469 h 6325714"/>
              <a:gd name="connsiteX381" fmla="*/ 1872809 w 7586906"/>
              <a:gd name="connsiteY381" fmla="*/ 6324689 h 6325714"/>
              <a:gd name="connsiteX382" fmla="*/ 1861929 w 7586906"/>
              <a:gd name="connsiteY382" fmla="*/ 6303064 h 6325714"/>
              <a:gd name="connsiteX383" fmla="*/ 1689761 w 7586906"/>
              <a:gd name="connsiteY383" fmla="*/ 6169213 h 6325714"/>
              <a:gd name="connsiteX384" fmla="*/ 1478896 w 7586906"/>
              <a:gd name="connsiteY384" fmla="*/ 5985339 h 6325714"/>
              <a:gd name="connsiteX385" fmla="*/ 1401301 w 7586906"/>
              <a:gd name="connsiteY385" fmla="*/ 5812556 h 6325714"/>
              <a:gd name="connsiteX386" fmla="*/ 1366727 w 7586906"/>
              <a:gd name="connsiteY386" fmla="*/ 5754025 h 6325714"/>
              <a:gd name="connsiteX387" fmla="*/ 1322162 w 7586906"/>
              <a:gd name="connsiteY387" fmla="*/ 5675933 h 6325714"/>
              <a:gd name="connsiteX388" fmla="*/ 1255441 w 7586906"/>
              <a:gd name="connsiteY388" fmla="*/ 5636766 h 6325714"/>
              <a:gd name="connsiteX389" fmla="*/ 1174527 w 7586906"/>
              <a:gd name="connsiteY389" fmla="*/ 5609837 h 6325714"/>
              <a:gd name="connsiteX390" fmla="*/ 1143757 w 7586906"/>
              <a:gd name="connsiteY390" fmla="*/ 5601682 h 6325714"/>
              <a:gd name="connsiteX391" fmla="*/ 1091312 w 7586906"/>
              <a:gd name="connsiteY391" fmla="*/ 5526988 h 6325714"/>
              <a:gd name="connsiteX392" fmla="*/ 1106598 w 7586906"/>
              <a:gd name="connsiteY392" fmla="*/ 5287855 h 6325714"/>
              <a:gd name="connsiteX393" fmla="*/ 1045625 w 7586906"/>
              <a:gd name="connsiteY393" fmla="*/ 5180731 h 6325714"/>
              <a:gd name="connsiteX394" fmla="*/ 1008224 w 7586906"/>
              <a:gd name="connsiteY394" fmla="*/ 5164419 h 6325714"/>
              <a:gd name="connsiteX395" fmla="*/ 927775 w 7586906"/>
              <a:gd name="connsiteY395" fmla="*/ 5104244 h 6325714"/>
              <a:gd name="connsiteX396" fmla="*/ 901630 w 7586906"/>
              <a:gd name="connsiteY396" fmla="*/ 5023720 h 6325714"/>
              <a:gd name="connsiteX397" fmla="*/ 913978 w 7586906"/>
              <a:gd name="connsiteY397" fmla="*/ 4958425 h 6325714"/>
              <a:gd name="connsiteX398" fmla="*/ 921243 w 7586906"/>
              <a:gd name="connsiteY398" fmla="*/ 4924696 h 6325714"/>
              <a:gd name="connsiteX399" fmla="*/ 871587 w 7586906"/>
              <a:gd name="connsiteY399" fmla="*/ 4914278 h 6325714"/>
              <a:gd name="connsiteX400" fmla="*/ 777263 w 7586906"/>
              <a:gd name="connsiteY400" fmla="*/ 4883339 h 6325714"/>
              <a:gd name="connsiteX401" fmla="*/ 734202 w 7586906"/>
              <a:gd name="connsiteY401" fmla="*/ 4799703 h 6325714"/>
              <a:gd name="connsiteX402" fmla="*/ 759915 w 7586906"/>
              <a:gd name="connsiteY402" fmla="*/ 4655213 h 6325714"/>
              <a:gd name="connsiteX403" fmla="*/ 753071 w 7586906"/>
              <a:gd name="connsiteY403" fmla="*/ 4648371 h 6325714"/>
              <a:gd name="connsiteX404" fmla="*/ 752192 w 7586906"/>
              <a:gd name="connsiteY404" fmla="*/ 4648138 h 6325714"/>
              <a:gd name="connsiteX405" fmla="*/ 728540 w 7586906"/>
              <a:gd name="connsiteY405" fmla="*/ 4656497 h 6325714"/>
              <a:gd name="connsiteX406" fmla="*/ 725034 w 7586906"/>
              <a:gd name="connsiteY406" fmla="*/ 4657397 h 6325714"/>
              <a:gd name="connsiteX407" fmla="*/ 672232 w 7586906"/>
              <a:gd name="connsiteY407" fmla="*/ 4634262 h 6325714"/>
              <a:gd name="connsiteX408" fmla="*/ 776085 w 7586906"/>
              <a:gd name="connsiteY408" fmla="*/ 4568077 h 6325714"/>
              <a:gd name="connsiteX409" fmla="*/ 837073 w 7586906"/>
              <a:gd name="connsiteY409" fmla="*/ 4527099 h 6325714"/>
              <a:gd name="connsiteX410" fmla="*/ 849921 w 7586906"/>
              <a:gd name="connsiteY410" fmla="*/ 4509935 h 6325714"/>
              <a:gd name="connsiteX411" fmla="*/ 851943 w 7586906"/>
              <a:gd name="connsiteY411" fmla="*/ 4518242 h 6325714"/>
              <a:gd name="connsiteX412" fmla="*/ 850556 w 7586906"/>
              <a:gd name="connsiteY412" fmla="*/ 4505989 h 6325714"/>
              <a:gd name="connsiteX413" fmla="*/ 849921 w 7586906"/>
              <a:gd name="connsiteY413" fmla="*/ 4509935 h 6325714"/>
              <a:gd name="connsiteX414" fmla="*/ 845906 w 7586906"/>
              <a:gd name="connsiteY414" fmla="*/ 4498814 h 6325714"/>
              <a:gd name="connsiteX415" fmla="*/ 836849 w 7586906"/>
              <a:gd name="connsiteY415" fmla="*/ 4488643 h 6325714"/>
              <a:gd name="connsiteX416" fmla="*/ 821681 w 7586906"/>
              <a:gd name="connsiteY416" fmla="*/ 4484166 h 6325714"/>
              <a:gd name="connsiteX417" fmla="*/ 796406 w 7586906"/>
              <a:gd name="connsiteY417" fmla="*/ 4439984 h 6325714"/>
              <a:gd name="connsiteX418" fmla="*/ 811436 w 7586906"/>
              <a:gd name="connsiteY418" fmla="*/ 4420655 h 6325714"/>
              <a:gd name="connsiteX419" fmla="*/ 765465 w 7586906"/>
              <a:gd name="connsiteY419" fmla="*/ 4402530 h 6325714"/>
              <a:gd name="connsiteX420" fmla="*/ 758092 w 7586906"/>
              <a:gd name="connsiteY420" fmla="*/ 4380006 h 6325714"/>
              <a:gd name="connsiteX421" fmla="*/ 761746 w 7586906"/>
              <a:gd name="connsiteY421" fmla="*/ 4366803 h 6325714"/>
              <a:gd name="connsiteX422" fmla="*/ 682188 w 7586906"/>
              <a:gd name="connsiteY422" fmla="*/ 4346633 h 6325714"/>
              <a:gd name="connsiteX423" fmla="*/ 631770 w 7586906"/>
              <a:gd name="connsiteY423" fmla="*/ 4356126 h 6325714"/>
              <a:gd name="connsiteX424" fmla="*/ 615788 w 7586906"/>
              <a:gd name="connsiteY424" fmla="*/ 4400346 h 6325714"/>
              <a:gd name="connsiteX425" fmla="*/ 580463 w 7586906"/>
              <a:gd name="connsiteY425" fmla="*/ 4401497 h 6325714"/>
              <a:gd name="connsiteX426" fmla="*/ 579138 w 7586906"/>
              <a:gd name="connsiteY426" fmla="*/ 4362291 h 6325714"/>
              <a:gd name="connsiteX427" fmla="*/ 593543 w 7586906"/>
              <a:gd name="connsiteY427" fmla="*/ 4348739 h 6325714"/>
              <a:gd name="connsiteX428" fmla="*/ 654518 w 7586906"/>
              <a:gd name="connsiteY428" fmla="*/ 4267990 h 6325714"/>
              <a:gd name="connsiteX429" fmla="*/ 684070 w 7586906"/>
              <a:gd name="connsiteY429" fmla="*/ 4255252 h 6325714"/>
              <a:gd name="connsiteX430" fmla="*/ 718577 w 7586906"/>
              <a:gd name="connsiteY430" fmla="*/ 4226914 h 6325714"/>
              <a:gd name="connsiteX431" fmla="*/ 745502 w 7586906"/>
              <a:gd name="connsiteY431" fmla="*/ 4215308 h 6325714"/>
              <a:gd name="connsiteX432" fmla="*/ 568794 w 7586906"/>
              <a:gd name="connsiteY432" fmla="*/ 3942663 h 6325714"/>
              <a:gd name="connsiteX433" fmla="*/ 559673 w 7586906"/>
              <a:gd name="connsiteY433" fmla="*/ 3921504 h 6325714"/>
              <a:gd name="connsiteX434" fmla="*/ 464755 w 7586906"/>
              <a:gd name="connsiteY434" fmla="*/ 3863894 h 6325714"/>
              <a:gd name="connsiteX435" fmla="*/ 521554 w 7586906"/>
              <a:gd name="connsiteY435" fmla="*/ 3706615 h 6325714"/>
              <a:gd name="connsiteX436" fmla="*/ 468595 w 7586906"/>
              <a:gd name="connsiteY436" fmla="*/ 3731892 h 6325714"/>
              <a:gd name="connsiteX437" fmla="*/ 468861 w 7586906"/>
              <a:gd name="connsiteY437" fmla="*/ 3739733 h 6325714"/>
              <a:gd name="connsiteX438" fmla="*/ 434139 w 7586906"/>
              <a:gd name="connsiteY438" fmla="*/ 3731446 h 6325714"/>
              <a:gd name="connsiteX439" fmla="*/ 495645 w 7586906"/>
              <a:gd name="connsiteY439" fmla="*/ 3666380 h 6325714"/>
              <a:gd name="connsiteX440" fmla="*/ 513046 w 7586906"/>
              <a:gd name="connsiteY440" fmla="*/ 3639908 h 6325714"/>
              <a:gd name="connsiteX441" fmla="*/ 488494 w 7586906"/>
              <a:gd name="connsiteY441" fmla="*/ 3644372 h 6325714"/>
              <a:gd name="connsiteX442" fmla="*/ 387582 w 7586906"/>
              <a:gd name="connsiteY442" fmla="*/ 3612599 h 6325714"/>
              <a:gd name="connsiteX443" fmla="*/ 401362 w 7586906"/>
              <a:gd name="connsiteY443" fmla="*/ 3604825 h 6325714"/>
              <a:gd name="connsiteX444" fmla="*/ 401351 w 7586906"/>
              <a:gd name="connsiteY444" fmla="*/ 3602993 h 6325714"/>
              <a:gd name="connsiteX445" fmla="*/ 416019 w 7586906"/>
              <a:gd name="connsiteY445" fmla="*/ 3559340 h 6325714"/>
              <a:gd name="connsiteX446" fmla="*/ 412514 w 7586906"/>
              <a:gd name="connsiteY446" fmla="*/ 3560239 h 6325714"/>
              <a:gd name="connsiteX447" fmla="*/ 412080 w 7586906"/>
              <a:gd name="connsiteY447" fmla="*/ 3561038 h 6325714"/>
              <a:gd name="connsiteX448" fmla="*/ 412291 w 7586906"/>
              <a:gd name="connsiteY448" fmla="*/ 3559723 h 6325714"/>
              <a:gd name="connsiteX449" fmla="*/ 411857 w 7586906"/>
              <a:gd name="connsiteY449" fmla="*/ 3560522 h 6325714"/>
              <a:gd name="connsiteX450" fmla="*/ 410342 w 7586906"/>
              <a:gd name="connsiteY450" fmla="*/ 3564235 h 6325714"/>
              <a:gd name="connsiteX451" fmla="*/ 332533 w 7586906"/>
              <a:gd name="connsiteY451" fmla="*/ 3580641 h 6325714"/>
              <a:gd name="connsiteX452" fmla="*/ 328275 w 7586906"/>
              <a:gd name="connsiteY452" fmla="*/ 3565342 h 6325714"/>
              <a:gd name="connsiteX453" fmla="*/ 322936 w 7586906"/>
              <a:gd name="connsiteY453" fmla="*/ 3552957 h 6325714"/>
              <a:gd name="connsiteX454" fmla="*/ 332998 w 7586906"/>
              <a:gd name="connsiteY454" fmla="*/ 3547395 h 6325714"/>
              <a:gd name="connsiteX455" fmla="*/ 332119 w 7586906"/>
              <a:gd name="connsiteY455" fmla="*/ 3547162 h 6325714"/>
              <a:gd name="connsiteX456" fmla="*/ 328983 w 7586906"/>
              <a:gd name="connsiteY456" fmla="*/ 3536274 h 6325714"/>
              <a:gd name="connsiteX457" fmla="*/ 283055 w 7586906"/>
              <a:gd name="connsiteY457" fmla="*/ 3525474 h 6325714"/>
              <a:gd name="connsiteX458" fmla="*/ 307786 w 7586906"/>
              <a:gd name="connsiteY458" fmla="*/ 3476260 h 6325714"/>
              <a:gd name="connsiteX459" fmla="*/ 318249 w 7586906"/>
              <a:gd name="connsiteY459" fmla="*/ 3426466 h 6325714"/>
              <a:gd name="connsiteX460" fmla="*/ 316936 w 7586906"/>
              <a:gd name="connsiteY460" fmla="*/ 3427032 h 6325714"/>
              <a:gd name="connsiteX461" fmla="*/ 269504 w 7586906"/>
              <a:gd name="connsiteY461" fmla="*/ 3421775 h 6325714"/>
              <a:gd name="connsiteX462" fmla="*/ 253743 w 7586906"/>
              <a:gd name="connsiteY462" fmla="*/ 3428569 h 6325714"/>
              <a:gd name="connsiteX463" fmla="*/ 295548 w 7586906"/>
              <a:gd name="connsiteY463" fmla="*/ 3371995 h 6325714"/>
              <a:gd name="connsiteX464" fmla="*/ 342088 w 7586906"/>
              <a:gd name="connsiteY464" fmla="*/ 3337246 h 6325714"/>
              <a:gd name="connsiteX465" fmla="*/ 343625 w 7586906"/>
              <a:gd name="connsiteY465" fmla="*/ 3337196 h 6325714"/>
              <a:gd name="connsiteX466" fmla="*/ 380908 w 7586906"/>
              <a:gd name="connsiteY466" fmla="*/ 3333364 h 6325714"/>
              <a:gd name="connsiteX467" fmla="*/ 346048 w 7586906"/>
              <a:gd name="connsiteY467" fmla="*/ 3301270 h 6325714"/>
              <a:gd name="connsiteX468" fmla="*/ 276045 w 7586906"/>
              <a:gd name="connsiteY468" fmla="*/ 3301459 h 6325714"/>
              <a:gd name="connsiteX469" fmla="*/ 261407 w 7586906"/>
              <a:gd name="connsiteY469" fmla="*/ 3312665 h 6325714"/>
              <a:gd name="connsiteX470" fmla="*/ 236622 w 7586906"/>
              <a:gd name="connsiteY470" fmla="*/ 3314782 h 6325714"/>
              <a:gd name="connsiteX471" fmla="*/ 244533 w 7586906"/>
              <a:gd name="connsiteY471" fmla="*/ 3278938 h 6325714"/>
              <a:gd name="connsiteX472" fmla="*/ 304791 w 7586906"/>
              <a:gd name="connsiteY472" fmla="*/ 3263366 h 6325714"/>
              <a:gd name="connsiteX473" fmla="*/ 305448 w 7586906"/>
              <a:gd name="connsiteY473" fmla="*/ 3263083 h 6325714"/>
              <a:gd name="connsiteX474" fmla="*/ 306104 w 7586906"/>
              <a:gd name="connsiteY474" fmla="*/ 3262800 h 6325714"/>
              <a:gd name="connsiteX475" fmla="*/ 332827 w 7586906"/>
              <a:gd name="connsiteY475" fmla="*/ 3254340 h 6325714"/>
              <a:gd name="connsiteX476" fmla="*/ 334648 w 7586906"/>
              <a:gd name="connsiteY476" fmla="*/ 3227854 h 6325714"/>
              <a:gd name="connsiteX477" fmla="*/ 307879 w 7586906"/>
              <a:gd name="connsiteY477" fmla="*/ 3153106 h 6325714"/>
              <a:gd name="connsiteX478" fmla="*/ 312274 w 7586906"/>
              <a:gd name="connsiteY478" fmla="*/ 3154271 h 6325714"/>
              <a:gd name="connsiteX479" fmla="*/ 302604 w 7586906"/>
              <a:gd name="connsiteY479" fmla="*/ 3151708 h 6325714"/>
              <a:gd name="connsiteX480" fmla="*/ 301736 w 7586906"/>
              <a:gd name="connsiteY480" fmla="*/ 3153307 h 6325714"/>
              <a:gd name="connsiteX481" fmla="*/ 231839 w 7586906"/>
              <a:gd name="connsiteY481" fmla="*/ 3171808 h 6325714"/>
              <a:gd name="connsiteX482" fmla="*/ 185731 w 7586906"/>
              <a:gd name="connsiteY482" fmla="*/ 3167817 h 6325714"/>
              <a:gd name="connsiteX483" fmla="*/ 203822 w 7586906"/>
              <a:gd name="connsiteY483" fmla="*/ 3146556 h 6325714"/>
              <a:gd name="connsiteX484" fmla="*/ 202943 w 7586906"/>
              <a:gd name="connsiteY484" fmla="*/ 3146323 h 6325714"/>
              <a:gd name="connsiteX485" fmla="*/ 203822 w 7586906"/>
              <a:gd name="connsiteY485" fmla="*/ 3146556 h 6325714"/>
              <a:gd name="connsiteX486" fmla="*/ 200528 w 7586906"/>
              <a:gd name="connsiteY486" fmla="*/ 3146140 h 6325714"/>
              <a:gd name="connsiteX487" fmla="*/ 132028 w 7586906"/>
              <a:gd name="connsiteY487" fmla="*/ 3102845 h 6325714"/>
              <a:gd name="connsiteX488" fmla="*/ 144282 w 7586906"/>
              <a:gd name="connsiteY488" fmla="*/ 3096951 h 6325714"/>
              <a:gd name="connsiteX489" fmla="*/ 154291 w 7586906"/>
              <a:gd name="connsiteY489" fmla="*/ 3082233 h 6325714"/>
              <a:gd name="connsiteX490" fmla="*/ 140115 w 7586906"/>
              <a:gd name="connsiteY490" fmla="*/ 2984311 h 6325714"/>
              <a:gd name="connsiteX491" fmla="*/ 134935 w 7586906"/>
              <a:gd name="connsiteY491" fmla="*/ 2999394 h 6325714"/>
              <a:gd name="connsiteX492" fmla="*/ 105098 w 7586906"/>
              <a:gd name="connsiteY492" fmla="*/ 3000629 h 6325714"/>
              <a:gd name="connsiteX493" fmla="*/ 91814 w 7586906"/>
              <a:gd name="connsiteY493" fmla="*/ 2980653 h 6325714"/>
              <a:gd name="connsiteX494" fmla="*/ 85173 w 7586906"/>
              <a:gd name="connsiteY494" fmla="*/ 2970665 h 6325714"/>
              <a:gd name="connsiteX495" fmla="*/ 62537 w 7586906"/>
              <a:gd name="connsiteY495" fmla="*/ 2965122 h 6325714"/>
              <a:gd name="connsiteX496" fmla="*/ 73637 w 7586906"/>
              <a:gd name="connsiteY496" fmla="*/ 2949323 h 6325714"/>
              <a:gd name="connsiteX497" fmla="*/ 91069 w 7586906"/>
              <a:gd name="connsiteY497" fmla="*/ 2890404 h 6325714"/>
              <a:gd name="connsiteX498" fmla="*/ 31737 w 7586906"/>
              <a:gd name="connsiteY498" fmla="*/ 2725660 h 6325714"/>
              <a:gd name="connsiteX499" fmla="*/ 30994 w 7586906"/>
              <a:gd name="connsiteY499" fmla="*/ 2711294 h 6325714"/>
              <a:gd name="connsiteX500" fmla="*/ 0 w 7586906"/>
              <a:gd name="connsiteY500" fmla="*/ 2664682 h 6325714"/>
              <a:gd name="connsiteX501" fmla="*/ 4142 w 7586906"/>
              <a:gd name="connsiteY501" fmla="*/ 2659837 h 6325714"/>
              <a:gd name="connsiteX502" fmla="*/ 113033 w 7586906"/>
              <a:gd name="connsiteY502" fmla="*/ 2516822 h 6325714"/>
              <a:gd name="connsiteX503" fmla="*/ 136767 w 7586906"/>
              <a:gd name="connsiteY503" fmla="*/ 2409289 h 6325714"/>
              <a:gd name="connsiteX504" fmla="*/ 131280 w 7586906"/>
              <a:gd name="connsiteY504" fmla="*/ 2409207 h 6325714"/>
              <a:gd name="connsiteX505" fmla="*/ 130623 w 7586906"/>
              <a:gd name="connsiteY505" fmla="*/ 2409490 h 6325714"/>
              <a:gd name="connsiteX506" fmla="*/ 129320 w 7586906"/>
              <a:gd name="connsiteY506" fmla="*/ 2411887 h 6325714"/>
              <a:gd name="connsiteX507" fmla="*/ 108858 w 7586906"/>
              <a:gd name="connsiteY507" fmla="*/ 2478231 h 6325714"/>
              <a:gd name="connsiteX508" fmla="*/ 59766 w 7586906"/>
              <a:gd name="connsiteY508" fmla="*/ 2526931 h 6325714"/>
              <a:gd name="connsiteX509" fmla="*/ 20288 w 7586906"/>
              <a:gd name="connsiteY509" fmla="*/ 2493157 h 6325714"/>
              <a:gd name="connsiteX510" fmla="*/ 114797 w 7586906"/>
              <a:gd name="connsiteY510" fmla="*/ 2367356 h 6325714"/>
              <a:gd name="connsiteX511" fmla="*/ 116978 w 7586906"/>
              <a:gd name="connsiteY511" fmla="*/ 2365191 h 6325714"/>
              <a:gd name="connsiteX512" fmla="*/ 161558 w 7586906"/>
              <a:gd name="connsiteY512" fmla="*/ 2295182 h 6325714"/>
              <a:gd name="connsiteX513" fmla="*/ 168635 w 7586906"/>
              <a:gd name="connsiteY513" fmla="*/ 2342313 h 6325714"/>
              <a:gd name="connsiteX514" fmla="*/ 186801 w 7586906"/>
              <a:gd name="connsiteY514" fmla="*/ 2333870 h 6325714"/>
              <a:gd name="connsiteX515" fmla="*/ 210643 w 7586906"/>
              <a:gd name="connsiteY515" fmla="*/ 2320533 h 6325714"/>
              <a:gd name="connsiteX516" fmla="*/ 210643 w 7586906"/>
              <a:gd name="connsiteY516" fmla="*/ 2320533 h 6325714"/>
              <a:gd name="connsiteX517" fmla="*/ 219169 w 7586906"/>
              <a:gd name="connsiteY517" fmla="*/ 2315021 h 6325714"/>
              <a:gd name="connsiteX518" fmla="*/ 534766 w 7586906"/>
              <a:gd name="connsiteY518" fmla="*/ 2169189 h 6325714"/>
              <a:gd name="connsiteX519" fmla="*/ 752780 w 7586906"/>
              <a:gd name="connsiteY519" fmla="*/ 2073377 h 6325714"/>
              <a:gd name="connsiteX520" fmla="*/ 843713 w 7586906"/>
              <a:gd name="connsiteY520" fmla="*/ 2049479 h 6325714"/>
              <a:gd name="connsiteX521" fmla="*/ 849041 w 7586906"/>
              <a:gd name="connsiteY521" fmla="*/ 2060033 h 6325714"/>
              <a:gd name="connsiteX522" fmla="*/ 887574 w 7586906"/>
              <a:gd name="connsiteY522" fmla="*/ 2044647 h 6325714"/>
              <a:gd name="connsiteX523" fmla="*/ 965606 w 7586906"/>
              <a:gd name="connsiteY523" fmla="*/ 2028758 h 6325714"/>
              <a:gd name="connsiteX524" fmla="*/ 1393520 w 7586906"/>
              <a:gd name="connsiteY524" fmla="*/ 1838183 h 6325714"/>
              <a:gd name="connsiteX525" fmla="*/ 1444318 w 7586906"/>
              <a:gd name="connsiteY525" fmla="*/ 1818733 h 6325714"/>
              <a:gd name="connsiteX526" fmla="*/ 1457230 w 7586906"/>
              <a:gd name="connsiteY526" fmla="*/ 1812555 h 6325714"/>
              <a:gd name="connsiteX527" fmla="*/ 1519649 w 7586906"/>
              <a:gd name="connsiteY527" fmla="*/ 1791157 h 6325714"/>
              <a:gd name="connsiteX528" fmla="*/ 2055653 w 7586906"/>
              <a:gd name="connsiteY528" fmla="*/ 1546034 h 6325714"/>
              <a:gd name="connsiteX529" fmla="*/ 2617789 w 7586906"/>
              <a:gd name="connsiteY529" fmla="*/ 1303721 h 6325714"/>
              <a:gd name="connsiteX530" fmla="*/ 2694378 w 7586906"/>
              <a:gd name="connsiteY530" fmla="*/ 1266423 h 6325714"/>
              <a:gd name="connsiteX531" fmla="*/ 2716674 w 7586906"/>
              <a:gd name="connsiteY531" fmla="*/ 1251304 h 6325714"/>
              <a:gd name="connsiteX532" fmla="*/ 2749710 w 7586906"/>
              <a:gd name="connsiteY532" fmla="*/ 1234004 h 6325714"/>
              <a:gd name="connsiteX533" fmla="*/ 2815169 w 7586906"/>
              <a:gd name="connsiteY533" fmla="*/ 1207011 h 6325714"/>
              <a:gd name="connsiteX534" fmla="*/ 2824151 w 7586906"/>
              <a:gd name="connsiteY534" fmla="*/ 1204363 h 6325714"/>
              <a:gd name="connsiteX535" fmla="*/ 3022380 w 7586906"/>
              <a:gd name="connsiteY535" fmla="*/ 1140334 h 6325714"/>
              <a:gd name="connsiteX536" fmla="*/ 3085614 w 7586906"/>
              <a:gd name="connsiteY536" fmla="*/ 1108182 h 6325714"/>
              <a:gd name="connsiteX537" fmla="*/ 3101353 w 7586906"/>
              <a:gd name="connsiteY537" fmla="*/ 1097725 h 6325714"/>
              <a:gd name="connsiteX538" fmla="*/ 3171197 w 7586906"/>
              <a:gd name="connsiteY538" fmla="*/ 1070066 h 6325714"/>
              <a:gd name="connsiteX539" fmla="*/ 3612139 w 7586906"/>
              <a:gd name="connsiteY539" fmla="*/ 893457 h 6325714"/>
              <a:gd name="connsiteX540" fmla="*/ 4119332 w 7586906"/>
              <a:gd name="connsiteY540" fmla="*/ 637499 h 6325714"/>
              <a:gd name="connsiteX541" fmla="*/ 4290626 w 7586906"/>
              <a:gd name="connsiteY541" fmla="*/ 583244 h 6325714"/>
              <a:gd name="connsiteX542" fmla="*/ 4467712 w 7586906"/>
              <a:gd name="connsiteY542" fmla="*/ 506298 h 6325714"/>
              <a:gd name="connsiteX543" fmla="*/ 4621455 w 7586906"/>
              <a:gd name="connsiteY543" fmla="*/ 452876 h 6325714"/>
              <a:gd name="connsiteX544" fmla="*/ 4758727 w 7586906"/>
              <a:gd name="connsiteY544" fmla="*/ 397376 h 6325714"/>
              <a:gd name="connsiteX545" fmla="*/ 4795586 w 7586906"/>
              <a:gd name="connsiteY545" fmla="*/ 358234 h 6325714"/>
              <a:gd name="connsiteX546" fmla="*/ 4796020 w 7586906"/>
              <a:gd name="connsiteY546" fmla="*/ 357434 h 6325714"/>
              <a:gd name="connsiteX547" fmla="*/ 4937825 w 7586906"/>
              <a:gd name="connsiteY547" fmla="*/ 288966 h 6325714"/>
              <a:gd name="connsiteX548" fmla="*/ 4943534 w 7586906"/>
              <a:gd name="connsiteY548" fmla="*/ 289563 h 6325714"/>
              <a:gd name="connsiteX549" fmla="*/ 5146612 w 7586906"/>
              <a:gd name="connsiteY549" fmla="*/ 191622 h 6325714"/>
              <a:gd name="connsiteX550" fmla="*/ 5104139 w 7586906"/>
              <a:gd name="connsiteY550" fmla="*/ 208707 h 6325714"/>
              <a:gd name="connsiteX551" fmla="*/ 5265856 w 7586906"/>
              <a:gd name="connsiteY551" fmla="*/ 130429 h 6325714"/>
              <a:gd name="connsiteX552" fmla="*/ 5285198 w 7586906"/>
              <a:gd name="connsiteY552" fmla="*/ 135556 h 6325714"/>
              <a:gd name="connsiteX553" fmla="*/ 5300080 w 7586906"/>
              <a:gd name="connsiteY553" fmla="*/ 128529 h 6325714"/>
              <a:gd name="connsiteX554" fmla="*/ 5375230 w 7586906"/>
              <a:gd name="connsiteY554" fmla="*/ 107762 h 6325714"/>
              <a:gd name="connsiteX555" fmla="*/ 5375474 w 7586906"/>
              <a:gd name="connsiteY555" fmla="*/ 111940 h 6325714"/>
              <a:gd name="connsiteX556" fmla="*/ 5498086 w 7586906"/>
              <a:gd name="connsiteY556" fmla="*/ 63983 h 6325714"/>
              <a:gd name="connsiteX557" fmla="*/ 5497972 w 7586906"/>
              <a:gd name="connsiteY557" fmla="*/ 64691 h 6325714"/>
              <a:gd name="connsiteX558" fmla="*/ 5497629 w 7586906"/>
              <a:gd name="connsiteY558" fmla="*/ 65634 h 6325714"/>
              <a:gd name="connsiteX559" fmla="*/ 5497874 w 7586906"/>
              <a:gd name="connsiteY559" fmla="*/ 65299 h 6325714"/>
              <a:gd name="connsiteX560" fmla="*/ 5500469 w 7586906"/>
              <a:gd name="connsiteY560" fmla="*/ 58672 h 6325714"/>
              <a:gd name="connsiteX561" fmla="*/ 5620995 w 7586906"/>
              <a:gd name="connsiteY561" fmla="*/ 29361 h 6325714"/>
              <a:gd name="connsiteX562" fmla="*/ 5654550 w 7586906"/>
              <a:gd name="connsiteY562" fmla="*/ 25912 h 6325714"/>
              <a:gd name="connsiteX563" fmla="*/ 5702469 w 7586906"/>
              <a:gd name="connsiteY563" fmla="*/ 1585 h 6325714"/>
              <a:gd name="connsiteX564" fmla="*/ 5659880 w 7586906"/>
              <a:gd name="connsiteY564" fmla="*/ 36466 h 6325714"/>
              <a:gd name="connsiteX565" fmla="*/ 5512832 w 7586906"/>
              <a:gd name="connsiteY565" fmla="*/ 109031 h 6325714"/>
              <a:gd name="connsiteX566" fmla="*/ 5513054 w 7586906"/>
              <a:gd name="connsiteY566" fmla="*/ 109547 h 6325714"/>
              <a:gd name="connsiteX567" fmla="*/ 5520162 w 7586906"/>
              <a:gd name="connsiteY567" fmla="*/ 124230 h 6325714"/>
              <a:gd name="connsiteX568" fmla="*/ 5521920 w 7586906"/>
              <a:gd name="connsiteY568" fmla="*/ 124696 h 6325714"/>
              <a:gd name="connsiteX569" fmla="*/ 5577104 w 7586906"/>
              <a:gd name="connsiteY569" fmla="*/ 104580 h 6325714"/>
              <a:gd name="connsiteX570" fmla="*/ 5648836 w 7586906"/>
              <a:gd name="connsiteY570" fmla="*/ 137304 h 6325714"/>
              <a:gd name="connsiteX571" fmla="*/ 5649183 w 7586906"/>
              <a:gd name="connsiteY571" fmla="*/ 136665 h 6325714"/>
              <a:gd name="connsiteX572" fmla="*/ 5649691 w 7586906"/>
              <a:gd name="connsiteY572" fmla="*/ 138159 h 6325714"/>
              <a:gd name="connsiteX573" fmla="*/ 5649270 w 7586906"/>
              <a:gd name="connsiteY573" fmla="*/ 136504 h 6325714"/>
              <a:gd name="connsiteX574" fmla="*/ 5649183 w 7586906"/>
              <a:gd name="connsiteY574" fmla="*/ 136665 h 6325714"/>
              <a:gd name="connsiteX575" fmla="*/ 5648602 w 7586906"/>
              <a:gd name="connsiteY575" fmla="*/ 134956 h 6325714"/>
              <a:gd name="connsiteX576" fmla="*/ 5643358 w 7586906"/>
              <a:gd name="connsiteY576" fmla="*/ 101112 h 6325714"/>
              <a:gd name="connsiteX577" fmla="*/ 5686954 w 7586906"/>
              <a:gd name="connsiteY577" fmla="*/ 50498 h 6325714"/>
              <a:gd name="connsiteX578" fmla="*/ 5687388 w 7586906"/>
              <a:gd name="connsiteY578" fmla="*/ 49699 h 6325714"/>
              <a:gd name="connsiteX579" fmla="*/ 5711230 w 7586906"/>
              <a:gd name="connsiteY579" fmla="*/ 36362 h 6325714"/>
              <a:gd name="connsiteX580" fmla="*/ 5711452 w 7586906"/>
              <a:gd name="connsiteY580" fmla="*/ 36878 h 6325714"/>
              <a:gd name="connsiteX581" fmla="*/ 5711441 w 7586906"/>
              <a:gd name="connsiteY581" fmla="*/ 35047 h 6325714"/>
              <a:gd name="connsiteX582" fmla="*/ 5711219 w 7586906"/>
              <a:gd name="connsiteY582" fmla="*/ 34530 h 6325714"/>
              <a:gd name="connsiteX583" fmla="*/ 5711208 w 7586906"/>
              <a:gd name="connsiteY583" fmla="*/ 32699 h 6325714"/>
              <a:gd name="connsiteX584" fmla="*/ 5781529 w 7586906"/>
              <a:gd name="connsiteY584" fmla="*/ 11566 h 6325714"/>
              <a:gd name="connsiteX585" fmla="*/ 5782185 w 7586906"/>
              <a:gd name="connsiteY585" fmla="*/ 11283 h 6325714"/>
              <a:gd name="connsiteX586" fmla="*/ 5782842 w 7586906"/>
              <a:gd name="connsiteY586" fmla="*/ 11000 h 6325714"/>
              <a:gd name="connsiteX587" fmla="*/ 5808241 w 7586906"/>
              <a:gd name="connsiteY587" fmla="*/ 1275 h 6325714"/>
              <a:gd name="connsiteX588" fmla="*/ 5807083 w 7586906"/>
              <a:gd name="connsiteY588" fmla="*/ 168 h 632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</a:cxnLst>
            <a:rect l="l" t="t" r="r" b="b"/>
            <a:pathLst>
              <a:path w="7586906" h="6325714">
                <a:moveTo>
                  <a:pt x="7320413" y="3760437"/>
                </a:moveTo>
                <a:cubicBezTo>
                  <a:pt x="7319545" y="3762035"/>
                  <a:pt x="7318465" y="3764949"/>
                  <a:pt x="7318253" y="3766264"/>
                </a:cubicBezTo>
                <a:cubicBezTo>
                  <a:pt x="7318475" y="3766779"/>
                  <a:pt x="7321325" y="3766164"/>
                  <a:pt x="7321102" y="3765647"/>
                </a:cubicBezTo>
                <a:cubicBezTo>
                  <a:pt x="7320657" y="3764615"/>
                  <a:pt x="7319545" y="3762035"/>
                  <a:pt x="7320413" y="3760437"/>
                </a:cubicBezTo>
                <a:close/>
                <a:moveTo>
                  <a:pt x="7445403" y="3428271"/>
                </a:moveTo>
                <a:cubicBezTo>
                  <a:pt x="7443737" y="3429601"/>
                  <a:pt x="7438767" y="3433426"/>
                  <a:pt x="7438767" y="3433426"/>
                </a:cubicBezTo>
                <a:lnTo>
                  <a:pt x="7438872" y="3433083"/>
                </a:lnTo>
                <a:lnTo>
                  <a:pt x="7444388" y="3428938"/>
                </a:lnTo>
                <a:cubicBezTo>
                  <a:pt x="7446242" y="3427565"/>
                  <a:pt x="7446236" y="3427606"/>
                  <a:pt x="7445403" y="3428271"/>
                </a:cubicBezTo>
                <a:close/>
                <a:moveTo>
                  <a:pt x="7083083" y="3403159"/>
                </a:moveTo>
                <a:cubicBezTo>
                  <a:pt x="7082426" y="3403442"/>
                  <a:pt x="7079132" y="3403026"/>
                  <a:pt x="7078476" y="3403309"/>
                </a:cubicBezTo>
                <a:cubicBezTo>
                  <a:pt x="7078476" y="3403309"/>
                  <a:pt x="7080901" y="3405323"/>
                  <a:pt x="7080901" y="3405323"/>
                </a:cubicBezTo>
                <a:cubicBezTo>
                  <a:pt x="7080901" y="3405323"/>
                  <a:pt x="7083305" y="3403675"/>
                  <a:pt x="7083083" y="3403159"/>
                </a:cubicBezTo>
                <a:close/>
                <a:moveTo>
                  <a:pt x="7272181" y="3052385"/>
                </a:moveTo>
                <a:lnTo>
                  <a:pt x="7270689" y="3053029"/>
                </a:lnTo>
                <a:lnTo>
                  <a:pt x="7270689" y="3053029"/>
                </a:lnTo>
                <a:close/>
                <a:moveTo>
                  <a:pt x="6580020" y="1466528"/>
                </a:moveTo>
                <a:cubicBezTo>
                  <a:pt x="6579585" y="1467327"/>
                  <a:pt x="6578928" y="1467611"/>
                  <a:pt x="6578494" y="1468410"/>
                </a:cubicBezTo>
                <a:lnTo>
                  <a:pt x="6579022" y="1467611"/>
                </a:lnTo>
                <a:close/>
                <a:moveTo>
                  <a:pt x="5998520" y="1134603"/>
                </a:moveTo>
                <a:cubicBezTo>
                  <a:pt x="5998319" y="1137749"/>
                  <a:pt x="5998775" y="1140613"/>
                  <a:pt x="6001602" y="1136334"/>
                </a:cubicBezTo>
                <a:cubicBezTo>
                  <a:pt x="6000501" y="1135585"/>
                  <a:pt x="5999622" y="1135352"/>
                  <a:pt x="5998520" y="1134603"/>
                </a:cubicBezTo>
                <a:close/>
                <a:moveTo>
                  <a:pt x="5277369" y="373923"/>
                </a:moveTo>
                <a:cubicBezTo>
                  <a:pt x="5276712" y="374206"/>
                  <a:pt x="5274086" y="375338"/>
                  <a:pt x="5273651" y="376137"/>
                </a:cubicBezTo>
                <a:cubicBezTo>
                  <a:pt x="5272994" y="376420"/>
                  <a:pt x="5272783" y="377735"/>
                  <a:pt x="5273439" y="377452"/>
                </a:cubicBezTo>
                <a:cubicBezTo>
                  <a:pt x="5274096" y="377169"/>
                  <a:pt x="5275198" y="377917"/>
                  <a:pt x="5275854" y="377634"/>
                </a:cubicBezTo>
                <a:cubicBezTo>
                  <a:pt x="5275632" y="377119"/>
                  <a:pt x="5276935" y="374722"/>
                  <a:pt x="5277369" y="373923"/>
                </a:cubicBezTo>
                <a:close/>
                <a:moveTo>
                  <a:pt x="5498520" y="63185"/>
                </a:moveTo>
                <a:cubicBezTo>
                  <a:pt x="5498096" y="65815"/>
                  <a:pt x="5497440" y="66098"/>
                  <a:pt x="5497874" y="65299"/>
                </a:cubicBezTo>
                <a:lnTo>
                  <a:pt x="5497972" y="64691"/>
                </a:lnTo>
                <a:close/>
                <a:moveTo>
                  <a:pt x="5820454" y="49252"/>
                </a:moveTo>
                <a:cubicBezTo>
                  <a:pt x="5819824" y="49370"/>
                  <a:pt x="5818179" y="49620"/>
                  <a:pt x="5818179" y="49620"/>
                </a:cubicBezTo>
                <a:lnTo>
                  <a:pt x="5820189" y="49281"/>
                </a:lnTo>
                <a:close/>
                <a:moveTo>
                  <a:pt x="5807083" y="168"/>
                </a:moveTo>
                <a:cubicBezTo>
                  <a:pt x="5806862" y="-119"/>
                  <a:pt x="5807357" y="127"/>
                  <a:pt x="5810223" y="2257"/>
                </a:cubicBezTo>
                <a:cubicBezTo>
                  <a:pt x="5815953" y="6519"/>
                  <a:pt x="5850039" y="18752"/>
                  <a:pt x="5857115" y="27941"/>
                </a:cubicBezTo>
                <a:cubicBezTo>
                  <a:pt x="5850791" y="34950"/>
                  <a:pt x="5846605" y="41498"/>
                  <a:pt x="5841226" y="45729"/>
                </a:cubicBezTo>
                <a:lnTo>
                  <a:pt x="5820189" y="49281"/>
                </a:lnTo>
                <a:lnTo>
                  <a:pt x="5816643" y="49671"/>
                </a:lnTo>
                <a:cubicBezTo>
                  <a:pt x="5806337" y="51053"/>
                  <a:pt x="5772358" y="57133"/>
                  <a:pt x="5766099" y="75130"/>
                </a:cubicBezTo>
                <a:cubicBezTo>
                  <a:pt x="5766099" y="75130"/>
                  <a:pt x="5767613" y="71417"/>
                  <a:pt x="5765007" y="76212"/>
                </a:cubicBezTo>
                <a:cubicBezTo>
                  <a:pt x="5761312" y="82089"/>
                  <a:pt x="5741642" y="96075"/>
                  <a:pt x="5729366" y="98307"/>
                </a:cubicBezTo>
                <a:cubicBezTo>
                  <a:pt x="5730912" y="100088"/>
                  <a:pt x="5732692" y="104217"/>
                  <a:pt x="5733804" y="106797"/>
                </a:cubicBezTo>
                <a:cubicBezTo>
                  <a:pt x="5728012" y="129489"/>
                  <a:pt x="5704306" y="128692"/>
                  <a:pt x="5688821" y="145158"/>
                </a:cubicBezTo>
                <a:cubicBezTo>
                  <a:pt x="5689923" y="145907"/>
                  <a:pt x="5714190" y="167880"/>
                  <a:pt x="5719687" y="169794"/>
                </a:cubicBezTo>
                <a:cubicBezTo>
                  <a:pt x="5719687" y="169794"/>
                  <a:pt x="5713555" y="171826"/>
                  <a:pt x="5721880" y="169461"/>
                </a:cubicBezTo>
                <a:cubicBezTo>
                  <a:pt x="5733277" y="166996"/>
                  <a:pt x="5764852" y="162565"/>
                  <a:pt x="5781990" y="166193"/>
                </a:cubicBezTo>
                <a:cubicBezTo>
                  <a:pt x="5781990" y="166193"/>
                  <a:pt x="5781111" y="165960"/>
                  <a:pt x="5782869" y="166426"/>
                </a:cubicBezTo>
                <a:cubicBezTo>
                  <a:pt x="5783971" y="167174"/>
                  <a:pt x="5788822" y="171203"/>
                  <a:pt x="5786428" y="174683"/>
                </a:cubicBezTo>
                <a:cubicBezTo>
                  <a:pt x="5785772" y="174966"/>
                  <a:pt x="5785772" y="174966"/>
                  <a:pt x="5785994" y="175482"/>
                </a:cubicBezTo>
                <a:cubicBezTo>
                  <a:pt x="5785571" y="178113"/>
                  <a:pt x="5790655" y="184488"/>
                  <a:pt x="5793737" y="186220"/>
                </a:cubicBezTo>
                <a:cubicBezTo>
                  <a:pt x="5777554" y="195643"/>
                  <a:pt x="5765298" y="201538"/>
                  <a:pt x="5760787" y="218169"/>
                </a:cubicBezTo>
                <a:cubicBezTo>
                  <a:pt x="5728758" y="257678"/>
                  <a:pt x="5663128" y="255370"/>
                  <a:pt x="5643419" y="299972"/>
                </a:cubicBezTo>
                <a:cubicBezTo>
                  <a:pt x="5645367" y="295460"/>
                  <a:pt x="5642985" y="300771"/>
                  <a:pt x="5642985" y="300771"/>
                </a:cubicBezTo>
                <a:cubicBezTo>
                  <a:pt x="5642985" y="300771"/>
                  <a:pt x="5643419" y="299972"/>
                  <a:pt x="5643419" y="299972"/>
                </a:cubicBezTo>
                <a:cubicBezTo>
                  <a:pt x="5643207" y="301287"/>
                  <a:pt x="5642772" y="302087"/>
                  <a:pt x="5641904" y="303685"/>
                </a:cubicBezTo>
                <a:cubicBezTo>
                  <a:pt x="5636270" y="315905"/>
                  <a:pt x="5595120" y="334254"/>
                  <a:pt x="5572463" y="325050"/>
                </a:cubicBezTo>
                <a:cubicBezTo>
                  <a:pt x="5558895" y="331511"/>
                  <a:pt x="5546195" y="336373"/>
                  <a:pt x="5533061" y="342035"/>
                </a:cubicBezTo>
                <a:cubicBezTo>
                  <a:pt x="5533061" y="342035"/>
                  <a:pt x="5533284" y="342551"/>
                  <a:pt x="5533284" y="342551"/>
                </a:cubicBezTo>
                <a:cubicBezTo>
                  <a:pt x="5532649" y="346497"/>
                  <a:pt x="5529842" y="354437"/>
                  <a:pt x="5527458" y="359749"/>
                </a:cubicBezTo>
                <a:cubicBezTo>
                  <a:pt x="5527024" y="360548"/>
                  <a:pt x="5526590" y="361347"/>
                  <a:pt x="5526813" y="361863"/>
                </a:cubicBezTo>
                <a:cubicBezTo>
                  <a:pt x="5556428" y="360113"/>
                  <a:pt x="5585387" y="358644"/>
                  <a:pt x="5615002" y="356894"/>
                </a:cubicBezTo>
                <a:cubicBezTo>
                  <a:pt x="5619610" y="356744"/>
                  <a:pt x="5623995" y="356077"/>
                  <a:pt x="5628825" y="356443"/>
                </a:cubicBezTo>
                <a:cubicBezTo>
                  <a:pt x="5640021" y="357125"/>
                  <a:pt x="5652530" y="357241"/>
                  <a:pt x="5663949" y="358438"/>
                </a:cubicBezTo>
                <a:cubicBezTo>
                  <a:pt x="5701370" y="340471"/>
                  <a:pt x="5718497" y="342267"/>
                  <a:pt x="5730531" y="373797"/>
                </a:cubicBezTo>
                <a:cubicBezTo>
                  <a:pt x="5732724" y="373464"/>
                  <a:pt x="5730531" y="373797"/>
                  <a:pt x="5728996" y="373847"/>
                </a:cubicBezTo>
                <a:cubicBezTo>
                  <a:pt x="5726803" y="374182"/>
                  <a:pt x="5725267" y="374232"/>
                  <a:pt x="5730531" y="373797"/>
                </a:cubicBezTo>
                <a:cubicBezTo>
                  <a:pt x="5731410" y="374030"/>
                  <a:pt x="5732724" y="373464"/>
                  <a:pt x="5734259" y="373414"/>
                </a:cubicBezTo>
                <a:cubicBezTo>
                  <a:pt x="5757944" y="370549"/>
                  <a:pt x="5798703" y="398264"/>
                  <a:pt x="5831549" y="385942"/>
                </a:cubicBezTo>
                <a:cubicBezTo>
                  <a:pt x="5822366" y="391736"/>
                  <a:pt x="5810990" y="397864"/>
                  <a:pt x="5801150" y="403941"/>
                </a:cubicBezTo>
                <a:cubicBezTo>
                  <a:pt x="5834472" y="398144"/>
                  <a:pt x="5867128" y="390800"/>
                  <a:pt x="5900673" y="385519"/>
                </a:cubicBezTo>
                <a:cubicBezTo>
                  <a:pt x="5900037" y="389465"/>
                  <a:pt x="5900906" y="387866"/>
                  <a:pt x="5900895" y="386035"/>
                </a:cubicBezTo>
                <a:cubicBezTo>
                  <a:pt x="5900673" y="385519"/>
                  <a:pt x="5900673" y="385519"/>
                  <a:pt x="5900673" y="385519"/>
                </a:cubicBezTo>
                <a:cubicBezTo>
                  <a:pt x="5901107" y="384720"/>
                  <a:pt x="5901541" y="383920"/>
                  <a:pt x="5901753" y="382606"/>
                </a:cubicBezTo>
                <a:cubicBezTo>
                  <a:pt x="5906243" y="362311"/>
                  <a:pt x="5949904" y="360626"/>
                  <a:pt x="5962753" y="381401"/>
                </a:cubicBezTo>
                <a:cubicBezTo>
                  <a:pt x="5978091" y="377238"/>
                  <a:pt x="5985727" y="369662"/>
                  <a:pt x="5984955" y="387743"/>
                </a:cubicBezTo>
                <a:cubicBezTo>
                  <a:pt x="6033688" y="390602"/>
                  <a:pt x="6076745" y="360415"/>
                  <a:pt x="6125056" y="365904"/>
                </a:cubicBezTo>
                <a:cubicBezTo>
                  <a:pt x="6105387" y="379891"/>
                  <a:pt x="6086819" y="394625"/>
                  <a:pt x="6067595" y="409643"/>
                </a:cubicBezTo>
                <a:cubicBezTo>
                  <a:pt x="6036837" y="441261"/>
                  <a:pt x="5999648" y="461575"/>
                  <a:pt x="5960501" y="484570"/>
                </a:cubicBezTo>
                <a:cubicBezTo>
                  <a:pt x="5940748" y="521846"/>
                  <a:pt x="5897765" y="526911"/>
                  <a:pt x="5907893" y="570278"/>
                </a:cubicBezTo>
                <a:cubicBezTo>
                  <a:pt x="5910552" y="574639"/>
                  <a:pt x="5913645" y="578202"/>
                  <a:pt x="5916304" y="582563"/>
                </a:cubicBezTo>
                <a:cubicBezTo>
                  <a:pt x="5934757" y="623566"/>
                  <a:pt x="5952497" y="579813"/>
                  <a:pt x="5983755" y="596325"/>
                </a:cubicBezTo>
                <a:cubicBezTo>
                  <a:pt x="5981044" y="620748"/>
                  <a:pt x="5962647" y="626843"/>
                  <a:pt x="5947649" y="651666"/>
                </a:cubicBezTo>
                <a:cubicBezTo>
                  <a:pt x="5928521" y="683166"/>
                  <a:pt x="5902982" y="669084"/>
                  <a:pt x="5893851" y="646094"/>
                </a:cubicBezTo>
                <a:cubicBezTo>
                  <a:pt x="5886054" y="626200"/>
                  <a:pt x="5863991" y="605725"/>
                  <a:pt x="5842649" y="633896"/>
                </a:cubicBezTo>
                <a:cubicBezTo>
                  <a:pt x="5842215" y="634695"/>
                  <a:pt x="5841345" y="636294"/>
                  <a:pt x="5840477" y="637892"/>
                </a:cubicBezTo>
                <a:cubicBezTo>
                  <a:pt x="5830924" y="655472"/>
                  <a:pt x="5757977" y="677738"/>
                  <a:pt x="5733309" y="699998"/>
                </a:cubicBezTo>
                <a:cubicBezTo>
                  <a:pt x="5758305" y="696567"/>
                  <a:pt x="5784161" y="689705"/>
                  <a:pt x="5809370" y="684958"/>
                </a:cubicBezTo>
                <a:cubicBezTo>
                  <a:pt x="5787594" y="713927"/>
                  <a:pt x="5747683" y="718892"/>
                  <a:pt x="5730747" y="750059"/>
                </a:cubicBezTo>
                <a:cubicBezTo>
                  <a:pt x="5784746" y="752485"/>
                  <a:pt x="5822040" y="712543"/>
                  <a:pt x="5874714" y="713704"/>
                </a:cubicBezTo>
                <a:cubicBezTo>
                  <a:pt x="5875583" y="712105"/>
                  <a:pt x="5876674" y="711023"/>
                  <a:pt x="5877542" y="709425"/>
                </a:cubicBezTo>
                <a:cubicBezTo>
                  <a:pt x="5910251" y="711236"/>
                  <a:pt x="5934071" y="694236"/>
                  <a:pt x="5966504" y="686376"/>
                </a:cubicBezTo>
                <a:cubicBezTo>
                  <a:pt x="5967384" y="686609"/>
                  <a:pt x="5970688" y="688856"/>
                  <a:pt x="5970699" y="690687"/>
                </a:cubicBezTo>
                <a:cubicBezTo>
                  <a:pt x="5970710" y="692519"/>
                  <a:pt x="5968093" y="695482"/>
                  <a:pt x="5970296" y="696980"/>
                </a:cubicBezTo>
                <a:cubicBezTo>
                  <a:pt x="5970296" y="696980"/>
                  <a:pt x="5969417" y="696747"/>
                  <a:pt x="5971175" y="697213"/>
                </a:cubicBezTo>
                <a:cubicBezTo>
                  <a:pt x="5972934" y="697679"/>
                  <a:pt x="5978887" y="702457"/>
                  <a:pt x="5980656" y="704754"/>
                </a:cubicBezTo>
                <a:cubicBezTo>
                  <a:pt x="5984374" y="702539"/>
                  <a:pt x="5988536" y="701357"/>
                  <a:pt x="5992476" y="699659"/>
                </a:cubicBezTo>
                <a:cubicBezTo>
                  <a:pt x="6007803" y="693664"/>
                  <a:pt x="6024167" y="677430"/>
                  <a:pt x="6037174" y="687734"/>
                </a:cubicBezTo>
                <a:cubicBezTo>
                  <a:pt x="6050182" y="698039"/>
                  <a:pt x="6029390" y="707613"/>
                  <a:pt x="6021108" y="717302"/>
                </a:cubicBezTo>
                <a:cubicBezTo>
                  <a:pt x="6021108" y="717302"/>
                  <a:pt x="6020663" y="716270"/>
                  <a:pt x="6021330" y="717818"/>
                </a:cubicBezTo>
                <a:cubicBezTo>
                  <a:pt x="6021998" y="719366"/>
                  <a:pt x="6025324" y="725277"/>
                  <a:pt x="6027750" y="727291"/>
                </a:cubicBezTo>
                <a:cubicBezTo>
                  <a:pt x="6050119" y="724991"/>
                  <a:pt x="6065425" y="715335"/>
                  <a:pt x="6087838" y="720360"/>
                </a:cubicBezTo>
                <a:cubicBezTo>
                  <a:pt x="6085741" y="737175"/>
                  <a:pt x="6068657" y="742703"/>
                  <a:pt x="6059962" y="756855"/>
                </a:cubicBezTo>
                <a:cubicBezTo>
                  <a:pt x="6067185" y="753741"/>
                  <a:pt x="6080530" y="746764"/>
                  <a:pt x="6086685" y="748395"/>
                </a:cubicBezTo>
                <a:cubicBezTo>
                  <a:pt x="6104045" y="752539"/>
                  <a:pt x="6088274" y="757501"/>
                  <a:pt x="6085023" y="764411"/>
                </a:cubicBezTo>
                <a:cubicBezTo>
                  <a:pt x="6077651" y="779827"/>
                  <a:pt x="6071582" y="792847"/>
                  <a:pt x="6063988" y="807747"/>
                </a:cubicBezTo>
                <a:cubicBezTo>
                  <a:pt x="6109989" y="793426"/>
                  <a:pt x="6121491" y="771333"/>
                  <a:pt x="6135980" y="734489"/>
                </a:cubicBezTo>
                <a:cubicBezTo>
                  <a:pt x="6145238" y="741514"/>
                  <a:pt x="6156932" y="752384"/>
                  <a:pt x="6152611" y="764039"/>
                </a:cubicBezTo>
                <a:cubicBezTo>
                  <a:pt x="6144837" y="785748"/>
                  <a:pt x="6180543" y="812582"/>
                  <a:pt x="6193244" y="807719"/>
                </a:cubicBezTo>
                <a:cubicBezTo>
                  <a:pt x="6245791" y="786904"/>
                  <a:pt x="6265418" y="803533"/>
                  <a:pt x="6313210" y="795172"/>
                </a:cubicBezTo>
                <a:cubicBezTo>
                  <a:pt x="6315138" y="824938"/>
                  <a:pt x="6274560" y="828355"/>
                  <a:pt x="6286795" y="856738"/>
                </a:cubicBezTo>
                <a:cubicBezTo>
                  <a:pt x="6253049" y="855680"/>
                  <a:pt x="6212540" y="859258"/>
                  <a:pt x="6185431" y="879951"/>
                </a:cubicBezTo>
                <a:lnTo>
                  <a:pt x="6163755" y="906543"/>
                </a:lnTo>
                <a:lnTo>
                  <a:pt x="6163585" y="905566"/>
                </a:lnTo>
                <a:cubicBezTo>
                  <a:pt x="6163532" y="905895"/>
                  <a:pt x="6163537" y="906811"/>
                  <a:pt x="6163537" y="906811"/>
                </a:cubicBezTo>
                <a:lnTo>
                  <a:pt x="6163755" y="906543"/>
                </a:lnTo>
                <a:lnTo>
                  <a:pt x="6163982" y="907843"/>
                </a:lnTo>
                <a:cubicBezTo>
                  <a:pt x="6164893" y="913569"/>
                  <a:pt x="6159947" y="931001"/>
                  <a:pt x="6177646" y="917863"/>
                </a:cubicBezTo>
                <a:cubicBezTo>
                  <a:pt x="6204083" y="897900"/>
                  <a:pt x="6224070" y="900912"/>
                  <a:pt x="6242830" y="919139"/>
                </a:cubicBezTo>
                <a:cubicBezTo>
                  <a:pt x="6228192" y="930345"/>
                  <a:pt x="6220820" y="945762"/>
                  <a:pt x="6209488" y="959214"/>
                </a:cubicBezTo>
                <a:cubicBezTo>
                  <a:pt x="6252873" y="947856"/>
                  <a:pt x="6280749" y="911361"/>
                  <a:pt x="6325733" y="910941"/>
                </a:cubicBezTo>
                <a:cubicBezTo>
                  <a:pt x="6325956" y="911457"/>
                  <a:pt x="6326178" y="911973"/>
                  <a:pt x="6326623" y="913005"/>
                </a:cubicBezTo>
                <a:cubicBezTo>
                  <a:pt x="6330627" y="922294"/>
                  <a:pt x="6324612" y="944471"/>
                  <a:pt x="6302719" y="953296"/>
                </a:cubicBezTo>
                <a:cubicBezTo>
                  <a:pt x="6264419" y="971030"/>
                  <a:pt x="6254982" y="1008755"/>
                  <a:pt x="6209076" y="1001616"/>
                </a:cubicBezTo>
                <a:cubicBezTo>
                  <a:pt x="6195285" y="1007561"/>
                  <a:pt x="6181918" y="1010875"/>
                  <a:pt x="6169684" y="1020432"/>
                </a:cubicBezTo>
                <a:cubicBezTo>
                  <a:pt x="6169907" y="1020948"/>
                  <a:pt x="6169907" y="1020948"/>
                  <a:pt x="6169250" y="1021231"/>
                </a:cubicBezTo>
                <a:cubicBezTo>
                  <a:pt x="6165977" y="1024478"/>
                  <a:pt x="6151339" y="1035684"/>
                  <a:pt x="6145440" y="1040063"/>
                </a:cubicBezTo>
                <a:cubicBezTo>
                  <a:pt x="6138101" y="1060973"/>
                  <a:pt x="6127879" y="1077006"/>
                  <a:pt x="6106453" y="1090526"/>
                </a:cubicBezTo>
                <a:cubicBezTo>
                  <a:pt x="6112882" y="1101829"/>
                  <a:pt x="6118878" y="1113932"/>
                  <a:pt x="6125530" y="1125752"/>
                </a:cubicBezTo>
                <a:cubicBezTo>
                  <a:pt x="6125753" y="1126268"/>
                  <a:pt x="6125753" y="1126268"/>
                  <a:pt x="6125753" y="1126268"/>
                </a:cubicBezTo>
                <a:cubicBezTo>
                  <a:pt x="6125541" y="1127583"/>
                  <a:pt x="6127321" y="1131712"/>
                  <a:pt x="6128210" y="1133776"/>
                </a:cubicBezTo>
                <a:cubicBezTo>
                  <a:pt x="6143071" y="1123086"/>
                  <a:pt x="6153546" y="1113063"/>
                  <a:pt x="6170609" y="1103872"/>
                </a:cubicBezTo>
                <a:cubicBezTo>
                  <a:pt x="6180015" y="1098593"/>
                  <a:pt x="6190554" y="1099558"/>
                  <a:pt x="6194992" y="1108048"/>
                </a:cubicBezTo>
                <a:cubicBezTo>
                  <a:pt x="6197428" y="1111894"/>
                  <a:pt x="6194199" y="1122466"/>
                  <a:pt x="6191138" y="1124397"/>
                </a:cubicBezTo>
                <a:cubicBezTo>
                  <a:pt x="6133613" y="1157149"/>
                  <a:pt x="6178195" y="1163022"/>
                  <a:pt x="6193078" y="1193936"/>
                </a:cubicBezTo>
                <a:cubicBezTo>
                  <a:pt x="6194858" y="1198064"/>
                  <a:pt x="6196415" y="1201677"/>
                  <a:pt x="6196659" y="1205856"/>
                </a:cubicBezTo>
                <a:cubicBezTo>
                  <a:pt x="6202135" y="1204107"/>
                  <a:pt x="6207389" y="1201842"/>
                  <a:pt x="6212643" y="1199578"/>
                </a:cubicBezTo>
                <a:cubicBezTo>
                  <a:pt x="6174481" y="1241118"/>
                  <a:pt x="6193049" y="1264323"/>
                  <a:pt x="6220664" y="1295869"/>
                </a:cubicBezTo>
                <a:cubicBezTo>
                  <a:pt x="6223345" y="1303893"/>
                  <a:pt x="6226459" y="1311118"/>
                  <a:pt x="6229796" y="1318859"/>
                </a:cubicBezTo>
                <a:cubicBezTo>
                  <a:pt x="6271878" y="1309898"/>
                  <a:pt x="6247196" y="1254445"/>
                  <a:pt x="6299840" y="1288054"/>
                </a:cubicBezTo>
                <a:cubicBezTo>
                  <a:pt x="6302753" y="1298425"/>
                  <a:pt x="6303018" y="1306266"/>
                  <a:pt x="6294959" y="1316472"/>
                </a:cubicBezTo>
                <a:cubicBezTo>
                  <a:pt x="6299630" y="1327309"/>
                  <a:pt x="6304524" y="1338663"/>
                  <a:pt x="6309418" y="1350017"/>
                </a:cubicBezTo>
                <a:cubicBezTo>
                  <a:pt x="6327848" y="1349415"/>
                  <a:pt x="6346935" y="1348532"/>
                  <a:pt x="6365366" y="1347931"/>
                </a:cubicBezTo>
                <a:cubicBezTo>
                  <a:pt x="6368437" y="1347831"/>
                  <a:pt x="6371721" y="1346415"/>
                  <a:pt x="6374581" y="1347631"/>
                </a:cubicBezTo>
                <a:cubicBezTo>
                  <a:pt x="6385141" y="1352257"/>
                  <a:pt x="6394791" y="1351157"/>
                  <a:pt x="6407490" y="1346295"/>
                </a:cubicBezTo>
                <a:cubicBezTo>
                  <a:pt x="6435803" y="1346942"/>
                  <a:pt x="6456236" y="1350986"/>
                  <a:pt x="6469518" y="1370963"/>
                </a:cubicBezTo>
                <a:cubicBezTo>
                  <a:pt x="6480758" y="1378968"/>
                  <a:pt x="6491963" y="1381481"/>
                  <a:pt x="6507757" y="1380181"/>
                </a:cubicBezTo>
                <a:cubicBezTo>
                  <a:pt x="6486064" y="1385861"/>
                  <a:pt x="6464583" y="1390225"/>
                  <a:pt x="6442001" y="1393839"/>
                </a:cubicBezTo>
                <a:cubicBezTo>
                  <a:pt x="6420732" y="1396887"/>
                  <a:pt x="6403012" y="1406361"/>
                  <a:pt x="6393458" y="1423942"/>
                </a:cubicBezTo>
                <a:cubicBezTo>
                  <a:pt x="6377603" y="1452195"/>
                  <a:pt x="6365011" y="1475371"/>
                  <a:pt x="6325268" y="1471696"/>
                </a:cubicBezTo>
                <a:cubicBezTo>
                  <a:pt x="6314730" y="1470731"/>
                  <a:pt x="6298768" y="1480671"/>
                  <a:pt x="6296872" y="1494339"/>
                </a:cubicBezTo>
                <a:cubicBezTo>
                  <a:pt x="6300674" y="1506774"/>
                  <a:pt x="6327048" y="1475824"/>
                  <a:pt x="6323512" y="1509170"/>
                </a:cubicBezTo>
                <a:cubicBezTo>
                  <a:pt x="6343181" y="1495184"/>
                  <a:pt x="6359811" y="1524732"/>
                  <a:pt x="6368040" y="1505886"/>
                </a:cubicBezTo>
                <a:cubicBezTo>
                  <a:pt x="6382117" y="1473504"/>
                  <a:pt x="6417536" y="1450894"/>
                  <a:pt x="6446473" y="1445763"/>
                </a:cubicBezTo>
                <a:cubicBezTo>
                  <a:pt x="6499306" y="1436452"/>
                  <a:pt x="6544629" y="1418752"/>
                  <a:pt x="6589285" y="1399503"/>
                </a:cubicBezTo>
                <a:cubicBezTo>
                  <a:pt x="6596329" y="1403197"/>
                  <a:pt x="6602716" y="1407176"/>
                  <a:pt x="6609114" y="1412986"/>
                </a:cubicBezTo>
                <a:cubicBezTo>
                  <a:pt x="6662107" y="1431144"/>
                  <a:pt x="6715947" y="1444041"/>
                  <a:pt x="6758486" y="1475885"/>
                </a:cubicBezTo>
                <a:cubicBezTo>
                  <a:pt x="6735057" y="1484760"/>
                  <a:pt x="6714836" y="1479401"/>
                  <a:pt x="6691576" y="1479636"/>
                </a:cubicBezTo>
                <a:cubicBezTo>
                  <a:pt x="6649663" y="1479957"/>
                  <a:pt x="6625808" y="1453521"/>
                  <a:pt x="6581322" y="1464131"/>
                </a:cubicBezTo>
                <a:lnTo>
                  <a:pt x="6579022" y="1467611"/>
                </a:lnTo>
                <a:lnTo>
                  <a:pt x="6565163" y="1482646"/>
                </a:lnTo>
                <a:cubicBezTo>
                  <a:pt x="6558960" y="1486774"/>
                  <a:pt x="6551628" y="1490087"/>
                  <a:pt x="6543531" y="1493883"/>
                </a:cubicBezTo>
                <a:cubicBezTo>
                  <a:pt x="6541529" y="1489239"/>
                  <a:pt x="6539527" y="1484595"/>
                  <a:pt x="6538404" y="1480183"/>
                </a:cubicBezTo>
                <a:cubicBezTo>
                  <a:pt x="6533383" y="1484795"/>
                  <a:pt x="6540882" y="1491353"/>
                  <a:pt x="6543531" y="1493883"/>
                </a:cubicBezTo>
                <a:cubicBezTo>
                  <a:pt x="6521245" y="1510834"/>
                  <a:pt x="6493399" y="1514881"/>
                  <a:pt x="6477289" y="1537125"/>
                </a:cubicBezTo>
                <a:cubicBezTo>
                  <a:pt x="6501037" y="1545247"/>
                  <a:pt x="6527940" y="1529978"/>
                  <a:pt x="6545861" y="1517357"/>
                </a:cubicBezTo>
                <a:cubicBezTo>
                  <a:pt x="6587604" y="1487737"/>
                  <a:pt x="6592996" y="1509278"/>
                  <a:pt x="6624032" y="1525275"/>
                </a:cubicBezTo>
                <a:cubicBezTo>
                  <a:pt x="6623375" y="1525558"/>
                  <a:pt x="6622718" y="1525841"/>
                  <a:pt x="6622284" y="1526640"/>
                </a:cubicBezTo>
                <a:cubicBezTo>
                  <a:pt x="6615082" y="1533416"/>
                  <a:pt x="6590413" y="1555677"/>
                  <a:pt x="6573530" y="1558059"/>
                </a:cubicBezTo>
                <a:cubicBezTo>
                  <a:pt x="6557463" y="1587628"/>
                  <a:pt x="6576084" y="1582048"/>
                  <a:pt x="6601992" y="1584344"/>
                </a:cubicBezTo>
                <a:cubicBezTo>
                  <a:pt x="6610942" y="1576202"/>
                  <a:pt x="6631131" y="1576067"/>
                  <a:pt x="6629870" y="1585790"/>
                </a:cubicBezTo>
                <a:cubicBezTo>
                  <a:pt x="6627806" y="1608098"/>
                  <a:pt x="6609567" y="1603721"/>
                  <a:pt x="6591793" y="1604039"/>
                </a:cubicBezTo>
                <a:cubicBezTo>
                  <a:pt x="6569031" y="1614463"/>
                  <a:pt x="6547148" y="1625120"/>
                  <a:pt x="6524386" y="1635543"/>
                </a:cubicBezTo>
                <a:cubicBezTo>
                  <a:pt x="6516644" y="1662747"/>
                  <a:pt x="6493362" y="1659319"/>
                  <a:pt x="6468853" y="1671108"/>
                </a:cubicBezTo>
                <a:cubicBezTo>
                  <a:pt x="6460147" y="1683429"/>
                  <a:pt x="6452097" y="1695466"/>
                  <a:pt x="6443168" y="1707270"/>
                </a:cubicBezTo>
                <a:cubicBezTo>
                  <a:pt x="6422175" y="1719991"/>
                  <a:pt x="6414740" y="1724420"/>
                  <a:pt x="6421456" y="1747228"/>
                </a:cubicBezTo>
                <a:cubicBezTo>
                  <a:pt x="6426160" y="1763559"/>
                  <a:pt x="6447546" y="1780654"/>
                  <a:pt x="6418693" y="1800434"/>
                </a:cubicBezTo>
                <a:cubicBezTo>
                  <a:pt x="6407762" y="1807594"/>
                  <a:pt x="6390910" y="1815470"/>
                  <a:pt x="6378667" y="1823196"/>
                </a:cubicBezTo>
                <a:cubicBezTo>
                  <a:pt x="6379334" y="1824744"/>
                  <a:pt x="6383317" y="1830371"/>
                  <a:pt x="6385509" y="1830038"/>
                </a:cubicBezTo>
                <a:cubicBezTo>
                  <a:pt x="6465744" y="1815647"/>
                  <a:pt x="6539687" y="1813758"/>
                  <a:pt x="6618472" y="1814068"/>
                </a:cubicBezTo>
                <a:cubicBezTo>
                  <a:pt x="6641679" y="1804676"/>
                  <a:pt x="6665109" y="1795801"/>
                  <a:pt x="6683401" y="1809334"/>
                </a:cubicBezTo>
                <a:cubicBezTo>
                  <a:pt x="6693760" y="1817108"/>
                  <a:pt x="6674727" y="1827148"/>
                  <a:pt x="6665745" y="1829796"/>
                </a:cubicBezTo>
                <a:cubicBezTo>
                  <a:pt x="6665967" y="1830312"/>
                  <a:pt x="6665967" y="1830312"/>
                  <a:pt x="6665967" y="1830312"/>
                </a:cubicBezTo>
                <a:cubicBezTo>
                  <a:pt x="6673022" y="1835838"/>
                  <a:pt x="6681602" y="1839483"/>
                  <a:pt x="6690404" y="1843645"/>
                </a:cubicBezTo>
                <a:lnTo>
                  <a:pt x="6692427" y="1842794"/>
                </a:lnTo>
                <a:lnTo>
                  <a:pt x="6721551" y="1830543"/>
                </a:lnTo>
                <a:cubicBezTo>
                  <a:pt x="6749722" y="1824424"/>
                  <a:pt x="6770901" y="1836637"/>
                  <a:pt x="6802544" y="1843651"/>
                </a:cubicBezTo>
                <a:cubicBezTo>
                  <a:pt x="6820327" y="1845164"/>
                  <a:pt x="6826301" y="1853605"/>
                  <a:pt x="6829893" y="1867355"/>
                </a:cubicBezTo>
                <a:cubicBezTo>
                  <a:pt x="6833197" y="1869603"/>
                  <a:pt x="6834966" y="1871900"/>
                  <a:pt x="6836301" y="1874996"/>
                </a:cubicBezTo>
                <a:cubicBezTo>
                  <a:pt x="6842911" y="1879491"/>
                  <a:pt x="6848641" y="1883752"/>
                  <a:pt x="6855028" y="1887730"/>
                </a:cubicBezTo>
                <a:cubicBezTo>
                  <a:pt x="6838155" y="1891944"/>
                  <a:pt x="6820848" y="1896957"/>
                  <a:pt x="6807036" y="1899238"/>
                </a:cubicBezTo>
                <a:cubicBezTo>
                  <a:pt x="6793880" y="1901238"/>
                  <a:pt x="6789994" y="1912093"/>
                  <a:pt x="6796148" y="1913723"/>
                </a:cubicBezTo>
                <a:cubicBezTo>
                  <a:pt x="6820108" y="1920530"/>
                  <a:pt x="6814039" y="1933549"/>
                  <a:pt x="6796943" y="1937246"/>
                </a:cubicBezTo>
                <a:cubicBezTo>
                  <a:pt x="6772179" y="1943025"/>
                  <a:pt x="6754279" y="1959309"/>
                  <a:pt x="6740593" y="1945626"/>
                </a:cubicBezTo>
                <a:cubicBezTo>
                  <a:pt x="6717640" y="1923087"/>
                  <a:pt x="6717819" y="1916278"/>
                  <a:pt x="6692760" y="1946662"/>
                </a:cubicBezTo>
                <a:cubicBezTo>
                  <a:pt x="6679901" y="1961996"/>
                  <a:pt x="6670370" y="1983240"/>
                  <a:pt x="6650446" y="1991216"/>
                </a:cubicBezTo>
                <a:cubicBezTo>
                  <a:pt x="6576662" y="2020574"/>
                  <a:pt x="6595157" y="2030960"/>
                  <a:pt x="6642483" y="2055844"/>
                </a:cubicBezTo>
                <a:cubicBezTo>
                  <a:pt x="6642494" y="2057676"/>
                  <a:pt x="6642070" y="2060307"/>
                  <a:pt x="6642737" y="2061855"/>
                </a:cubicBezTo>
                <a:cubicBezTo>
                  <a:pt x="6643627" y="2063918"/>
                  <a:pt x="6646921" y="2064334"/>
                  <a:pt x="6647578" y="2064051"/>
                </a:cubicBezTo>
                <a:cubicBezTo>
                  <a:pt x="6677829" y="2058355"/>
                  <a:pt x="6762787" y="2026017"/>
                  <a:pt x="6751930" y="2008055"/>
                </a:cubicBezTo>
                <a:cubicBezTo>
                  <a:pt x="6750606" y="2006789"/>
                  <a:pt x="6750383" y="2006274"/>
                  <a:pt x="6749938" y="2005241"/>
                </a:cubicBezTo>
                <a:cubicBezTo>
                  <a:pt x="6770221" y="1983647"/>
                  <a:pt x="6792273" y="1964350"/>
                  <a:pt x="6816327" y="1949697"/>
                </a:cubicBezTo>
                <a:cubicBezTo>
                  <a:pt x="6833476" y="1955157"/>
                  <a:pt x="6850328" y="1947281"/>
                  <a:pt x="6870664" y="1934843"/>
                </a:cubicBezTo>
                <a:cubicBezTo>
                  <a:pt x="6878545" y="1931446"/>
                  <a:pt x="6885768" y="1928332"/>
                  <a:pt x="6893871" y="1925451"/>
                </a:cubicBezTo>
                <a:cubicBezTo>
                  <a:pt x="6894528" y="1925168"/>
                  <a:pt x="6894751" y="1925684"/>
                  <a:pt x="6895407" y="1925401"/>
                </a:cubicBezTo>
                <a:cubicBezTo>
                  <a:pt x="6900893" y="1925484"/>
                  <a:pt x="6905501" y="1925334"/>
                  <a:pt x="6911210" y="1925932"/>
                </a:cubicBezTo>
                <a:cubicBezTo>
                  <a:pt x="6911221" y="1927763"/>
                  <a:pt x="6910798" y="1930394"/>
                  <a:pt x="6911465" y="1931942"/>
                </a:cubicBezTo>
                <a:cubicBezTo>
                  <a:pt x="6912133" y="1933490"/>
                  <a:pt x="6914992" y="1934705"/>
                  <a:pt x="6916305" y="1934139"/>
                </a:cubicBezTo>
                <a:cubicBezTo>
                  <a:pt x="6930531" y="1927395"/>
                  <a:pt x="6945412" y="1920369"/>
                  <a:pt x="6959415" y="1913109"/>
                </a:cubicBezTo>
                <a:cubicBezTo>
                  <a:pt x="6952912" y="1926928"/>
                  <a:pt x="6940477" y="1939631"/>
                  <a:pt x="6938381" y="1956446"/>
                </a:cubicBezTo>
                <a:cubicBezTo>
                  <a:pt x="6938391" y="1958276"/>
                  <a:pt x="6939938" y="1960058"/>
                  <a:pt x="6940382" y="1961090"/>
                </a:cubicBezTo>
                <a:cubicBezTo>
                  <a:pt x="6943698" y="1965169"/>
                  <a:pt x="6948105" y="1968165"/>
                  <a:pt x="6951420" y="1972244"/>
                </a:cubicBezTo>
                <a:cubicBezTo>
                  <a:pt x="6947523" y="1981267"/>
                  <a:pt x="6936211" y="1998382"/>
                  <a:pt x="6947216" y="2004042"/>
                </a:cubicBezTo>
                <a:cubicBezTo>
                  <a:pt x="6950076" y="2005256"/>
                  <a:pt x="6951167" y="2004174"/>
                  <a:pt x="6955775" y="2004024"/>
                </a:cubicBezTo>
                <a:cubicBezTo>
                  <a:pt x="6960382" y="2003874"/>
                  <a:pt x="6967384" y="2000244"/>
                  <a:pt x="6973293" y="1997697"/>
                </a:cubicBezTo>
                <a:cubicBezTo>
                  <a:pt x="6989054" y="1990903"/>
                  <a:pt x="7002644" y="1988105"/>
                  <a:pt x="7012537" y="1991183"/>
                </a:cubicBezTo>
                <a:cubicBezTo>
                  <a:pt x="6999817" y="1992383"/>
                  <a:pt x="6987106" y="1995414"/>
                  <a:pt x="6972436" y="2001126"/>
                </a:cubicBezTo>
                <a:cubicBezTo>
                  <a:pt x="6915070" y="2023406"/>
                  <a:pt x="6860532" y="2041407"/>
                  <a:pt x="6800676" y="2050686"/>
                </a:cubicBezTo>
                <a:cubicBezTo>
                  <a:pt x="6779407" y="2053734"/>
                  <a:pt x="6761687" y="2063208"/>
                  <a:pt x="6752133" y="2080789"/>
                </a:cubicBezTo>
                <a:cubicBezTo>
                  <a:pt x="6736278" y="2109042"/>
                  <a:pt x="6723685" y="2132217"/>
                  <a:pt x="6683943" y="2128543"/>
                </a:cubicBezTo>
                <a:cubicBezTo>
                  <a:pt x="6673404" y="2127578"/>
                  <a:pt x="6657443" y="2137518"/>
                  <a:pt x="6655547" y="2151186"/>
                </a:cubicBezTo>
                <a:cubicBezTo>
                  <a:pt x="6659349" y="2163622"/>
                  <a:pt x="6685723" y="2132671"/>
                  <a:pt x="6682187" y="2166017"/>
                </a:cubicBezTo>
                <a:cubicBezTo>
                  <a:pt x="6701856" y="2152031"/>
                  <a:pt x="6718486" y="2181579"/>
                  <a:pt x="6726715" y="2162733"/>
                </a:cubicBezTo>
                <a:cubicBezTo>
                  <a:pt x="6740791" y="2130352"/>
                  <a:pt x="6776211" y="2107741"/>
                  <a:pt x="6805148" y="2102610"/>
                </a:cubicBezTo>
                <a:cubicBezTo>
                  <a:pt x="6906652" y="2085170"/>
                  <a:pt x="6981186" y="2034072"/>
                  <a:pt x="7076048" y="2006643"/>
                </a:cubicBezTo>
                <a:cubicBezTo>
                  <a:pt x="7072086" y="2004679"/>
                  <a:pt x="7068782" y="2002433"/>
                  <a:pt x="7065043" y="2000984"/>
                </a:cubicBezTo>
                <a:cubicBezTo>
                  <a:pt x="7109995" y="1995070"/>
                  <a:pt x="7152618" y="2003623"/>
                  <a:pt x="7198461" y="1999773"/>
                </a:cubicBezTo>
                <a:cubicBezTo>
                  <a:pt x="7178432" y="2027378"/>
                  <a:pt x="7140355" y="2045627"/>
                  <a:pt x="7128238" y="2075329"/>
                </a:cubicBezTo>
                <a:cubicBezTo>
                  <a:pt x="7110921" y="2116450"/>
                  <a:pt x="7073277" y="2133901"/>
                  <a:pt x="7035010" y="2157128"/>
                </a:cubicBezTo>
                <a:cubicBezTo>
                  <a:pt x="7025170" y="2163206"/>
                  <a:pt x="7010733" y="2171265"/>
                  <a:pt x="7009885" y="2176526"/>
                </a:cubicBezTo>
                <a:cubicBezTo>
                  <a:pt x="6997888" y="2264312"/>
                  <a:pt x="6944962" y="2333023"/>
                  <a:pt x="6893191" y="2411639"/>
                </a:cubicBezTo>
                <a:cubicBezTo>
                  <a:pt x="6938079" y="2394737"/>
                  <a:pt x="6983540" y="2362902"/>
                  <a:pt x="7030696" y="2358486"/>
                </a:cubicBezTo>
                <a:cubicBezTo>
                  <a:pt x="7077852" y="2354070"/>
                  <a:pt x="7104227" y="2361060"/>
                  <a:pt x="7115201" y="2399166"/>
                </a:cubicBezTo>
                <a:cubicBezTo>
                  <a:pt x="7124608" y="2431828"/>
                  <a:pt x="7131134" y="2459614"/>
                  <a:pt x="7173556" y="2471314"/>
                </a:cubicBezTo>
                <a:cubicBezTo>
                  <a:pt x="7202568" y="2479003"/>
                  <a:pt x="7171958" y="2498316"/>
                  <a:pt x="7158188" y="2507924"/>
                </a:cubicBezTo>
                <a:cubicBezTo>
                  <a:pt x="7114253" y="2537877"/>
                  <a:pt x="7067819" y="2552998"/>
                  <a:pt x="7031161" y="2588994"/>
                </a:cubicBezTo>
                <a:cubicBezTo>
                  <a:pt x="7076367" y="2589090"/>
                  <a:pt x="7109594" y="2566812"/>
                  <a:pt x="7149854" y="2546397"/>
                </a:cubicBezTo>
                <a:cubicBezTo>
                  <a:pt x="7167797" y="2537439"/>
                  <a:pt x="7182891" y="2529098"/>
                  <a:pt x="7200707" y="2536105"/>
                </a:cubicBezTo>
                <a:cubicBezTo>
                  <a:pt x="7199446" y="2545828"/>
                  <a:pt x="7200813" y="2554417"/>
                  <a:pt x="7196926" y="2565273"/>
                </a:cubicBezTo>
                <a:cubicBezTo>
                  <a:pt x="7196926" y="2565273"/>
                  <a:pt x="7197148" y="2565789"/>
                  <a:pt x="7197370" y="2566304"/>
                </a:cubicBezTo>
                <a:cubicBezTo>
                  <a:pt x="7198059" y="2571515"/>
                  <a:pt x="7225314" y="2578737"/>
                  <a:pt x="7212434" y="2590410"/>
                </a:cubicBezTo>
                <a:cubicBezTo>
                  <a:pt x="7201736" y="2599916"/>
                  <a:pt x="7186092" y="2588913"/>
                  <a:pt x="7173581" y="2588798"/>
                </a:cubicBezTo>
                <a:cubicBezTo>
                  <a:pt x="7128429" y="2635799"/>
                  <a:pt x="7083278" y="2682800"/>
                  <a:pt x="7040763" y="2730501"/>
                </a:cubicBezTo>
                <a:cubicBezTo>
                  <a:pt x="7042075" y="2729935"/>
                  <a:pt x="7036388" y="2732999"/>
                  <a:pt x="7042075" y="2729935"/>
                </a:cubicBezTo>
                <a:cubicBezTo>
                  <a:pt x="7050824" y="2724940"/>
                  <a:pt x="7070271" y="2710437"/>
                  <a:pt x="7084094" y="2709987"/>
                </a:cubicBezTo>
                <a:cubicBezTo>
                  <a:pt x="7083660" y="2710786"/>
                  <a:pt x="7083226" y="2711585"/>
                  <a:pt x="7085842" y="2708621"/>
                </a:cubicBezTo>
                <a:cubicBezTo>
                  <a:pt x="7092387" y="2702128"/>
                  <a:pt x="7112989" y="2697531"/>
                  <a:pt x="7111983" y="2713264"/>
                </a:cubicBezTo>
                <a:cubicBezTo>
                  <a:pt x="7110978" y="2728996"/>
                  <a:pt x="7093236" y="2734808"/>
                  <a:pt x="7079455" y="2742584"/>
                </a:cubicBezTo>
                <a:cubicBezTo>
                  <a:pt x="7056927" y="2755355"/>
                  <a:pt x="7049132" y="2773402"/>
                  <a:pt x="7031232" y="2789685"/>
                </a:cubicBezTo>
                <a:cubicBezTo>
                  <a:pt x="7031232" y="2789685"/>
                  <a:pt x="7030797" y="2790485"/>
                  <a:pt x="7031020" y="2791001"/>
                </a:cubicBezTo>
                <a:cubicBezTo>
                  <a:pt x="7031296" y="2800673"/>
                  <a:pt x="7020896" y="2823515"/>
                  <a:pt x="7014604" y="2836018"/>
                </a:cubicBezTo>
                <a:cubicBezTo>
                  <a:pt x="7083992" y="2805497"/>
                  <a:pt x="7160297" y="2794634"/>
                  <a:pt x="7233710" y="2777065"/>
                </a:cubicBezTo>
                <a:cubicBezTo>
                  <a:pt x="7235691" y="2778047"/>
                  <a:pt x="7238784" y="2781609"/>
                  <a:pt x="7239896" y="2784189"/>
                </a:cubicBezTo>
                <a:cubicBezTo>
                  <a:pt x="7285898" y="2769868"/>
                  <a:pt x="7329684" y="2752217"/>
                  <a:pt x="7377041" y="2744655"/>
                </a:cubicBezTo>
                <a:cubicBezTo>
                  <a:pt x="7377041" y="2744655"/>
                  <a:pt x="7377699" y="2744372"/>
                  <a:pt x="7378133" y="2743572"/>
                </a:cubicBezTo>
                <a:cubicBezTo>
                  <a:pt x="7384667" y="2735248"/>
                  <a:pt x="7409919" y="2737826"/>
                  <a:pt x="7413288" y="2751061"/>
                </a:cubicBezTo>
                <a:cubicBezTo>
                  <a:pt x="7415979" y="2760916"/>
                  <a:pt x="7408119" y="2767976"/>
                  <a:pt x="7394763" y="2773121"/>
                </a:cubicBezTo>
                <a:cubicBezTo>
                  <a:pt x="7363231" y="2784877"/>
                  <a:pt x="7336116" y="2801462"/>
                  <a:pt x="7301871" y="2799699"/>
                </a:cubicBezTo>
                <a:cubicBezTo>
                  <a:pt x="7286980" y="2804895"/>
                  <a:pt x="7272087" y="2810091"/>
                  <a:pt x="7257195" y="2815286"/>
                </a:cubicBezTo>
                <a:cubicBezTo>
                  <a:pt x="7209774" y="2849802"/>
                  <a:pt x="7180881" y="2900198"/>
                  <a:pt x="7131471" y="2931900"/>
                </a:cubicBezTo>
                <a:cubicBezTo>
                  <a:pt x="7120540" y="2939059"/>
                  <a:pt x="7119026" y="2942772"/>
                  <a:pt x="7122372" y="2952345"/>
                </a:cubicBezTo>
                <a:cubicBezTo>
                  <a:pt x="7139914" y="2997105"/>
                  <a:pt x="7171064" y="3025674"/>
                  <a:pt x="7219361" y="3041687"/>
                </a:cubicBezTo>
                <a:lnTo>
                  <a:pt x="7270689" y="3053029"/>
                </a:lnTo>
                <a:lnTo>
                  <a:pt x="7263500" y="3056127"/>
                </a:lnTo>
                <a:cubicBezTo>
                  <a:pt x="7262372" y="3056614"/>
                  <a:pt x="7262741" y="3056455"/>
                  <a:pt x="7263808" y="3055995"/>
                </a:cubicBezTo>
                <a:lnTo>
                  <a:pt x="7270689" y="3053029"/>
                </a:lnTo>
                <a:lnTo>
                  <a:pt x="7273505" y="3053651"/>
                </a:lnTo>
                <a:cubicBezTo>
                  <a:pt x="7309623" y="3038082"/>
                  <a:pt x="7411581" y="2985564"/>
                  <a:pt x="7440528" y="2944325"/>
                </a:cubicBezTo>
                <a:cubicBezTo>
                  <a:pt x="7438796" y="2957923"/>
                  <a:pt x="7423279" y="2978151"/>
                  <a:pt x="7421594" y="2994396"/>
                </a:cubicBezTo>
                <a:lnTo>
                  <a:pt x="7425536" y="3008894"/>
                </a:lnTo>
                <a:lnTo>
                  <a:pt x="7422213" y="3009581"/>
                </a:lnTo>
                <a:cubicBezTo>
                  <a:pt x="7419501" y="3010148"/>
                  <a:pt x="7425543" y="3008920"/>
                  <a:pt x="7425543" y="3008920"/>
                </a:cubicBezTo>
                <a:lnTo>
                  <a:pt x="7425536" y="3008894"/>
                </a:lnTo>
                <a:lnTo>
                  <a:pt x="7428391" y="3008304"/>
                </a:lnTo>
                <a:cubicBezTo>
                  <a:pt x="7444174" y="3005173"/>
                  <a:pt x="7478217" y="3010081"/>
                  <a:pt x="7455552" y="3036986"/>
                </a:cubicBezTo>
                <a:cubicBezTo>
                  <a:pt x="7415017" y="3085669"/>
                  <a:pt x="7374155" y="3153463"/>
                  <a:pt x="7312828" y="3173780"/>
                </a:cubicBezTo>
                <a:cubicBezTo>
                  <a:pt x="7271868" y="3187151"/>
                  <a:pt x="7263279" y="3219615"/>
                  <a:pt x="7262952" y="3238727"/>
                </a:cubicBezTo>
                <a:cubicBezTo>
                  <a:pt x="7262975" y="3280331"/>
                  <a:pt x="7283840" y="3245635"/>
                  <a:pt x="7306623" y="3238874"/>
                </a:cubicBezTo>
                <a:cubicBezTo>
                  <a:pt x="7339925" y="3229414"/>
                  <a:pt x="7367994" y="3225882"/>
                  <a:pt x="7374562" y="3260992"/>
                </a:cubicBezTo>
                <a:cubicBezTo>
                  <a:pt x="7375007" y="3262024"/>
                  <a:pt x="7376109" y="3262773"/>
                  <a:pt x="7376554" y="3263806"/>
                </a:cubicBezTo>
                <a:cubicBezTo>
                  <a:pt x="7385854" y="3278155"/>
                  <a:pt x="7443519" y="3307151"/>
                  <a:pt x="7444112" y="3333820"/>
                </a:cubicBezTo>
                <a:cubicBezTo>
                  <a:pt x="7444112" y="3333820"/>
                  <a:pt x="7444335" y="3334337"/>
                  <a:pt x="7444335" y="3334337"/>
                </a:cubicBezTo>
                <a:cubicBezTo>
                  <a:pt x="7444335" y="3334337"/>
                  <a:pt x="7444992" y="3334053"/>
                  <a:pt x="7444992" y="3334053"/>
                </a:cubicBezTo>
                <a:cubicBezTo>
                  <a:pt x="7444992" y="3334053"/>
                  <a:pt x="7445648" y="3333771"/>
                  <a:pt x="7445648" y="3333771"/>
                </a:cubicBezTo>
                <a:cubicBezTo>
                  <a:pt x="7450902" y="3331506"/>
                  <a:pt x="7461632" y="3327493"/>
                  <a:pt x="7470392" y="3324329"/>
                </a:cubicBezTo>
                <a:cubicBezTo>
                  <a:pt x="7470392" y="3324329"/>
                  <a:pt x="7471705" y="3323763"/>
                  <a:pt x="7472361" y="3323479"/>
                </a:cubicBezTo>
                <a:cubicBezTo>
                  <a:pt x="7472361" y="3323479"/>
                  <a:pt x="7473018" y="3323197"/>
                  <a:pt x="7473018" y="3323197"/>
                </a:cubicBezTo>
                <a:lnTo>
                  <a:pt x="7474213" y="3322681"/>
                </a:lnTo>
                <a:lnTo>
                  <a:pt x="7476958" y="3321498"/>
                </a:lnTo>
                <a:cubicBezTo>
                  <a:pt x="7498196" y="3312955"/>
                  <a:pt x="7532598" y="3304246"/>
                  <a:pt x="7517220" y="3339025"/>
                </a:cubicBezTo>
                <a:cubicBezTo>
                  <a:pt x="7504552" y="3349381"/>
                  <a:pt x="7490550" y="3356640"/>
                  <a:pt x="7477182" y="3359955"/>
                </a:cubicBezTo>
                <a:cubicBezTo>
                  <a:pt x="7376166" y="3385752"/>
                  <a:pt x="7306928" y="3441912"/>
                  <a:pt x="7213867" y="3477131"/>
                </a:cubicBezTo>
                <a:cubicBezTo>
                  <a:pt x="7249288" y="3492461"/>
                  <a:pt x="7279571" y="3492257"/>
                  <a:pt x="7318961" y="3473442"/>
                </a:cubicBezTo>
                <a:cubicBezTo>
                  <a:pt x="7360323" y="3453777"/>
                  <a:pt x="7399503" y="3436276"/>
                  <a:pt x="7441997" y="3422854"/>
                </a:cubicBezTo>
                <a:lnTo>
                  <a:pt x="7438872" y="3433083"/>
                </a:lnTo>
                <a:lnTo>
                  <a:pt x="7432211" y="3438088"/>
                </a:lnTo>
                <a:cubicBezTo>
                  <a:pt x="7400965" y="3461348"/>
                  <a:pt x="7315480" y="3553886"/>
                  <a:pt x="7291639" y="3605164"/>
                </a:cubicBezTo>
                <a:cubicBezTo>
                  <a:pt x="7280370" y="3629604"/>
                  <a:pt x="7269927" y="3645120"/>
                  <a:pt x="7308111" y="3645183"/>
                </a:cubicBezTo>
                <a:cubicBezTo>
                  <a:pt x="7346297" y="3645247"/>
                  <a:pt x="7366167" y="3666055"/>
                  <a:pt x="7393041" y="3683233"/>
                </a:cubicBezTo>
                <a:cubicBezTo>
                  <a:pt x="7336257" y="3692412"/>
                  <a:pt x="7312235" y="3712557"/>
                  <a:pt x="7321505" y="3759354"/>
                </a:cubicBezTo>
                <a:cubicBezTo>
                  <a:pt x="7332488" y="3761352"/>
                  <a:pt x="7344129" y="3763065"/>
                  <a:pt x="7354891" y="3764546"/>
                </a:cubicBezTo>
                <a:cubicBezTo>
                  <a:pt x="7376010" y="3735859"/>
                  <a:pt x="7388467" y="3726818"/>
                  <a:pt x="7424555" y="3743696"/>
                </a:cubicBezTo>
                <a:cubicBezTo>
                  <a:pt x="7456904" y="3759125"/>
                  <a:pt x="7486117" y="3763667"/>
                  <a:pt x="7516165" y="3723178"/>
                </a:cubicBezTo>
                <a:cubicBezTo>
                  <a:pt x="7513634" y="3740791"/>
                  <a:pt x="7511104" y="3758405"/>
                  <a:pt x="7506814" y="3775552"/>
                </a:cubicBezTo>
                <a:cubicBezTo>
                  <a:pt x="7507471" y="3775269"/>
                  <a:pt x="7508127" y="3774986"/>
                  <a:pt x="7508784" y="3774703"/>
                </a:cubicBezTo>
                <a:cubicBezTo>
                  <a:pt x="7513932" y="3773096"/>
                  <a:pt x="7523407" y="3770236"/>
                  <a:pt x="7533429" y="3767293"/>
                </a:cubicBezTo>
                <a:lnTo>
                  <a:pt x="7561363" y="3759382"/>
                </a:lnTo>
                <a:lnTo>
                  <a:pt x="7561363" y="3759382"/>
                </a:lnTo>
                <a:cubicBezTo>
                  <a:pt x="7561363" y="3759382"/>
                  <a:pt x="7560484" y="3759149"/>
                  <a:pt x="7560484" y="3759149"/>
                </a:cubicBezTo>
                <a:cubicBezTo>
                  <a:pt x="7558503" y="3758168"/>
                  <a:pt x="7556745" y="3757701"/>
                  <a:pt x="7564880" y="3760315"/>
                </a:cubicBezTo>
                <a:cubicBezTo>
                  <a:pt x="7586647" y="3767454"/>
                  <a:pt x="7603892" y="3789395"/>
                  <a:pt x="7557669" y="3803200"/>
                </a:cubicBezTo>
                <a:cubicBezTo>
                  <a:pt x="7531379" y="3810861"/>
                  <a:pt x="7511445" y="3817005"/>
                  <a:pt x="7486829" y="3810482"/>
                </a:cubicBezTo>
                <a:cubicBezTo>
                  <a:pt x="7482231" y="3812463"/>
                  <a:pt x="7476755" y="3814212"/>
                  <a:pt x="7472158" y="3816194"/>
                </a:cubicBezTo>
                <a:cubicBezTo>
                  <a:pt x="7428520" y="3859482"/>
                  <a:pt x="7387593" y="3878348"/>
                  <a:pt x="7325915" y="3876173"/>
                </a:cubicBezTo>
                <a:cubicBezTo>
                  <a:pt x="7311669" y="3879255"/>
                  <a:pt x="7292392" y="3885115"/>
                  <a:pt x="7278803" y="3887914"/>
                </a:cubicBezTo>
                <a:cubicBezTo>
                  <a:pt x="7270911" y="3889480"/>
                  <a:pt x="7252078" y="3896374"/>
                  <a:pt x="7249908" y="3900370"/>
                </a:cubicBezTo>
                <a:cubicBezTo>
                  <a:pt x="7246645" y="3905448"/>
                  <a:pt x="7235132" y="3925709"/>
                  <a:pt x="7228777" y="3927225"/>
                </a:cubicBezTo>
                <a:cubicBezTo>
                  <a:pt x="7179482" y="3941130"/>
                  <a:pt x="6982812" y="4046712"/>
                  <a:pt x="6952402" y="4062881"/>
                </a:cubicBezTo>
                <a:cubicBezTo>
                  <a:pt x="6949776" y="4064013"/>
                  <a:pt x="6948027" y="4065379"/>
                  <a:pt x="6946714" y="4065945"/>
                </a:cubicBezTo>
                <a:cubicBezTo>
                  <a:pt x="6958959" y="4058218"/>
                  <a:pt x="6929651" y="4075136"/>
                  <a:pt x="6946714" y="4065945"/>
                </a:cubicBezTo>
                <a:cubicBezTo>
                  <a:pt x="6946058" y="4066228"/>
                  <a:pt x="6944967" y="4067310"/>
                  <a:pt x="6943654" y="4067876"/>
                </a:cubicBezTo>
                <a:cubicBezTo>
                  <a:pt x="6911296" y="4088556"/>
                  <a:pt x="6862234" y="4104809"/>
                  <a:pt x="6819940" y="4115084"/>
                </a:cubicBezTo>
                <a:cubicBezTo>
                  <a:pt x="6819283" y="4115367"/>
                  <a:pt x="6819283" y="4115367"/>
                  <a:pt x="6819283" y="4115367"/>
                </a:cubicBezTo>
                <a:cubicBezTo>
                  <a:pt x="6818626" y="4115650"/>
                  <a:pt x="6818626" y="4115650"/>
                  <a:pt x="6817969" y="4115933"/>
                </a:cubicBezTo>
                <a:cubicBezTo>
                  <a:pt x="6813589" y="4117515"/>
                  <a:pt x="6806691" y="4120030"/>
                  <a:pt x="6799247" y="4122856"/>
                </a:cubicBezTo>
                <a:lnTo>
                  <a:pt x="6777244" y="4131652"/>
                </a:lnTo>
                <a:lnTo>
                  <a:pt x="6780193" y="4129349"/>
                </a:lnTo>
                <a:cubicBezTo>
                  <a:pt x="6783142" y="4127045"/>
                  <a:pt x="6777244" y="4131652"/>
                  <a:pt x="6777244" y="4131652"/>
                </a:cubicBezTo>
                <a:lnTo>
                  <a:pt x="6777244" y="4131652"/>
                </a:lnTo>
                <a:lnTo>
                  <a:pt x="6773748" y="4134383"/>
                </a:lnTo>
                <a:cubicBezTo>
                  <a:pt x="6757797" y="4146155"/>
                  <a:pt x="6713660" y="4179255"/>
                  <a:pt x="6678634" y="4193742"/>
                </a:cubicBezTo>
                <a:cubicBezTo>
                  <a:pt x="6531945" y="4252690"/>
                  <a:pt x="6381403" y="4327985"/>
                  <a:pt x="6230276" y="4378443"/>
                </a:cubicBezTo>
                <a:cubicBezTo>
                  <a:pt x="6228963" y="4379009"/>
                  <a:pt x="6228305" y="4379292"/>
                  <a:pt x="6227649" y="4379575"/>
                </a:cubicBezTo>
                <a:cubicBezTo>
                  <a:pt x="6226335" y="4380141"/>
                  <a:pt x="6226335" y="4380141"/>
                  <a:pt x="6226335" y="4380141"/>
                </a:cubicBezTo>
                <a:cubicBezTo>
                  <a:pt x="6225022" y="4380707"/>
                  <a:pt x="6225022" y="4380707"/>
                  <a:pt x="6225679" y="4380424"/>
                </a:cubicBezTo>
                <a:cubicBezTo>
                  <a:pt x="6224366" y="4380990"/>
                  <a:pt x="6223708" y="4381274"/>
                  <a:pt x="6222396" y="4381839"/>
                </a:cubicBezTo>
                <a:cubicBezTo>
                  <a:pt x="6192610" y="4392231"/>
                  <a:pt x="6120130" y="4419190"/>
                  <a:pt x="6081808" y="4433261"/>
                </a:cubicBezTo>
                <a:cubicBezTo>
                  <a:pt x="6095917" y="4444315"/>
                  <a:pt x="6112525" y="4432260"/>
                  <a:pt x="6131167" y="4430343"/>
                </a:cubicBezTo>
                <a:lnTo>
                  <a:pt x="6315659" y="4365494"/>
                </a:lnTo>
                <a:lnTo>
                  <a:pt x="6313765" y="4367085"/>
                </a:lnTo>
                <a:cubicBezTo>
                  <a:pt x="6314202" y="4366744"/>
                  <a:pt x="6315786" y="4365449"/>
                  <a:pt x="6315786" y="4365449"/>
                </a:cubicBezTo>
                <a:lnTo>
                  <a:pt x="6315659" y="4365494"/>
                </a:lnTo>
                <a:lnTo>
                  <a:pt x="6318624" y="4363002"/>
                </a:lnTo>
                <a:cubicBezTo>
                  <a:pt x="6330858" y="4353445"/>
                  <a:pt x="6366405" y="4352809"/>
                  <a:pt x="6367423" y="4376848"/>
                </a:cubicBezTo>
                <a:cubicBezTo>
                  <a:pt x="6367763" y="4397508"/>
                  <a:pt x="6348251" y="4401023"/>
                  <a:pt x="6331390" y="4407068"/>
                </a:cubicBezTo>
                <a:cubicBezTo>
                  <a:pt x="6285187" y="4424536"/>
                  <a:pt x="6241379" y="4438524"/>
                  <a:pt x="6195388" y="4454677"/>
                </a:cubicBezTo>
                <a:cubicBezTo>
                  <a:pt x="6200346" y="4477018"/>
                  <a:pt x="6226106" y="4453675"/>
                  <a:pt x="6239367" y="4469989"/>
                </a:cubicBezTo>
                <a:cubicBezTo>
                  <a:pt x="6084397" y="4538626"/>
                  <a:pt x="5826298" y="4534222"/>
                  <a:pt x="5733634" y="4675138"/>
                </a:cubicBezTo>
                <a:cubicBezTo>
                  <a:pt x="5733634" y="4675138"/>
                  <a:pt x="5739077" y="4667896"/>
                  <a:pt x="5731452" y="4677303"/>
                </a:cubicBezTo>
                <a:cubicBezTo>
                  <a:pt x="5722079" y="4688075"/>
                  <a:pt x="5678503" y="4704411"/>
                  <a:pt x="5656704" y="4691777"/>
                </a:cubicBezTo>
                <a:cubicBezTo>
                  <a:pt x="5659775" y="4691677"/>
                  <a:pt x="5655825" y="4691544"/>
                  <a:pt x="5655825" y="4691544"/>
                </a:cubicBezTo>
                <a:cubicBezTo>
                  <a:pt x="5656481" y="4691261"/>
                  <a:pt x="5656704" y="4691777"/>
                  <a:pt x="5656704" y="4691777"/>
                </a:cubicBezTo>
                <a:cubicBezTo>
                  <a:pt x="5655825" y="4691544"/>
                  <a:pt x="5655168" y="4691827"/>
                  <a:pt x="5653633" y="4691877"/>
                </a:cubicBezTo>
                <a:cubicBezTo>
                  <a:pt x="5642225" y="4692510"/>
                  <a:pt x="5612811" y="4729056"/>
                  <a:pt x="5601276" y="4707714"/>
                </a:cubicBezTo>
                <a:cubicBezTo>
                  <a:pt x="5589072" y="4684824"/>
                  <a:pt x="5626558" y="4677845"/>
                  <a:pt x="5648674" y="4669536"/>
                </a:cubicBezTo>
                <a:cubicBezTo>
                  <a:pt x="5646894" y="4665407"/>
                  <a:pt x="5645337" y="4661794"/>
                  <a:pt x="5643558" y="4657666"/>
                </a:cubicBezTo>
                <a:cubicBezTo>
                  <a:pt x="5635233" y="4660031"/>
                  <a:pt x="5626473" y="4663195"/>
                  <a:pt x="5617491" y="4665843"/>
                </a:cubicBezTo>
                <a:cubicBezTo>
                  <a:pt x="5547785" y="4679367"/>
                  <a:pt x="5490853" y="4700849"/>
                  <a:pt x="5436475" y="4746319"/>
                </a:cubicBezTo>
                <a:cubicBezTo>
                  <a:pt x="5419877" y="4760205"/>
                  <a:pt x="5404339" y="4767514"/>
                  <a:pt x="5383970" y="4774458"/>
                </a:cubicBezTo>
                <a:cubicBezTo>
                  <a:pt x="5374576" y="4781568"/>
                  <a:pt x="5365404" y="4789193"/>
                  <a:pt x="5356665" y="4796020"/>
                </a:cubicBezTo>
                <a:cubicBezTo>
                  <a:pt x="5308313" y="4821147"/>
                  <a:pt x="5268530" y="4848086"/>
                  <a:pt x="5223515" y="4880954"/>
                </a:cubicBezTo>
                <a:cubicBezTo>
                  <a:pt x="5163205" y="4925309"/>
                  <a:pt x="5104314" y="4949471"/>
                  <a:pt x="5031186" y="4940604"/>
                </a:cubicBezTo>
                <a:cubicBezTo>
                  <a:pt x="5011643" y="4938625"/>
                  <a:pt x="4991021" y="4939559"/>
                  <a:pt x="4971753" y="4947253"/>
                </a:cubicBezTo>
                <a:cubicBezTo>
                  <a:pt x="4867751" y="4987800"/>
                  <a:pt x="4761937" y="5018724"/>
                  <a:pt x="4660593" y="5063633"/>
                </a:cubicBezTo>
                <a:cubicBezTo>
                  <a:pt x="4538892" y="5117317"/>
                  <a:pt x="4529327" y="5095127"/>
                  <a:pt x="4408515" y="5150875"/>
                </a:cubicBezTo>
                <a:cubicBezTo>
                  <a:pt x="4383126" y="5162430"/>
                  <a:pt x="4358394" y="5173705"/>
                  <a:pt x="4335442" y="5189105"/>
                </a:cubicBezTo>
                <a:cubicBezTo>
                  <a:pt x="4284029" y="5216163"/>
                  <a:pt x="4231927" y="5238010"/>
                  <a:pt x="4180959" y="5266100"/>
                </a:cubicBezTo>
                <a:cubicBezTo>
                  <a:pt x="4158430" y="5278870"/>
                  <a:pt x="4134979" y="5284084"/>
                  <a:pt x="4110596" y="5279907"/>
                </a:cubicBezTo>
                <a:cubicBezTo>
                  <a:pt x="3893398" y="5364965"/>
                  <a:pt x="3575894" y="5522634"/>
                  <a:pt x="3362911" y="5615666"/>
                </a:cubicBezTo>
                <a:cubicBezTo>
                  <a:pt x="3342120" y="5625240"/>
                  <a:pt x="3335405" y="5640373"/>
                  <a:pt x="3321668" y="5655474"/>
                </a:cubicBezTo>
                <a:cubicBezTo>
                  <a:pt x="3318978" y="5683559"/>
                  <a:pt x="3298673" y="5701492"/>
                  <a:pt x="3275097" y="5722669"/>
                </a:cubicBezTo>
                <a:cubicBezTo>
                  <a:pt x="3278929" y="5702658"/>
                  <a:pt x="3283420" y="5682364"/>
                  <a:pt x="3287254" y="5662353"/>
                </a:cubicBezTo>
                <a:cubicBezTo>
                  <a:pt x="3245871" y="5678355"/>
                  <a:pt x="3203831" y="5694641"/>
                  <a:pt x="3162671" y="5711159"/>
                </a:cubicBezTo>
                <a:cubicBezTo>
                  <a:pt x="3152652" y="5724046"/>
                  <a:pt x="3141753" y="5736700"/>
                  <a:pt x="3131076" y="5749869"/>
                </a:cubicBezTo>
                <a:cubicBezTo>
                  <a:pt x="3104068" y="5784766"/>
                  <a:pt x="3078964" y="5769885"/>
                  <a:pt x="3040822" y="5777147"/>
                </a:cubicBezTo>
                <a:cubicBezTo>
                  <a:pt x="2996656" y="5842693"/>
                  <a:pt x="2929185" y="5863210"/>
                  <a:pt x="2854415" y="5874022"/>
                </a:cubicBezTo>
                <a:cubicBezTo>
                  <a:pt x="2800915" y="5881785"/>
                  <a:pt x="2771608" y="5898702"/>
                  <a:pt x="2724325" y="5919083"/>
                </a:cubicBezTo>
                <a:cubicBezTo>
                  <a:pt x="2720893" y="5932801"/>
                  <a:pt x="2715026" y="5942673"/>
                  <a:pt x="2699043" y="5948952"/>
                </a:cubicBezTo>
                <a:cubicBezTo>
                  <a:pt x="2519721" y="6018906"/>
                  <a:pt x="2473869" y="6058866"/>
                  <a:pt x="2294410" y="6142955"/>
                </a:cubicBezTo>
                <a:cubicBezTo>
                  <a:pt x="2267094" y="6162684"/>
                  <a:pt x="2198459" y="6209405"/>
                  <a:pt x="2151611" y="6228988"/>
                </a:cubicBezTo>
                <a:cubicBezTo>
                  <a:pt x="2100822" y="6250268"/>
                  <a:pt x="2033405" y="6279941"/>
                  <a:pt x="1979343" y="6304469"/>
                </a:cubicBezTo>
                <a:cubicBezTo>
                  <a:pt x="1944983" y="6320503"/>
                  <a:pt x="1908823" y="6328747"/>
                  <a:pt x="1872809" y="6324689"/>
                </a:cubicBezTo>
                <a:cubicBezTo>
                  <a:pt x="1868816" y="6317230"/>
                  <a:pt x="1865701" y="6310005"/>
                  <a:pt x="1861929" y="6303064"/>
                </a:cubicBezTo>
                <a:cubicBezTo>
                  <a:pt x="1777966" y="6279898"/>
                  <a:pt x="1737056" y="6226544"/>
                  <a:pt x="1689761" y="6169213"/>
                </a:cubicBezTo>
                <a:cubicBezTo>
                  <a:pt x="1630749" y="6097349"/>
                  <a:pt x="1541837" y="6053672"/>
                  <a:pt x="1478896" y="5985339"/>
                </a:cubicBezTo>
                <a:cubicBezTo>
                  <a:pt x="1436049" y="5938329"/>
                  <a:pt x="1444159" y="5861397"/>
                  <a:pt x="1401301" y="5812556"/>
                </a:cubicBezTo>
                <a:cubicBezTo>
                  <a:pt x="1364843" y="5807465"/>
                  <a:pt x="1364260" y="5782626"/>
                  <a:pt x="1366727" y="5754025"/>
                </a:cubicBezTo>
                <a:cubicBezTo>
                  <a:pt x="1370242" y="5717016"/>
                  <a:pt x="1369594" y="5681190"/>
                  <a:pt x="1322162" y="5675933"/>
                </a:cubicBezTo>
                <a:cubicBezTo>
                  <a:pt x="1290323" y="5672523"/>
                  <a:pt x="1274222" y="5658657"/>
                  <a:pt x="1255441" y="5636766"/>
                </a:cubicBezTo>
                <a:cubicBezTo>
                  <a:pt x="1235994" y="5613328"/>
                  <a:pt x="1218314" y="5592186"/>
                  <a:pt x="1174527" y="5609837"/>
                </a:cubicBezTo>
                <a:cubicBezTo>
                  <a:pt x="1163363" y="5614649"/>
                  <a:pt x="1146236" y="5612853"/>
                  <a:pt x="1143757" y="5601682"/>
                </a:cubicBezTo>
                <a:cubicBezTo>
                  <a:pt x="1136553" y="5570518"/>
                  <a:pt x="1098283" y="5555806"/>
                  <a:pt x="1091312" y="5526988"/>
                </a:cubicBezTo>
                <a:cubicBezTo>
                  <a:pt x="1072635" y="5447529"/>
                  <a:pt x="1105987" y="5371345"/>
                  <a:pt x="1106598" y="5287855"/>
                </a:cubicBezTo>
                <a:cubicBezTo>
                  <a:pt x="1107210" y="5242306"/>
                  <a:pt x="1091405" y="5203834"/>
                  <a:pt x="1045625" y="5180731"/>
                </a:cubicBezTo>
                <a:cubicBezTo>
                  <a:pt x="1035499" y="5175305"/>
                  <a:pt x="1022470" y="5161338"/>
                  <a:pt x="1008224" y="5164419"/>
                </a:cubicBezTo>
                <a:cubicBezTo>
                  <a:pt x="939397" y="5178176"/>
                  <a:pt x="931548" y="5149126"/>
                  <a:pt x="927775" y="5104244"/>
                </a:cubicBezTo>
                <a:cubicBezTo>
                  <a:pt x="924712" y="5068234"/>
                  <a:pt x="912774" y="5053186"/>
                  <a:pt x="901630" y="5023720"/>
                </a:cubicBezTo>
                <a:cubicBezTo>
                  <a:pt x="892265" y="4998383"/>
                  <a:pt x="880550" y="4983850"/>
                  <a:pt x="913978" y="4958425"/>
                </a:cubicBezTo>
                <a:cubicBezTo>
                  <a:pt x="926211" y="4948869"/>
                  <a:pt x="942173" y="4938928"/>
                  <a:pt x="921243" y="4924696"/>
                </a:cubicBezTo>
                <a:cubicBezTo>
                  <a:pt x="907801" y="4915191"/>
                  <a:pt x="896975" y="4902722"/>
                  <a:pt x="871587" y="4914278"/>
                </a:cubicBezTo>
                <a:cubicBezTo>
                  <a:pt x="814676" y="4939422"/>
                  <a:pt x="785675" y="4933565"/>
                  <a:pt x="777263" y="4883339"/>
                </a:cubicBezTo>
                <a:cubicBezTo>
                  <a:pt x="772251" y="4851841"/>
                  <a:pt x="753428" y="4822626"/>
                  <a:pt x="734202" y="4799703"/>
                </a:cubicBezTo>
                <a:cubicBezTo>
                  <a:pt x="690889" y="4747999"/>
                  <a:pt x="704265" y="4708575"/>
                  <a:pt x="759915" y="4655213"/>
                </a:cubicBezTo>
                <a:cubicBezTo>
                  <a:pt x="756832" y="4653482"/>
                  <a:pt x="753972" y="4652267"/>
                  <a:pt x="753071" y="4648371"/>
                </a:cubicBezTo>
                <a:cubicBezTo>
                  <a:pt x="753071" y="4648371"/>
                  <a:pt x="755052" y="4649353"/>
                  <a:pt x="752192" y="4648138"/>
                </a:cubicBezTo>
                <a:cubicBezTo>
                  <a:pt x="748453" y="4646690"/>
                  <a:pt x="736855" y="4652301"/>
                  <a:pt x="728540" y="4656497"/>
                </a:cubicBezTo>
                <a:cubicBezTo>
                  <a:pt x="727884" y="4656780"/>
                  <a:pt x="726571" y="4657346"/>
                  <a:pt x="725034" y="4657397"/>
                </a:cubicBezTo>
                <a:cubicBezTo>
                  <a:pt x="705969" y="4661944"/>
                  <a:pt x="655360" y="4676415"/>
                  <a:pt x="672232" y="4634262"/>
                </a:cubicBezTo>
                <a:cubicBezTo>
                  <a:pt x="700586" y="4604292"/>
                  <a:pt x="738463" y="4589189"/>
                  <a:pt x="776085" y="4568077"/>
                </a:cubicBezTo>
                <a:cubicBezTo>
                  <a:pt x="793529" y="4548929"/>
                  <a:pt x="815868" y="4541136"/>
                  <a:pt x="837073" y="4527099"/>
                </a:cubicBezTo>
                <a:cubicBezTo>
                  <a:pt x="844942" y="4521871"/>
                  <a:pt x="849084" y="4517027"/>
                  <a:pt x="849921" y="4509935"/>
                </a:cubicBezTo>
                <a:cubicBezTo>
                  <a:pt x="850377" y="4512798"/>
                  <a:pt x="851489" y="4515379"/>
                  <a:pt x="851943" y="4518242"/>
                </a:cubicBezTo>
                <a:cubicBezTo>
                  <a:pt x="853014" y="4513497"/>
                  <a:pt x="852113" y="4509602"/>
                  <a:pt x="850556" y="4505989"/>
                </a:cubicBezTo>
                <a:cubicBezTo>
                  <a:pt x="851001" y="4507021"/>
                  <a:pt x="849476" y="4508902"/>
                  <a:pt x="849921" y="4509935"/>
                </a:cubicBezTo>
                <a:cubicBezTo>
                  <a:pt x="850556" y="4505989"/>
                  <a:pt x="847463" y="4502426"/>
                  <a:pt x="845906" y="4498814"/>
                </a:cubicBezTo>
                <a:cubicBezTo>
                  <a:pt x="844349" y="4495202"/>
                  <a:pt x="840153" y="4490890"/>
                  <a:pt x="836849" y="4488643"/>
                </a:cubicBezTo>
                <a:cubicBezTo>
                  <a:pt x="833322" y="4485879"/>
                  <a:pt x="825410" y="4483783"/>
                  <a:pt x="821681" y="4484166"/>
                </a:cubicBezTo>
                <a:cubicBezTo>
                  <a:pt x="713959" y="4488988"/>
                  <a:pt x="764165" y="4480808"/>
                  <a:pt x="796406" y="4439984"/>
                </a:cubicBezTo>
                <a:cubicBezTo>
                  <a:pt x="809042" y="4424135"/>
                  <a:pt x="799213" y="4432043"/>
                  <a:pt x="811436" y="4420655"/>
                </a:cubicBezTo>
                <a:cubicBezTo>
                  <a:pt x="810418" y="4396615"/>
                  <a:pt x="794414" y="4399230"/>
                  <a:pt x="765465" y="4402530"/>
                </a:cubicBezTo>
                <a:cubicBezTo>
                  <a:pt x="736517" y="4405828"/>
                  <a:pt x="719336" y="4394876"/>
                  <a:pt x="758092" y="4380006"/>
                </a:cubicBezTo>
                <a:cubicBezTo>
                  <a:pt x="759384" y="4375777"/>
                  <a:pt x="760454" y="4371032"/>
                  <a:pt x="761746" y="4366803"/>
                </a:cubicBezTo>
                <a:cubicBezTo>
                  <a:pt x="729927" y="4367056"/>
                  <a:pt x="697473" y="4371255"/>
                  <a:pt x="682188" y="4346633"/>
                </a:cubicBezTo>
                <a:cubicBezTo>
                  <a:pt x="663948" y="4342256"/>
                  <a:pt x="649278" y="4347967"/>
                  <a:pt x="631770" y="4356126"/>
                </a:cubicBezTo>
                <a:cubicBezTo>
                  <a:pt x="637141" y="4374007"/>
                  <a:pt x="641166" y="4386958"/>
                  <a:pt x="615788" y="4400346"/>
                </a:cubicBezTo>
                <a:cubicBezTo>
                  <a:pt x="604413" y="4406473"/>
                  <a:pt x="590844" y="4412934"/>
                  <a:pt x="580463" y="4401497"/>
                </a:cubicBezTo>
                <a:cubicBezTo>
                  <a:pt x="570083" y="4390061"/>
                  <a:pt x="556185" y="4377693"/>
                  <a:pt x="579138" y="4362291"/>
                </a:cubicBezTo>
                <a:cubicBezTo>
                  <a:pt x="583289" y="4359278"/>
                  <a:pt x="593988" y="4349770"/>
                  <a:pt x="593543" y="4348739"/>
                </a:cubicBezTo>
                <a:cubicBezTo>
                  <a:pt x="552400" y="4293038"/>
                  <a:pt x="603094" y="4293217"/>
                  <a:pt x="654518" y="4267990"/>
                </a:cubicBezTo>
                <a:cubicBezTo>
                  <a:pt x="667430" y="4261813"/>
                  <a:pt x="672027" y="4259831"/>
                  <a:pt x="684070" y="4255252"/>
                </a:cubicBezTo>
                <a:cubicBezTo>
                  <a:pt x="695647" y="4245978"/>
                  <a:pt x="707223" y="4236704"/>
                  <a:pt x="718577" y="4226914"/>
                </a:cubicBezTo>
                <a:cubicBezTo>
                  <a:pt x="727772" y="4222951"/>
                  <a:pt x="736308" y="4219271"/>
                  <a:pt x="745502" y="4215308"/>
                </a:cubicBezTo>
                <a:cubicBezTo>
                  <a:pt x="680029" y="4126646"/>
                  <a:pt x="610859" y="4043863"/>
                  <a:pt x="568794" y="3942663"/>
                </a:cubicBezTo>
                <a:cubicBezTo>
                  <a:pt x="565679" y="3935439"/>
                  <a:pt x="559939" y="3929345"/>
                  <a:pt x="559673" y="3921504"/>
                </a:cubicBezTo>
                <a:cubicBezTo>
                  <a:pt x="555932" y="3844175"/>
                  <a:pt x="558547" y="3841211"/>
                  <a:pt x="464755" y="3863894"/>
                </a:cubicBezTo>
                <a:cubicBezTo>
                  <a:pt x="503499" y="3809252"/>
                  <a:pt x="555018" y="3762566"/>
                  <a:pt x="521554" y="3706615"/>
                </a:cubicBezTo>
                <a:cubicBezTo>
                  <a:pt x="501387" y="3710413"/>
                  <a:pt x="486749" y="3721618"/>
                  <a:pt x="468595" y="3731892"/>
                </a:cubicBezTo>
                <a:cubicBezTo>
                  <a:pt x="467504" y="3732974"/>
                  <a:pt x="467313" y="3737952"/>
                  <a:pt x="468861" y="3739733"/>
                </a:cubicBezTo>
                <a:cubicBezTo>
                  <a:pt x="444339" y="3749691"/>
                  <a:pt x="432996" y="3761312"/>
                  <a:pt x="434139" y="3731446"/>
                </a:cubicBezTo>
                <a:cubicBezTo>
                  <a:pt x="454199" y="3709335"/>
                  <a:pt x="475584" y="3688490"/>
                  <a:pt x="495645" y="3666380"/>
                </a:cubicBezTo>
                <a:cubicBezTo>
                  <a:pt x="501300" y="3657822"/>
                  <a:pt x="507391" y="3648465"/>
                  <a:pt x="513046" y="3639908"/>
                </a:cubicBezTo>
                <a:cubicBezTo>
                  <a:pt x="504276" y="3641241"/>
                  <a:pt x="497265" y="3643039"/>
                  <a:pt x="488494" y="3644372"/>
                </a:cubicBezTo>
                <a:cubicBezTo>
                  <a:pt x="439379" y="3651468"/>
                  <a:pt x="407771" y="3650406"/>
                  <a:pt x="387582" y="3612599"/>
                </a:cubicBezTo>
                <a:cubicBezTo>
                  <a:pt x="392613" y="3609819"/>
                  <a:pt x="399202" y="3610651"/>
                  <a:pt x="401362" y="3604825"/>
                </a:cubicBezTo>
                <a:cubicBezTo>
                  <a:pt x="401139" y="3604309"/>
                  <a:pt x="400917" y="3603792"/>
                  <a:pt x="401351" y="3602993"/>
                </a:cubicBezTo>
                <a:cubicBezTo>
                  <a:pt x="402611" y="3593270"/>
                  <a:pt x="438920" y="3572723"/>
                  <a:pt x="416019" y="3559340"/>
                </a:cubicBezTo>
                <a:cubicBezTo>
                  <a:pt x="415140" y="3559107"/>
                  <a:pt x="413827" y="3559673"/>
                  <a:pt x="412514" y="3560239"/>
                </a:cubicBezTo>
                <a:cubicBezTo>
                  <a:pt x="415543" y="3552815"/>
                  <a:pt x="410999" y="3563952"/>
                  <a:pt x="412080" y="3561038"/>
                </a:cubicBezTo>
                <a:cubicBezTo>
                  <a:pt x="411857" y="3560522"/>
                  <a:pt x="412291" y="3559723"/>
                  <a:pt x="412291" y="3559723"/>
                </a:cubicBezTo>
                <a:cubicBezTo>
                  <a:pt x="411635" y="3560006"/>
                  <a:pt x="411857" y="3560522"/>
                  <a:pt x="411857" y="3560522"/>
                </a:cubicBezTo>
                <a:cubicBezTo>
                  <a:pt x="411422" y="3561322"/>
                  <a:pt x="411210" y="3562637"/>
                  <a:pt x="410342" y="3564235"/>
                </a:cubicBezTo>
                <a:cubicBezTo>
                  <a:pt x="403850" y="3579886"/>
                  <a:pt x="355043" y="3602148"/>
                  <a:pt x="332533" y="3580641"/>
                </a:cubicBezTo>
                <a:cubicBezTo>
                  <a:pt x="330097" y="3576795"/>
                  <a:pt x="330054" y="3569471"/>
                  <a:pt x="328275" y="3565342"/>
                </a:cubicBezTo>
                <a:cubicBezTo>
                  <a:pt x="326272" y="3560697"/>
                  <a:pt x="324715" y="3557084"/>
                  <a:pt x="322936" y="3552957"/>
                </a:cubicBezTo>
                <a:cubicBezTo>
                  <a:pt x="326876" y="3551258"/>
                  <a:pt x="330159" y="3549843"/>
                  <a:pt x="332998" y="3547395"/>
                </a:cubicBezTo>
                <a:cubicBezTo>
                  <a:pt x="332342" y="3547678"/>
                  <a:pt x="332119" y="3547162"/>
                  <a:pt x="332119" y="3547162"/>
                </a:cubicBezTo>
                <a:cubicBezTo>
                  <a:pt x="330139" y="3546180"/>
                  <a:pt x="328782" y="3539421"/>
                  <a:pt x="328983" y="3536274"/>
                </a:cubicBezTo>
                <a:cubicBezTo>
                  <a:pt x="313381" y="3532597"/>
                  <a:pt x="298435" y="3528635"/>
                  <a:pt x="283055" y="3525474"/>
                </a:cubicBezTo>
                <a:cubicBezTo>
                  <a:pt x="306633" y="3504295"/>
                  <a:pt x="337127" y="3502778"/>
                  <a:pt x="307786" y="3476260"/>
                </a:cubicBezTo>
                <a:cubicBezTo>
                  <a:pt x="293888" y="3463892"/>
                  <a:pt x="306715" y="3443064"/>
                  <a:pt x="318249" y="3426466"/>
                </a:cubicBezTo>
                <a:cubicBezTo>
                  <a:pt x="317592" y="3426749"/>
                  <a:pt x="317592" y="3426749"/>
                  <a:pt x="316936" y="3427032"/>
                </a:cubicBezTo>
                <a:cubicBezTo>
                  <a:pt x="305104" y="3430296"/>
                  <a:pt x="279662" y="3432695"/>
                  <a:pt x="269504" y="3421775"/>
                </a:cubicBezTo>
                <a:cubicBezTo>
                  <a:pt x="263594" y="3424322"/>
                  <a:pt x="258997" y="3426304"/>
                  <a:pt x="253743" y="3428569"/>
                </a:cubicBezTo>
                <a:cubicBezTo>
                  <a:pt x="248086" y="3399185"/>
                  <a:pt x="283622" y="3396719"/>
                  <a:pt x="295548" y="3371995"/>
                </a:cubicBezTo>
                <a:cubicBezTo>
                  <a:pt x="310842" y="3360507"/>
                  <a:pt x="326137" y="3349018"/>
                  <a:pt x="342088" y="3337246"/>
                </a:cubicBezTo>
                <a:cubicBezTo>
                  <a:pt x="341431" y="3337529"/>
                  <a:pt x="340552" y="3337296"/>
                  <a:pt x="343625" y="3337196"/>
                </a:cubicBezTo>
                <a:cubicBezTo>
                  <a:pt x="351081" y="3336430"/>
                  <a:pt x="370603" y="3334747"/>
                  <a:pt x="380908" y="3333364"/>
                </a:cubicBezTo>
                <a:cubicBezTo>
                  <a:pt x="380558" y="3310873"/>
                  <a:pt x="376098" y="3298719"/>
                  <a:pt x="346048" y="3301270"/>
                </a:cubicBezTo>
                <a:cubicBezTo>
                  <a:pt x="323678" y="3303569"/>
                  <a:pt x="298871" y="3302023"/>
                  <a:pt x="276045" y="3301459"/>
                </a:cubicBezTo>
                <a:cubicBezTo>
                  <a:pt x="270580" y="3305039"/>
                  <a:pt x="266650" y="3308569"/>
                  <a:pt x="261407" y="3312665"/>
                </a:cubicBezTo>
                <a:cubicBezTo>
                  <a:pt x="254459" y="3325451"/>
                  <a:pt x="242363" y="3320874"/>
                  <a:pt x="236622" y="3314782"/>
                </a:cubicBezTo>
                <a:cubicBezTo>
                  <a:pt x="223815" y="3301331"/>
                  <a:pt x="234079" y="3292623"/>
                  <a:pt x="244533" y="3278938"/>
                </a:cubicBezTo>
                <a:cubicBezTo>
                  <a:pt x="262920" y="3271011"/>
                  <a:pt x="290660" y="3248651"/>
                  <a:pt x="304791" y="3263366"/>
                </a:cubicBezTo>
                <a:cubicBezTo>
                  <a:pt x="303477" y="3263933"/>
                  <a:pt x="306104" y="3262800"/>
                  <a:pt x="305448" y="3263083"/>
                </a:cubicBezTo>
                <a:cubicBezTo>
                  <a:pt x="305448" y="3263083"/>
                  <a:pt x="305448" y="3263083"/>
                  <a:pt x="306104" y="3262800"/>
                </a:cubicBezTo>
                <a:cubicBezTo>
                  <a:pt x="311358" y="3260536"/>
                  <a:pt x="325815" y="3256138"/>
                  <a:pt x="332827" y="3254340"/>
                </a:cubicBezTo>
                <a:cubicBezTo>
                  <a:pt x="333654" y="3245417"/>
                  <a:pt x="333822" y="3236777"/>
                  <a:pt x="334648" y="3227854"/>
                </a:cubicBezTo>
                <a:cubicBezTo>
                  <a:pt x="296368" y="3211308"/>
                  <a:pt x="340260" y="3174030"/>
                  <a:pt x="307879" y="3153106"/>
                </a:cubicBezTo>
                <a:cubicBezTo>
                  <a:pt x="308758" y="3153339"/>
                  <a:pt x="310517" y="3153806"/>
                  <a:pt x="312274" y="3154271"/>
                </a:cubicBezTo>
                <a:cubicBezTo>
                  <a:pt x="309415" y="3153056"/>
                  <a:pt x="305899" y="3152124"/>
                  <a:pt x="302604" y="3151708"/>
                </a:cubicBezTo>
                <a:cubicBezTo>
                  <a:pt x="302827" y="3152224"/>
                  <a:pt x="302170" y="3152508"/>
                  <a:pt x="301736" y="3153307"/>
                </a:cubicBezTo>
                <a:cubicBezTo>
                  <a:pt x="274409" y="3171205"/>
                  <a:pt x="261116" y="3187339"/>
                  <a:pt x="231839" y="3171808"/>
                </a:cubicBezTo>
                <a:cubicBezTo>
                  <a:pt x="208463" y="3189841"/>
                  <a:pt x="195953" y="3189725"/>
                  <a:pt x="185731" y="3167817"/>
                </a:cubicBezTo>
                <a:cubicBezTo>
                  <a:pt x="195794" y="3162257"/>
                  <a:pt x="200581" y="3155297"/>
                  <a:pt x="203822" y="3146556"/>
                </a:cubicBezTo>
                <a:cubicBezTo>
                  <a:pt x="210633" y="3147904"/>
                  <a:pt x="199649" y="3145907"/>
                  <a:pt x="202943" y="3146323"/>
                </a:cubicBezTo>
                <a:cubicBezTo>
                  <a:pt x="205580" y="3147022"/>
                  <a:pt x="204701" y="3146789"/>
                  <a:pt x="203822" y="3146556"/>
                </a:cubicBezTo>
                <a:cubicBezTo>
                  <a:pt x="203165" y="3146840"/>
                  <a:pt x="202064" y="3146090"/>
                  <a:pt x="200528" y="3146140"/>
                </a:cubicBezTo>
                <a:cubicBezTo>
                  <a:pt x="179661" y="3142896"/>
                  <a:pt x="140724" y="3126634"/>
                  <a:pt x="132028" y="3102845"/>
                </a:cubicBezTo>
                <a:cubicBezTo>
                  <a:pt x="135088" y="3100914"/>
                  <a:pt x="140564" y="3099166"/>
                  <a:pt x="144282" y="3096951"/>
                </a:cubicBezTo>
                <a:cubicBezTo>
                  <a:pt x="147766" y="3092389"/>
                  <a:pt x="149482" y="3085530"/>
                  <a:pt x="154291" y="3082233"/>
                </a:cubicBezTo>
                <a:cubicBezTo>
                  <a:pt x="241726" y="3023125"/>
                  <a:pt x="204231" y="3028272"/>
                  <a:pt x="140115" y="2984311"/>
                </a:cubicBezTo>
                <a:cubicBezTo>
                  <a:pt x="139035" y="2987224"/>
                  <a:pt x="136016" y="2996481"/>
                  <a:pt x="134935" y="2999394"/>
                </a:cubicBezTo>
                <a:cubicBezTo>
                  <a:pt x="123772" y="3004206"/>
                  <a:pt x="115436" y="3004741"/>
                  <a:pt x="105098" y="3000629"/>
                </a:cubicBezTo>
                <a:cubicBezTo>
                  <a:pt x="111823" y="2987326"/>
                  <a:pt x="106527" y="2982267"/>
                  <a:pt x="91814" y="2980653"/>
                </a:cubicBezTo>
                <a:cubicBezTo>
                  <a:pt x="89600" y="2977323"/>
                  <a:pt x="87387" y="2973994"/>
                  <a:pt x="85173" y="2970665"/>
                </a:cubicBezTo>
                <a:cubicBezTo>
                  <a:pt x="78584" y="2969833"/>
                  <a:pt x="66075" y="2969717"/>
                  <a:pt x="62537" y="2965122"/>
                </a:cubicBezTo>
                <a:cubicBezTo>
                  <a:pt x="56563" y="2956683"/>
                  <a:pt x="65767" y="2954551"/>
                  <a:pt x="73637" y="2949323"/>
                </a:cubicBezTo>
                <a:cubicBezTo>
                  <a:pt x="51118" y="2925985"/>
                  <a:pt x="84832" y="2912064"/>
                  <a:pt x="91069" y="2890404"/>
                </a:cubicBezTo>
                <a:cubicBezTo>
                  <a:pt x="110408" y="2819648"/>
                  <a:pt x="62117" y="2779880"/>
                  <a:pt x="31737" y="2725660"/>
                </a:cubicBezTo>
                <a:cubicBezTo>
                  <a:pt x="39384" y="2719916"/>
                  <a:pt x="37604" y="2715788"/>
                  <a:pt x="30994" y="2711294"/>
                </a:cubicBezTo>
                <a:cubicBezTo>
                  <a:pt x="20370" y="2695679"/>
                  <a:pt x="10624" y="2680297"/>
                  <a:pt x="0" y="2664682"/>
                </a:cubicBezTo>
                <a:cubicBezTo>
                  <a:pt x="1525" y="2662801"/>
                  <a:pt x="4153" y="2661668"/>
                  <a:pt x="4142" y="2659837"/>
                </a:cubicBezTo>
                <a:cubicBezTo>
                  <a:pt x="11627" y="2588683"/>
                  <a:pt x="32747" y="2559997"/>
                  <a:pt x="113033" y="2516822"/>
                </a:cubicBezTo>
                <a:cubicBezTo>
                  <a:pt x="141473" y="2501502"/>
                  <a:pt x="138674" y="2435394"/>
                  <a:pt x="136767" y="2409289"/>
                </a:cubicBezTo>
                <a:cubicBezTo>
                  <a:pt x="135664" y="2408541"/>
                  <a:pt x="133472" y="2408874"/>
                  <a:pt x="131280" y="2409207"/>
                </a:cubicBezTo>
                <a:cubicBezTo>
                  <a:pt x="133662" y="2403896"/>
                  <a:pt x="129320" y="2411887"/>
                  <a:pt x="130623" y="2409490"/>
                </a:cubicBezTo>
                <a:cubicBezTo>
                  <a:pt x="130189" y="2410289"/>
                  <a:pt x="129754" y="2411088"/>
                  <a:pt x="129320" y="2411887"/>
                </a:cubicBezTo>
                <a:cubicBezTo>
                  <a:pt x="121503" y="2426272"/>
                  <a:pt x="107216" y="2459968"/>
                  <a:pt x="108858" y="2478231"/>
                </a:cubicBezTo>
                <a:cubicBezTo>
                  <a:pt x="111868" y="2505084"/>
                  <a:pt x="91363" y="2526163"/>
                  <a:pt x="59766" y="2526931"/>
                </a:cubicBezTo>
                <a:cubicBezTo>
                  <a:pt x="35192" y="2527733"/>
                  <a:pt x="18043" y="2522274"/>
                  <a:pt x="20288" y="2493157"/>
                </a:cubicBezTo>
                <a:cubicBezTo>
                  <a:pt x="23528" y="2446475"/>
                  <a:pt x="82979" y="2405549"/>
                  <a:pt x="114797" y="2367356"/>
                </a:cubicBezTo>
                <a:cubicBezTo>
                  <a:pt x="114797" y="2367356"/>
                  <a:pt x="109787" y="2373798"/>
                  <a:pt x="116978" y="2365191"/>
                </a:cubicBezTo>
                <a:cubicBezTo>
                  <a:pt x="125038" y="2354985"/>
                  <a:pt x="154419" y="2312946"/>
                  <a:pt x="161558" y="2295182"/>
                </a:cubicBezTo>
                <a:cubicBezTo>
                  <a:pt x="168220" y="2308833"/>
                  <a:pt x="167226" y="2326396"/>
                  <a:pt x="168635" y="2342313"/>
                </a:cubicBezTo>
                <a:cubicBezTo>
                  <a:pt x="175203" y="2339481"/>
                  <a:pt x="179142" y="2337783"/>
                  <a:pt x="186801" y="2333870"/>
                </a:cubicBezTo>
                <a:cubicBezTo>
                  <a:pt x="194459" y="2329957"/>
                  <a:pt x="196862" y="2328309"/>
                  <a:pt x="210643" y="2320533"/>
                </a:cubicBezTo>
                <a:cubicBezTo>
                  <a:pt x="209986" y="2320816"/>
                  <a:pt x="186154" y="2335985"/>
                  <a:pt x="210643" y="2320533"/>
                </a:cubicBezTo>
                <a:cubicBezTo>
                  <a:pt x="213047" y="2318884"/>
                  <a:pt x="215452" y="2317236"/>
                  <a:pt x="219169" y="2315021"/>
                </a:cubicBezTo>
                <a:cubicBezTo>
                  <a:pt x="276450" y="2278090"/>
                  <a:pt x="437616" y="2180469"/>
                  <a:pt x="534766" y="2169189"/>
                </a:cubicBezTo>
                <a:cubicBezTo>
                  <a:pt x="610710" y="2134005"/>
                  <a:pt x="678784" y="2104050"/>
                  <a:pt x="752780" y="2073377"/>
                </a:cubicBezTo>
                <a:cubicBezTo>
                  <a:pt x="783200" y="2059041"/>
                  <a:pt x="811492" y="2056024"/>
                  <a:pt x="843713" y="2049479"/>
                </a:cubicBezTo>
                <a:cubicBezTo>
                  <a:pt x="845270" y="2053092"/>
                  <a:pt x="847483" y="2056421"/>
                  <a:pt x="849041" y="2060033"/>
                </a:cubicBezTo>
                <a:cubicBezTo>
                  <a:pt x="862174" y="2054372"/>
                  <a:pt x="872448" y="2047495"/>
                  <a:pt x="887574" y="2044647"/>
                </a:cubicBezTo>
                <a:cubicBezTo>
                  <a:pt x="896291" y="2034158"/>
                  <a:pt x="949007" y="2004703"/>
                  <a:pt x="965606" y="2028758"/>
                </a:cubicBezTo>
                <a:cubicBezTo>
                  <a:pt x="1103184" y="1950483"/>
                  <a:pt x="1250147" y="1901208"/>
                  <a:pt x="1393520" y="1838183"/>
                </a:cubicBezTo>
                <a:cubicBezTo>
                  <a:pt x="1411261" y="1832370"/>
                  <a:pt x="1426344" y="1822198"/>
                  <a:pt x="1444318" y="1818733"/>
                </a:cubicBezTo>
                <a:cubicBezTo>
                  <a:pt x="1448915" y="1816751"/>
                  <a:pt x="1452411" y="1814021"/>
                  <a:pt x="1457230" y="1812555"/>
                </a:cubicBezTo>
                <a:cubicBezTo>
                  <a:pt x="1478700" y="1806360"/>
                  <a:pt x="1498856" y="1800732"/>
                  <a:pt x="1519649" y="1791157"/>
                </a:cubicBezTo>
                <a:cubicBezTo>
                  <a:pt x="1696915" y="1707402"/>
                  <a:pt x="1877508" y="1629557"/>
                  <a:pt x="2055653" y="1546034"/>
                </a:cubicBezTo>
                <a:cubicBezTo>
                  <a:pt x="2256539" y="1448425"/>
                  <a:pt x="2416458" y="1400297"/>
                  <a:pt x="2617789" y="1303721"/>
                </a:cubicBezTo>
                <a:cubicBezTo>
                  <a:pt x="2644268" y="1291083"/>
                  <a:pt x="2669668" y="1281358"/>
                  <a:pt x="2694378" y="1266423"/>
                </a:cubicBezTo>
                <a:cubicBezTo>
                  <a:pt x="2702471" y="1261710"/>
                  <a:pt x="2708582" y="1256016"/>
                  <a:pt x="2716674" y="1251304"/>
                </a:cubicBezTo>
                <a:cubicBezTo>
                  <a:pt x="2728050" y="1245177"/>
                  <a:pt x="2738769" y="1239332"/>
                  <a:pt x="2749710" y="1234004"/>
                </a:cubicBezTo>
                <a:cubicBezTo>
                  <a:pt x="2769336" y="1212693"/>
                  <a:pt x="2786390" y="1201670"/>
                  <a:pt x="2815169" y="1207011"/>
                </a:cubicBezTo>
                <a:cubicBezTo>
                  <a:pt x="2817795" y="1205879"/>
                  <a:pt x="2821524" y="1205496"/>
                  <a:pt x="2824151" y="1204363"/>
                </a:cubicBezTo>
                <a:cubicBezTo>
                  <a:pt x="2889397" y="1178686"/>
                  <a:pt x="2956901" y="1163664"/>
                  <a:pt x="3022380" y="1140334"/>
                </a:cubicBezTo>
                <a:cubicBezTo>
                  <a:pt x="3042705" y="1126066"/>
                  <a:pt x="3061283" y="1113161"/>
                  <a:pt x="3085614" y="1108182"/>
                </a:cubicBezTo>
                <a:cubicBezTo>
                  <a:pt x="3090856" y="1104086"/>
                  <a:pt x="3095665" y="1100789"/>
                  <a:pt x="3101353" y="1097725"/>
                </a:cubicBezTo>
                <a:cubicBezTo>
                  <a:pt x="3124104" y="1085470"/>
                  <a:pt x="3145776" y="1076128"/>
                  <a:pt x="3171197" y="1070066"/>
                </a:cubicBezTo>
                <a:cubicBezTo>
                  <a:pt x="3327005" y="1032277"/>
                  <a:pt x="3467475" y="960712"/>
                  <a:pt x="3612139" y="893457"/>
                </a:cubicBezTo>
                <a:cubicBezTo>
                  <a:pt x="3779724" y="805308"/>
                  <a:pt x="3950413" y="722552"/>
                  <a:pt x="4119332" y="637499"/>
                </a:cubicBezTo>
                <a:cubicBezTo>
                  <a:pt x="4176508" y="620196"/>
                  <a:pt x="4233461" y="602378"/>
                  <a:pt x="4290626" y="583244"/>
                </a:cubicBezTo>
                <a:cubicBezTo>
                  <a:pt x="4331976" y="561748"/>
                  <a:pt x="4428798" y="531639"/>
                  <a:pt x="4467712" y="506298"/>
                </a:cubicBezTo>
                <a:cubicBezTo>
                  <a:pt x="4522982" y="500832"/>
                  <a:pt x="4570465" y="477304"/>
                  <a:pt x="4621455" y="452876"/>
                </a:cubicBezTo>
                <a:cubicBezTo>
                  <a:pt x="4667413" y="431230"/>
                  <a:pt x="4706974" y="403774"/>
                  <a:pt x="4758727" y="397376"/>
                </a:cubicBezTo>
                <a:cubicBezTo>
                  <a:pt x="4780875" y="394561"/>
                  <a:pt x="4787124" y="374733"/>
                  <a:pt x="4795586" y="358234"/>
                </a:cubicBezTo>
                <a:cubicBezTo>
                  <a:pt x="4795586" y="358234"/>
                  <a:pt x="4795385" y="361380"/>
                  <a:pt x="4796020" y="357434"/>
                </a:cubicBezTo>
                <a:lnTo>
                  <a:pt x="4937825" y="288966"/>
                </a:lnTo>
                <a:cubicBezTo>
                  <a:pt x="4939582" y="289431"/>
                  <a:pt x="4941776" y="289097"/>
                  <a:pt x="4943534" y="289563"/>
                </a:cubicBezTo>
                <a:cubicBezTo>
                  <a:pt x="5014870" y="254531"/>
                  <a:pt x="5088115" y="245600"/>
                  <a:pt x="5146612" y="191622"/>
                </a:cubicBezTo>
                <a:lnTo>
                  <a:pt x="5104139" y="208707"/>
                </a:lnTo>
                <a:lnTo>
                  <a:pt x="5265856" y="130429"/>
                </a:lnTo>
                <a:cubicBezTo>
                  <a:pt x="5268494" y="131129"/>
                  <a:pt x="5281681" y="134624"/>
                  <a:pt x="5285198" y="135556"/>
                </a:cubicBezTo>
                <a:cubicBezTo>
                  <a:pt x="5290451" y="133291"/>
                  <a:pt x="5294826" y="130794"/>
                  <a:pt x="5300080" y="128529"/>
                </a:cubicBezTo>
                <a:cubicBezTo>
                  <a:pt x="5324705" y="98944"/>
                  <a:pt x="5343739" y="88903"/>
                  <a:pt x="5375230" y="107762"/>
                </a:cubicBezTo>
                <a:cubicBezTo>
                  <a:pt x="5375018" y="109077"/>
                  <a:pt x="5375463" y="110109"/>
                  <a:pt x="5375474" y="111940"/>
                </a:cubicBezTo>
                <a:cubicBezTo>
                  <a:pt x="5417079" y="96454"/>
                  <a:pt x="5457148" y="81018"/>
                  <a:pt x="5498086" y="63983"/>
                </a:cubicBezTo>
                <a:lnTo>
                  <a:pt x="5497972" y="64691"/>
                </a:lnTo>
                <a:lnTo>
                  <a:pt x="5497629" y="65634"/>
                </a:lnTo>
                <a:cubicBezTo>
                  <a:pt x="5496955" y="67683"/>
                  <a:pt x="5496471" y="69269"/>
                  <a:pt x="5497874" y="65299"/>
                </a:cubicBezTo>
                <a:cubicBezTo>
                  <a:pt x="5498742" y="63701"/>
                  <a:pt x="5499389" y="61586"/>
                  <a:pt x="5500469" y="58672"/>
                </a:cubicBezTo>
                <a:cubicBezTo>
                  <a:pt x="5508020" y="36447"/>
                  <a:pt x="5586200" y="8255"/>
                  <a:pt x="5620995" y="29361"/>
                </a:cubicBezTo>
                <a:cubicBezTo>
                  <a:pt x="5634119" y="21868"/>
                  <a:pt x="5643545" y="20253"/>
                  <a:pt x="5654550" y="25912"/>
                </a:cubicBezTo>
                <a:cubicBezTo>
                  <a:pt x="5657156" y="21117"/>
                  <a:pt x="5691707" y="104"/>
                  <a:pt x="5702469" y="1585"/>
                </a:cubicBezTo>
                <a:cubicBezTo>
                  <a:pt x="5695553" y="19865"/>
                  <a:pt x="5678690" y="25910"/>
                  <a:pt x="5659880" y="36466"/>
                </a:cubicBezTo>
                <a:cubicBezTo>
                  <a:pt x="5612205" y="64971"/>
                  <a:pt x="5570993" y="110275"/>
                  <a:pt x="5512832" y="109031"/>
                </a:cubicBezTo>
                <a:cubicBezTo>
                  <a:pt x="5512609" y="108515"/>
                  <a:pt x="5512609" y="108515"/>
                  <a:pt x="5513054" y="109547"/>
                </a:cubicBezTo>
                <a:cubicBezTo>
                  <a:pt x="5515046" y="112361"/>
                  <a:pt x="5521667" y="118686"/>
                  <a:pt x="5520162" y="124230"/>
                </a:cubicBezTo>
                <a:cubicBezTo>
                  <a:pt x="5521041" y="124463"/>
                  <a:pt x="5521041" y="124463"/>
                  <a:pt x="5521920" y="124696"/>
                </a:cubicBezTo>
                <a:cubicBezTo>
                  <a:pt x="5536421" y="127625"/>
                  <a:pt x="5560041" y="113772"/>
                  <a:pt x="5577104" y="104580"/>
                </a:cubicBezTo>
                <a:cubicBezTo>
                  <a:pt x="5608384" y="124755"/>
                  <a:pt x="5592201" y="172120"/>
                  <a:pt x="5648836" y="137304"/>
                </a:cubicBezTo>
                <a:lnTo>
                  <a:pt x="5649183" y="136665"/>
                </a:lnTo>
                <a:lnTo>
                  <a:pt x="5649691" y="138159"/>
                </a:lnTo>
                <a:cubicBezTo>
                  <a:pt x="5649606" y="137736"/>
                  <a:pt x="5649270" y="136504"/>
                  <a:pt x="5649270" y="136504"/>
                </a:cubicBezTo>
                <a:lnTo>
                  <a:pt x="5649183" y="136665"/>
                </a:lnTo>
                <a:lnTo>
                  <a:pt x="5648602" y="134956"/>
                </a:lnTo>
                <a:cubicBezTo>
                  <a:pt x="5645700" y="126417"/>
                  <a:pt x="5616009" y="115348"/>
                  <a:pt x="5643358" y="101112"/>
                </a:cubicBezTo>
                <a:cubicBezTo>
                  <a:pt x="5674689" y="92502"/>
                  <a:pt x="5678979" y="75354"/>
                  <a:pt x="5686954" y="50498"/>
                </a:cubicBezTo>
                <a:cubicBezTo>
                  <a:pt x="5686954" y="50498"/>
                  <a:pt x="5687610" y="50215"/>
                  <a:pt x="5687388" y="49699"/>
                </a:cubicBezTo>
                <a:cubicBezTo>
                  <a:pt x="5689558" y="45703"/>
                  <a:pt x="5702672" y="36379"/>
                  <a:pt x="5711230" y="36362"/>
                </a:cubicBezTo>
                <a:cubicBezTo>
                  <a:pt x="5711230" y="36362"/>
                  <a:pt x="5711452" y="36878"/>
                  <a:pt x="5711452" y="36878"/>
                </a:cubicBezTo>
                <a:cubicBezTo>
                  <a:pt x="5711452" y="36878"/>
                  <a:pt x="5711230" y="36362"/>
                  <a:pt x="5711441" y="35047"/>
                </a:cubicBezTo>
                <a:cubicBezTo>
                  <a:pt x="5711219" y="34530"/>
                  <a:pt x="5711219" y="34530"/>
                  <a:pt x="5711219" y="34530"/>
                </a:cubicBezTo>
                <a:cubicBezTo>
                  <a:pt x="5710997" y="34014"/>
                  <a:pt x="5711431" y="33215"/>
                  <a:pt x="5711208" y="32699"/>
                </a:cubicBezTo>
                <a:cubicBezTo>
                  <a:pt x="5712405" y="11989"/>
                  <a:pt x="5757473" y="-11722"/>
                  <a:pt x="5781529" y="11566"/>
                </a:cubicBezTo>
                <a:cubicBezTo>
                  <a:pt x="5782185" y="11283"/>
                  <a:pt x="5782185" y="11283"/>
                  <a:pt x="5782185" y="11283"/>
                </a:cubicBezTo>
                <a:cubicBezTo>
                  <a:pt x="5782185" y="11283"/>
                  <a:pt x="5782842" y="11000"/>
                  <a:pt x="5782842" y="11000"/>
                </a:cubicBezTo>
                <a:cubicBezTo>
                  <a:pt x="5787216" y="8502"/>
                  <a:pt x="5800530" y="-3968"/>
                  <a:pt x="5808241" y="1275"/>
                </a:cubicBezTo>
                <a:cubicBezTo>
                  <a:pt x="5808241" y="1275"/>
                  <a:pt x="5807304" y="456"/>
                  <a:pt x="5807083" y="16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CAE419AE-55FB-4A23-92A6-4D0346297DD0}"/>
              </a:ext>
            </a:extLst>
          </p:cNvPr>
          <p:cNvSpPr/>
          <p:nvPr/>
        </p:nvSpPr>
        <p:spPr>
          <a:xfrm rot="20200871">
            <a:off x="11439867" y="1928198"/>
            <a:ext cx="14302" cy="5620"/>
          </a:xfrm>
          <a:custGeom>
            <a:avLst/>
            <a:gdLst>
              <a:gd name="connsiteX0" fmla="*/ 1652 w 14302"/>
              <a:gd name="connsiteY0" fmla="*/ 10677 h 5619"/>
              <a:gd name="connsiteX1" fmla="*/ 1652 w 14302"/>
              <a:gd name="connsiteY1" fmla="*/ 10677 h 5619"/>
              <a:gd name="connsiteX2" fmla="*/ 1652 w 14302"/>
              <a:gd name="connsiteY2" fmla="*/ 10677 h 5619"/>
              <a:gd name="connsiteX3" fmla="*/ 3797 w 14302"/>
              <a:gd name="connsiteY3" fmla="*/ 10677 h 5619"/>
              <a:gd name="connsiteX4" fmla="*/ 15238 w 14302"/>
              <a:gd name="connsiteY4" fmla="*/ 10116 h 5619"/>
              <a:gd name="connsiteX5" fmla="*/ 19529 w 14302"/>
              <a:gd name="connsiteY5" fmla="*/ 0 h 5619"/>
              <a:gd name="connsiteX6" fmla="*/ 1652 w 14302"/>
              <a:gd name="connsiteY6" fmla="*/ 562 h 5619"/>
              <a:gd name="connsiteX7" fmla="*/ 1652 w 14302"/>
              <a:gd name="connsiteY7" fmla="*/ 10677 h 5619"/>
              <a:gd name="connsiteX8" fmla="*/ 1652 w 14302"/>
              <a:gd name="connsiteY8" fmla="*/ 10677 h 5619"/>
              <a:gd name="connsiteX9" fmla="*/ 1652 w 14302"/>
              <a:gd name="connsiteY9" fmla="*/ 10677 h 5619"/>
              <a:gd name="connsiteX10" fmla="*/ 1652 w 14302"/>
              <a:gd name="connsiteY10" fmla="*/ 10677 h 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02" h="5619">
                <a:moveTo>
                  <a:pt x="1652" y="10677"/>
                </a:moveTo>
                <a:cubicBezTo>
                  <a:pt x="1652" y="10677"/>
                  <a:pt x="1652" y="10677"/>
                  <a:pt x="1652" y="10677"/>
                </a:cubicBezTo>
                <a:cubicBezTo>
                  <a:pt x="2367" y="10677"/>
                  <a:pt x="2367" y="10677"/>
                  <a:pt x="1652" y="10677"/>
                </a:cubicBezTo>
                <a:cubicBezTo>
                  <a:pt x="2367" y="10677"/>
                  <a:pt x="3082" y="10677"/>
                  <a:pt x="3797" y="10677"/>
                </a:cubicBezTo>
                <a:cubicBezTo>
                  <a:pt x="6657" y="10677"/>
                  <a:pt x="10948" y="10116"/>
                  <a:pt x="15238" y="10116"/>
                </a:cubicBezTo>
                <a:cubicBezTo>
                  <a:pt x="17384" y="7306"/>
                  <a:pt x="18814" y="3934"/>
                  <a:pt x="19529" y="0"/>
                </a:cubicBezTo>
                <a:cubicBezTo>
                  <a:pt x="15238" y="562"/>
                  <a:pt x="8803" y="1124"/>
                  <a:pt x="1652" y="562"/>
                </a:cubicBezTo>
                <a:cubicBezTo>
                  <a:pt x="2367" y="3372"/>
                  <a:pt x="2367" y="6744"/>
                  <a:pt x="1652" y="10677"/>
                </a:cubicBezTo>
                <a:cubicBezTo>
                  <a:pt x="1652" y="10677"/>
                  <a:pt x="936" y="10677"/>
                  <a:pt x="1652" y="10677"/>
                </a:cubicBezTo>
                <a:cubicBezTo>
                  <a:pt x="-1209" y="10677"/>
                  <a:pt x="221" y="10677"/>
                  <a:pt x="1652" y="10677"/>
                </a:cubicBezTo>
                <a:cubicBezTo>
                  <a:pt x="936" y="10677"/>
                  <a:pt x="1652" y="10677"/>
                  <a:pt x="1652" y="10677"/>
                </a:cubicBezTo>
                <a:close/>
              </a:path>
            </a:pathLst>
          </a:custGeom>
          <a:solidFill>
            <a:srgbClr val="2E2E2E"/>
          </a:solidFill>
          <a:ln w="714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FCA84799-6988-49EB-B6E3-D3585F3A9AAF}"/>
              </a:ext>
            </a:extLst>
          </p:cNvPr>
          <p:cNvSpPr/>
          <p:nvPr/>
        </p:nvSpPr>
        <p:spPr>
          <a:xfrm rot="20200871">
            <a:off x="11117362" y="1557773"/>
            <a:ext cx="7151" cy="562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  <a:gd name="connsiteX2" fmla="*/ 0 w 0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2E2E2E"/>
          </a:solidFill>
          <a:ln w="714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71CE3D8A-1B5C-4F24-8871-9EBD2A379B6C}"/>
              </a:ext>
            </a:extLst>
          </p:cNvPr>
          <p:cNvSpPr/>
          <p:nvPr/>
        </p:nvSpPr>
        <p:spPr>
          <a:xfrm rot="20200871">
            <a:off x="11242730" y="2035206"/>
            <a:ext cx="7151" cy="5620"/>
          </a:xfrm>
          <a:custGeom>
            <a:avLst/>
            <a:gdLst>
              <a:gd name="connsiteX0" fmla="*/ 206 w 0"/>
              <a:gd name="connsiteY0" fmla="*/ 3101 h 0"/>
              <a:gd name="connsiteX1" fmla="*/ 206 w 0"/>
              <a:gd name="connsiteY1" fmla="*/ 1415 h 0"/>
              <a:gd name="connsiteX2" fmla="*/ 206 w 0"/>
              <a:gd name="connsiteY2" fmla="*/ 3101 h 0"/>
              <a:gd name="connsiteX3" fmla="*/ 206 w 0"/>
              <a:gd name="connsiteY3" fmla="*/ 3101 h 0"/>
              <a:gd name="connsiteX4" fmla="*/ 206 w 0"/>
              <a:gd name="connsiteY4" fmla="*/ 310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>
                <a:moveTo>
                  <a:pt x="206" y="3101"/>
                </a:moveTo>
                <a:cubicBezTo>
                  <a:pt x="206" y="2539"/>
                  <a:pt x="206" y="1977"/>
                  <a:pt x="206" y="1415"/>
                </a:cubicBezTo>
                <a:cubicBezTo>
                  <a:pt x="206" y="1977"/>
                  <a:pt x="206" y="2539"/>
                  <a:pt x="206" y="3101"/>
                </a:cubicBezTo>
                <a:cubicBezTo>
                  <a:pt x="206" y="2539"/>
                  <a:pt x="206" y="2539"/>
                  <a:pt x="206" y="3101"/>
                </a:cubicBezTo>
                <a:cubicBezTo>
                  <a:pt x="-509" y="-5329"/>
                  <a:pt x="922" y="6473"/>
                  <a:pt x="206" y="3101"/>
                </a:cubicBezTo>
                <a:close/>
              </a:path>
            </a:pathLst>
          </a:custGeom>
          <a:solidFill>
            <a:srgbClr val="2E2E2E"/>
          </a:solidFill>
          <a:ln w="714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C7ABED8-D0C2-43E1-9839-59D8A79F466E}"/>
              </a:ext>
            </a:extLst>
          </p:cNvPr>
          <p:cNvSpPr/>
          <p:nvPr userDrawn="1"/>
        </p:nvSpPr>
        <p:spPr>
          <a:xfrm>
            <a:off x="11080433" y="4475833"/>
            <a:ext cx="935662" cy="2382167"/>
          </a:xfrm>
          <a:custGeom>
            <a:avLst/>
            <a:gdLst>
              <a:gd name="connsiteX0" fmla="*/ 479172 w 935662"/>
              <a:gd name="connsiteY0" fmla="*/ 1200107 h 2382167"/>
              <a:gd name="connsiteX1" fmla="*/ 483528 w 935662"/>
              <a:gd name="connsiteY1" fmla="*/ 1206953 h 2382167"/>
              <a:gd name="connsiteX2" fmla="*/ 505621 w 935662"/>
              <a:gd name="connsiteY2" fmla="*/ 1267938 h 2382167"/>
              <a:gd name="connsiteX3" fmla="*/ 488506 w 935662"/>
              <a:gd name="connsiteY3" fmla="*/ 1337946 h 2382167"/>
              <a:gd name="connsiteX4" fmla="*/ 459258 w 935662"/>
              <a:gd name="connsiteY4" fmla="*/ 1367817 h 2382167"/>
              <a:gd name="connsiteX5" fmla="*/ 426586 w 935662"/>
              <a:gd name="connsiteY5" fmla="*/ 1407956 h 2382167"/>
              <a:gd name="connsiteX6" fmla="*/ 411339 w 935662"/>
              <a:gd name="connsiteY6" fmla="*/ 1343547 h 2382167"/>
              <a:gd name="connsiteX7" fmla="*/ 410718 w 935662"/>
              <a:gd name="connsiteY7" fmla="*/ 1320523 h 2382167"/>
              <a:gd name="connsiteX8" fmla="*/ 441521 w 935662"/>
              <a:gd name="connsiteY8" fmla="*/ 1251136 h 2382167"/>
              <a:gd name="connsiteX9" fmla="*/ 479172 w 935662"/>
              <a:gd name="connsiteY9" fmla="*/ 1200107 h 2382167"/>
              <a:gd name="connsiteX10" fmla="*/ 0 w 935662"/>
              <a:gd name="connsiteY10" fmla="*/ 1198862 h 2382167"/>
              <a:gd name="connsiteX11" fmla="*/ 42006 w 935662"/>
              <a:gd name="connsiteY11" fmla="*/ 1234334 h 2382167"/>
              <a:gd name="connsiteX12" fmla="*/ 252032 w 935662"/>
              <a:gd name="connsiteY12" fmla="*/ 1450894 h 2382167"/>
              <a:gd name="connsiteX13" fmla="*/ 439968 w 935662"/>
              <a:gd name="connsiteY13" fmla="*/ 1844810 h 2382167"/>
              <a:gd name="connsiteX14" fmla="*/ 444325 w 935662"/>
              <a:gd name="connsiteY14" fmla="*/ 1865036 h 2382167"/>
              <a:gd name="connsiteX15" fmla="*/ 444012 w 935662"/>
              <a:gd name="connsiteY15" fmla="*/ 1865347 h 2382167"/>
              <a:gd name="connsiteX16" fmla="*/ 395473 w 935662"/>
              <a:gd name="connsiteY16" fmla="*/ 1757687 h 2382167"/>
              <a:gd name="connsiteX17" fmla="*/ 251722 w 935662"/>
              <a:gd name="connsiteY17" fmla="*/ 1529304 h 2382167"/>
              <a:gd name="connsiteX18" fmla="*/ 4356 w 935662"/>
              <a:gd name="connsiteY18" fmla="*/ 1207575 h 2382167"/>
              <a:gd name="connsiteX19" fmla="*/ 0 w 935662"/>
              <a:gd name="connsiteY19" fmla="*/ 1198862 h 2382167"/>
              <a:gd name="connsiteX20" fmla="*/ 440901 w 935662"/>
              <a:gd name="connsiteY20" fmla="*/ 1077825 h 2382167"/>
              <a:gd name="connsiteX21" fmla="*/ 471394 w 935662"/>
              <a:gd name="connsiteY21" fmla="*/ 1163081 h 2382167"/>
              <a:gd name="connsiteX22" fmla="*/ 455836 w 935662"/>
              <a:gd name="connsiteY22" fmla="*/ 1213797 h 2382167"/>
              <a:gd name="connsiteX23" fmla="*/ 431256 w 935662"/>
              <a:gd name="connsiteY23" fmla="*/ 1240868 h 2382167"/>
              <a:gd name="connsiteX24" fmla="*/ 392671 w 935662"/>
              <a:gd name="connsiteY24" fmla="*/ 1288785 h 2382167"/>
              <a:gd name="connsiteX25" fmla="*/ 376180 w 935662"/>
              <a:gd name="connsiteY25" fmla="*/ 1183616 h 2382167"/>
              <a:gd name="connsiteX26" fmla="*/ 401073 w 935662"/>
              <a:gd name="connsiteY26" fmla="*/ 1135388 h 2382167"/>
              <a:gd name="connsiteX27" fmla="*/ 440901 w 935662"/>
              <a:gd name="connsiteY27" fmla="*/ 1077825 h 2382167"/>
              <a:gd name="connsiteX28" fmla="*/ 925984 w 935662"/>
              <a:gd name="connsiteY28" fmla="*/ 976078 h 2382167"/>
              <a:gd name="connsiteX29" fmla="*/ 930028 w 935662"/>
              <a:gd name="connsiteY29" fmla="*/ 1017460 h 2382167"/>
              <a:gd name="connsiteX30" fmla="*/ 929406 w 935662"/>
              <a:gd name="connsiteY30" fmla="*/ 1089648 h 2382167"/>
              <a:gd name="connsiteX31" fmla="*/ 883978 w 935662"/>
              <a:gd name="connsiteY31" fmla="*/ 1159347 h 2382167"/>
              <a:gd name="connsiteX32" fmla="*/ 862197 w 935662"/>
              <a:gd name="connsiteY32" fmla="*/ 1171792 h 2382167"/>
              <a:gd name="connsiteX33" fmla="*/ 768230 w 935662"/>
              <a:gd name="connsiteY33" fmla="*/ 1232777 h 2382167"/>
              <a:gd name="connsiteX34" fmla="*/ 774453 w 935662"/>
              <a:gd name="connsiteY34" fmla="*/ 1139744 h 2382167"/>
              <a:gd name="connsiteX35" fmla="*/ 777253 w 935662"/>
              <a:gd name="connsiteY35" fmla="*/ 1128542 h 2382167"/>
              <a:gd name="connsiteX36" fmla="*/ 869977 w 935662"/>
              <a:gd name="connsiteY36" fmla="*/ 1020884 h 2382167"/>
              <a:gd name="connsiteX37" fmla="*/ 916650 w 935662"/>
              <a:gd name="connsiteY37" fmla="*/ 986036 h 2382167"/>
              <a:gd name="connsiteX38" fmla="*/ 925984 w 935662"/>
              <a:gd name="connsiteY38" fmla="*/ 976078 h 2382167"/>
              <a:gd name="connsiteX39" fmla="*/ 602076 w 935662"/>
              <a:gd name="connsiteY39" fmla="*/ 975456 h 2382167"/>
              <a:gd name="connsiteX40" fmla="*/ 611099 w 935662"/>
              <a:gd name="connsiteY40" fmla="*/ 985725 h 2382167"/>
              <a:gd name="connsiteX41" fmla="*/ 653415 w 935662"/>
              <a:gd name="connsiteY41" fmla="*/ 1020573 h 2382167"/>
              <a:gd name="connsiteX42" fmla="*/ 748316 w 935662"/>
              <a:gd name="connsiteY42" fmla="*/ 1149701 h 2382167"/>
              <a:gd name="connsiteX43" fmla="*/ 750183 w 935662"/>
              <a:gd name="connsiteY43" fmla="*/ 1237756 h 2382167"/>
              <a:gd name="connsiteX44" fmla="*/ 666172 w 935662"/>
              <a:gd name="connsiteY44" fmla="*/ 1177704 h 2382167"/>
              <a:gd name="connsiteX45" fmla="*/ 661505 w 935662"/>
              <a:gd name="connsiteY45" fmla="*/ 1175214 h 2382167"/>
              <a:gd name="connsiteX46" fmla="*/ 593674 w 935662"/>
              <a:gd name="connsiteY46" fmla="*/ 1052621 h 2382167"/>
              <a:gd name="connsiteX47" fmla="*/ 602076 w 935662"/>
              <a:gd name="connsiteY47" fmla="*/ 975456 h 2382167"/>
              <a:gd name="connsiteX48" fmla="*/ 406363 w 935662"/>
              <a:gd name="connsiteY48" fmla="*/ 966743 h 2382167"/>
              <a:gd name="connsiteX49" fmla="*/ 436234 w 935662"/>
              <a:gd name="connsiteY49" fmla="*/ 1046709 h 2382167"/>
              <a:gd name="connsiteX50" fmla="*/ 416632 w 935662"/>
              <a:gd name="connsiteY50" fmla="*/ 1104271 h 2382167"/>
              <a:gd name="connsiteX51" fmla="*/ 381471 w 935662"/>
              <a:gd name="connsiteY51" fmla="*/ 1142855 h 2382167"/>
              <a:gd name="connsiteX52" fmla="*/ 358757 w 935662"/>
              <a:gd name="connsiteY52" fmla="*/ 1174903 h 2382167"/>
              <a:gd name="connsiteX53" fmla="*/ 341955 w 935662"/>
              <a:gd name="connsiteY53" fmla="*/ 1111428 h 2382167"/>
              <a:gd name="connsiteX54" fmla="*/ 340399 w 935662"/>
              <a:gd name="connsiteY54" fmla="*/ 1089647 h 2382167"/>
              <a:gd name="connsiteX55" fmla="*/ 370271 w 935662"/>
              <a:gd name="connsiteY55" fmla="*/ 1016838 h 2382167"/>
              <a:gd name="connsiteX56" fmla="*/ 406363 w 935662"/>
              <a:gd name="connsiteY56" fmla="*/ 966743 h 2382167"/>
              <a:gd name="connsiteX57" fmla="*/ 371203 w 935662"/>
              <a:gd name="connsiteY57" fmla="*/ 848818 h 2382167"/>
              <a:gd name="connsiteX58" fmla="*/ 394850 w 935662"/>
              <a:gd name="connsiteY58" fmla="*/ 909803 h 2382167"/>
              <a:gd name="connsiteX59" fmla="*/ 376492 w 935662"/>
              <a:gd name="connsiteY59" fmla="*/ 994748 h 2382167"/>
              <a:gd name="connsiteX60" fmla="*/ 319863 w 935662"/>
              <a:gd name="connsiteY60" fmla="*/ 1059778 h 2382167"/>
              <a:gd name="connsiteX61" fmla="*/ 306483 w 935662"/>
              <a:gd name="connsiteY61" fmla="*/ 1004704 h 2382167"/>
              <a:gd name="connsiteX62" fmla="*/ 304303 w 935662"/>
              <a:gd name="connsiteY62" fmla="*/ 985101 h 2382167"/>
              <a:gd name="connsiteX63" fmla="*/ 339776 w 935662"/>
              <a:gd name="connsiteY63" fmla="*/ 895802 h 2382167"/>
              <a:gd name="connsiteX64" fmla="*/ 365291 w 935662"/>
              <a:gd name="connsiteY64" fmla="*/ 860642 h 2382167"/>
              <a:gd name="connsiteX65" fmla="*/ 371203 w 935662"/>
              <a:gd name="connsiteY65" fmla="*/ 848818 h 2382167"/>
              <a:gd name="connsiteX66" fmla="*/ 925670 w 935662"/>
              <a:gd name="connsiteY66" fmla="*/ 804322 h 2382167"/>
              <a:gd name="connsiteX67" fmla="*/ 930027 w 935662"/>
              <a:gd name="connsiteY67" fmla="*/ 838549 h 2382167"/>
              <a:gd name="connsiteX68" fmla="*/ 931582 w 935662"/>
              <a:gd name="connsiteY68" fmla="*/ 913848 h 2382167"/>
              <a:gd name="connsiteX69" fmla="*/ 888021 w 935662"/>
              <a:gd name="connsiteY69" fmla="*/ 985722 h 2382167"/>
              <a:gd name="connsiteX70" fmla="*/ 871843 w 935662"/>
              <a:gd name="connsiteY70" fmla="*/ 995680 h 2382167"/>
              <a:gd name="connsiteX71" fmla="*/ 774141 w 935662"/>
              <a:gd name="connsiteY71" fmla="*/ 1062576 h 2382167"/>
              <a:gd name="connsiteX72" fmla="*/ 795610 w 935662"/>
              <a:gd name="connsiteY72" fmla="*/ 912603 h 2382167"/>
              <a:gd name="connsiteX73" fmla="*/ 852240 w 935662"/>
              <a:gd name="connsiteY73" fmla="*/ 857528 h 2382167"/>
              <a:gd name="connsiteX74" fmla="*/ 925670 w 935662"/>
              <a:gd name="connsiteY74" fmla="*/ 804322 h 2382167"/>
              <a:gd name="connsiteX75" fmla="*/ 334798 w 935662"/>
              <a:gd name="connsiteY75" fmla="*/ 734625 h 2382167"/>
              <a:gd name="connsiteX76" fmla="*/ 360625 w 935662"/>
              <a:gd name="connsiteY76" fmla="*/ 804323 h 2382167"/>
              <a:gd name="connsiteX77" fmla="*/ 343511 w 935662"/>
              <a:gd name="connsiteY77" fmla="*/ 877131 h 2382167"/>
              <a:gd name="connsiteX78" fmla="*/ 303060 w 935662"/>
              <a:gd name="connsiteY78" fmla="*/ 922248 h 2382167"/>
              <a:gd name="connsiteX79" fmla="*/ 286257 w 935662"/>
              <a:gd name="connsiteY79" fmla="*/ 947452 h 2382167"/>
              <a:gd name="connsiteX80" fmla="*/ 268521 w 935662"/>
              <a:gd name="connsiteY80" fmla="*/ 877755 h 2382167"/>
              <a:gd name="connsiteX81" fmla="*/ 307416 w 935662"/>
              <a:gd name="connsiteY81" fmla="*/ 778497 h 2382167"/>
              <a:gd name="connsiteX82" fmla="*/ 328886 w 935662"/>
              <a:gd name="connsiteY82" fmla="*/ 748005 h 2382167"/>
              <a:gd name="connsiteX83" fmla="*/ 334798 w 935662"/>
              <a:gd name="connsiteY83" fmla="*/ 734625 h 2382167"/>
              <a:gd name="connsiteX84" fmla="*/ 350355 w 935662"/>
              <a:gd name="connsiteY84" fmla="*/ 650927 h 2382167"/>
              <a:gd name="connsiteX85" fmla="*/ 403872 w 935662"/>
              <a:gd name="connsiteY85" fmla="*/ 737116 h 2382167"/>
              <a:gd name="connsiteX86" fmla="*/ 607677 w 935662"/>
              <a:gd name="connsiteY86" fmla="*/ 1171793 h 2382167"/>
              <a:gd name="connsiteX87" fmla="*/ 667105 w 935662"/>
              <a:gd name="connsiteY87" fmla="*/ 1614562 h 2382167"/>
              <a:gd name="connsiteX88" fmla="*/ 660261 w 935662"/>
              <a:gd name="connsiteY88" fmla="*/ 1715062 h 2382167"/>
              <a:gd name="connsiteX89" fmla="*/ 658082 w 935662"/>
              <a:gd name="connsiteY89" fmla="*/ 1725330 h 2382167"/>
              <a:gd name="connsiteX90" fmla="*/ 650925 w 935662"/>
              <a:gd name="connsiteY90" fmla="*/ 1643498 h 2382167"/>
              <a:gd name="connsiteX91" fmla="*/ 576250 w 935662"/>
              <a:gd name="connsiteY91" fmla="*/ 1287231 h 2382167"/>
              <a:gd name="connsiteX92" fmla="*/ 355333 w 935662"/>
              <a:gd name="connsiteY92" fmla="*/ 671151 h 2382167"/>
              <a:gd name="connsiteX93" fmla="*/ 350355 w 935662"/>
              <a:gd name="connsiteY93" fmla="*/ 650927 h 2382167"/>
              <a:gd name="connsiteX94" fmla="*/ 605500 w 935662"/>
              <a:gd name="connsiteY94" fmla="*/ 643770 h 2382167"/>
              <a:gd name="connsiteX95" fmla="*/ 614523 w 935662"/>
              <a:gd name="connsiteY95" fmla="*/ 653728 h 2382167"/>
              <a:gd name="connsiteX96" fmla="*/ 663684 w 935662"/>
              <a:gd name="connsiteY96" fmla="*/ 690132 h 2382167"/>
              <a:gd name="connsiteX97" fmla="*/ 704444 w 935662"/>
              <a:gd name="connsiteY97" fmla="*/ 713468 h 2382167"/>
              <a:gd name="connsiteX98" fmla="*/ 742405 w 935662"/>
              <a:gd name="connsiteY98" fmla="*/ 771030 h 2382167"/>
              <a:gd name="connsiteX99" fmla="*/ 757653 w 935662"/>
              <a:gd name="connsiteY99" fmla="*/ 892069 h 2382167"/>
              <a:gd name="connsiteX100" fmla="*/ 756718 w 935662"/>
              <a:gd name="connsiteY100" fmla="*/ 900469 h 2382167"/>
              <a:gd name="connsiteX101" fmla="*/ 751117 w 935662"/>
              <a:gd name="connsiteY101" fmla="*/ 895802 h 2382167"/>
              <a:gd name="connsiteX102" fmla="*/ 688887 w 935662"/>
              <a:gd name="connsiteY102" fmla="*/ 851930 h 2382167"/>
              <a:gd name="connsiteX103" fmla="*/ 666795 w 935662"/>
              <a:gd name="connsiteY103" fmla="*/ 840106 h 2382167"/>
              <a:gd name="connsiteX104" fmla="*/ 596787 w 935662"/>
              <a:gd name="connsiteY104" fmla="*/ 713157 h 2382167"/>
              <a:gd name="connsiteX105" fmla="*/ 603010 w 935662"/>
              <a:gd name="connsiteY105" fmla="*/ 644392 h 2382167"/>
              <a:gd name="connsiteX106" fmla="*/ 605500 w 935662"/>
              <a:gd name="connsiteY106" fmla="*/ 643770 h 2382167"/>
              <a:gd name="connsiteX107" fmla="*/ 926604 w 935662"/>
              <a:gd name="connsiteY107" fmla="*/ 634746 h 2382167"/>
              <a:gd name="connsiteX108" fmla="*/ 929094 w 935662"/>
              <a:gd name="connsiteY108" fmla="*/ 643148 h 2382167"/>
              <a:gd name="connsiteX109" fmla="*/ 935628 w 935662"/>
              <a:gd name="connsiteY109" fmla="*/ 729647 h 2382167"/>
              <a:gd name="connsiteX110" fmla="*/ 882732 w 935662"/>
              <a:gd name="connsiteY110" fmla="*/ 823303 h 2382167"/>
              <a:gd name="connsiteX111" fmla="*/ 857218 w 935662"/>
              <a:gd name="connsiteY111" fmla="*/ 837615 h 2382167"/>
              <a:gd name="connsiteX112" fmla="*/ 776942 w 935662"/>
              <a:gd name="connsiteY112" fmla="*/ 894245 h 2382167"/>
              <a:gd name="connsiteX113" fmla="*/ 790321 w 935662"/>
              <a:gd name="connsiteY113" fmla="*/ 765430 h 2382167"/>
              <a:gd name="connsiteX114" fmla="*/ 852862 w 935662"/>
              <a:gd name="connsiteY114" fmla="*/ 690753 h 2382167"/>
              <a:gd name="connsiteX115" fmla="*/ 926604 w 935662"/>
              <a:gd name="connsiteY115" fmla="*/ 634746 h 2382167"/>
              <a:gd name="connsiteX116" fmla="*/ 299016 w 935662"/>
              <a:gd name="connsiteY116" fmla="*/ 626345 h 2382167"/>
              <a:gd name="connsiteX117" fmla="*/ 324220 w 935662"/>
              <a:gd name="connsiteY117" fmla="*/ 723736 h 2382167"/>
              <a:gd name="connsiteX118" fmla="*/ 296839 w 935662"/>
              <a:gd name="connsiteY118" fmla="*/ 775387 h 2382167"/>
              <a:gd name="connsiteX119" fmla="*/ 252964 w 935662"/>
              <a:gd name="connsiteY119" fmla="*/ 842907 h 2382167"/>
              <a:gd name="connsiteX120" fmla="*/ 275368 w 935662"/>
              <a:gd name="connsiteY120" fmla="*/ 660572 h 2382167"/>
              <a:gd name="connsiteX121" fmla="*/ 299016 w 935662"/>
              <a:gd name="connsiteY121" fmla="*/ 626345 h 2382167"/>
              <a:gd name="connsiteX122" fmla="*/ 148729 w 935662"/>
              <a:gd name="connsiteY122" fmla="*/ 563493 h 2382167"/>
              <a:gd name="connsiteX123" fmla="*/ 204425 w 935662"/>
              <a:gd name="connsiteY123" fmla="*/ 606431 h 2382167"/>
              <a:gd name="connsiteX124" fmla="*/ 229318 w 935662"/>
              <a:gd name="connsiteY124" fmla="*/ 699155 h 2382167"/>
              <a:gd name="connsiteX125" fmla="*/ 216871 w 935662"/>
              <a:gd name="connsiteY125" fmla="*/ 742405 h 2382167"/>
              <a:gd name="connsiteX126" fmla="*/ 216560 w 935662"/>
              <a:gd name="connsiteY126" fmla="*/ 763251 h 2382167"/>
              <a:gd name="connsiteX127" fmla="*/ 434367 w 935662"/>
              <a:gd name="connsiteY127" fmla="*/ 1467695 h 2382167"/>
              <a:gd name="connsiteX128" fmla="*/ 493485 w 935662"/>
              <a:gd name="connsiteY128" fmla="*/ 1757065 h 2382167"/>
              <a:gd name="connsiteX129" fmla="*/ 504375 w 935662"/>
              <a:gd name="connsiteY129" fmla="*/ 2087817 h 2382167"/>
              <a:gd name="connsiteX130" fmla="*/ 503754 w 935662"/>
              <a:gd name="connsiteY130" fmla="*/ 2141335 h 2382167"/>
              <a:gd name="connsiteX131" fmla="*/ 489751 w 935662"/>
              <a:gd name="connsiteY131" fmla="*/ 2257395 h 2382167"/>
              <a:gd name="connsiteX132" fmla="*/ 488195 w 935662"/>
              <a:gd name="connsiteY132" fmla="*/ 2262372 h 2382167"/>
              <a:gd name="connsiteX133" fmla="*/ 482283 w 935662"/>
              <a:gd name="connsiteY133" fmla="*/ 2269529 h 2382167"/>
              <a:gd name="connsiteX134" fmla="*/ 453036 w 935662"/>
              <a:gd name="connsiteY134" fmla="*/ 1891794 h 2382167"/>
              <a:gd name="connsiteX135" fmla="*/ 472017 w 935662"/>
              <a:gd name="connsiteY135" fmla="*/ 1951223 h 2382167"/>
              <a:gd name="connsiteX136" fmla="*/ 487573 w 935662"/>
              <a:gd name="connsiteY136" fmla="*/ 2012207 h 2382167"/>
              <a:gd name="connsiteX137" fmla="*/ 499398 w 935662"/>
              <a:gd name="connsiteY137" fmla="*/ 2074750 h 2382167"/>
              <a:gd name="connsiteX138" fmla="*/ 502509 w 935662"/>
              <a:gd name="connsiteY138" fmla="*/ 2074750 h 2382167"/>
              <a:gd name="connsiteX139" fmla="*/ 502509 w 935662"/>
              <a:gd name="connsiteY139" fmla="*/ 1982026 h 2382167"/>
              <a:gd name="connsiteX140" fmla="*/ 433122 w 935662"/>
              <a:gd name="connsiteY140" fmla="*/ 1478897 h 2382167"/>
              <a:gd name="connsiteX141" fmla="*/ 419121 w 935662"/>
              <a:gd name="connsiteY141" fmla="*/ 1427247 h 2382167"/>
              <a:gd name="connsiteX142" fmla="*/ 408542 w 935662"/>
              <a:gd name="connsiteY142" fmla="*/ 1414799 h 2382167"/>
              <a:gd name="connsiteX143" fmla="*/ 342577 w 935662"/>
              <a:gd name="connsiteY143" fmla="*/ 1394886 h 2382167"/>
              <a:gd name="connsiteX144" fmla="*/ 267900 w 935662"/>
              <a:gd name="connsiteY144" fmla="*/ 1323633 h 2382167"/>
              <a:gd name="connsiteX145" fmla="*/ 256699 w 935662"/>
              <a:gd name="connsiteY145" fmla="*/ 1269493 h 2382167"/>
              <a:gd name="connsiteX146" fmla="*/ 268523 w 935662"/>
              <a:gd name="connsiteY146" fmla="*/ 1276650 h 2382167"/>
              <a:gd name="connsiteX147" fmla="*/ 306484 w 935662"/>
              <a:gd name="connsiteY147" fmla="*/ 1290029 h 2382167"/>
              <a:gd name="connsiteX148" fmla="*/ 392051 w 935662"/>
              <a:gd name="connsiteY148" fmla="*/ 1350703 h 2382167"/>
              <a:gd name="connsiteX149" fmla="*/ 402006 w 935662"/>
              <a:gd name="connsiteY149" fmla="*/ 1367194 h 2382167"/>
              <a:gd name="connsiteX150" fmla="*/ 401385 w 935662"/>
              <a:gd name="connsiteY150" fmla="*/ 1361282 h 2382167"/>
              <a:gd name="connsiteX151" fmla="*/ 387694 w 935662"/>
              <a:gd name="connsiteY151" fmla="*/ 1311809 h 2382167"/>
              <a:gd name="connsiteX152" fmla="*/ 371825 w 935662"/>
              <a:gd name="connsiteY152" fmla="*/ 1294386 h 2382167"/>
              <a:gd name="connsiteX153" fmla="*/ 307105 w 935662"/>
              <a:gd name="connsiteY153" fmla="*/ 1277582 h 2382167"/>
              <a:gd name="connsiteX154" fmla="*/ 233985 w 935662"/>
              <a:gd name="connsiteY154" fmla="*/ 1212552 h 2382167"/>
              <a:gd name="connsiteX155" fmla="*/ 220917 w 935662"/>
              <a:gd name="connsiteY155" fmla="*/ 1157790 h 2382167"/>
              <a:gd name="connsiteX156" fmla="*/ 223717 w 935662"/>
              <a:gd name="connsiteY156" fmla="*/ 1155924 h 2382167"/>
              <a:gd name="connsiteX157" fmla="*/ 286570 w 935662"/>
              <a:gd name="connsiteY157" fmla="*/ 1177082 h 2382167"/>
              <a:gd name="connsiteX158" fmla="*/ 345689 w 935662"/>
              <a:gd name="connsiteY158" fmla="*/ 1214420 h 2382167"/>
              <a:gd name="connsiteX159" fmla="*/ 371514 w 935662"/>
              <a:gd name="connsiteY159" fmla="*/ 1257047 h 2382167"/>
              <a:gd name="connsiteX160" fmla="*/ 348489 w 935662"/>
              <a:gd name="connsiteY160" fmla="*/ 1182683 h 2382167"/>
              <a:gd name="connsiteX161" fmla="*/ 341643 w 935662"/>
              <a:gd name="connsiteY161" fmla="*/ 1181125 h 2382167"/>
              <a:gd name="connsiteX162" fmla="*/ 262922 w 935662"/>
              <a:gd name="connsiteY162" fmla="*/ 1159967 h 2382167"/>
              <a:gd name="connsiteX163" fmla="*/ 200069 w 935662"/>
              <a:gd name="connsiteY163" fmla="*/ 1103960 h 2382167"/>
              <a:gd name="connsiteX164" fmla="*/ 185757 w 935662"/>
              <a:gd name="connsiteY164" fmla="*/ 1040486 h 2382167"/>
              <a:gd name="connsiteX165" fmla="*/ 252654 w 935662"/>
              <a:gd name="connsiteY165" fmla="*/ 1061644 h 2382167"/>
              <a:gd name="connsiteX166" fmla="*/ 308350 w 935662"/>
              <a:gd name="connsiteY166" fmla="*/ 1097427 h 2382167"/>
              <a:gd name="connsiteX167" fmla="*/ 335731 w 935662"/>
              <a:gd name="connsiteY167" fmla="*/ 1142544 h 2382167"/>
              <a:gd name="connsiteX168" fmla="*/ 333865 w 935662"/>
              <a:gd name="connsiteY168" fmla="*/ 1134142 h 2382167"/>
              <a:gd name="connsiteX169" fmla="*/ 320174 w 935662"/>
              <a:gd name="connsiteY169" fmla="*/ 1089025 h 2382167"/>
              <a:gd name="connsiteX170" fmla="*/ 294970 w 935662"/>
              <a:gd name="connsiteY170" fmla="*/ 1062889 h 2382167"/>
              <a:gd name="connsiteX171" fmla="*/ 229940 w 935662"/>
              <a:gd name="connsiteY171" fmla="*/ 1047021 h 2382167"/>
              <a:gd name="connsiteX172" fmla="*/ 163975 w 935662"/>
              <a:gd name="connsiteY172" fmla="*/ 987591 h 2382167"/>
              <a:gd name="connsiteX173" fmla="*/ 151219 w 935662"/>
              <a:gd name="connsiteY173" fmla="*/ 933450 h 2382167"/>
              <a:gd name="connsiteX174" fmla="*/ 151219 w 935662"/>
              <a:gd name="connsiteY174" fmla="*/ 924738 h 2382167"/>
              <a:gd name="connsiteX175" fmla="*/ 210961 w 935662"/>
              <a:gd name="connsiteY175" fmla="*/ 947141 h 2382167"/>
              <a:gd name="connsiteX176" fmla="*/ 278479 w 935662"/>
              <a:gd name="connsiteY176" fmla="*/ 991325 h 2382167"/>
              <a:gd name="connsiteX177" fmla="*/ 298392 w 935662"/>
              <a:gd name="connsiteY177" fmla="*/ 1021818 h 2382167"/>
              <a:gd name="connsiteX178" fmla="*/ 278479 w 935662"/>
              <a:gd name="connsiteY178" fmla="*/ 960520 h 2382167"/>
              <a:gd name="connsiteX179" fmla="*/ 272256 w 935662"/>
              <a:gd name="connsiteY179" fmla="*/ 955853 h 2382167"/>
              <a:gd name="connsiteX180" fmla="*/ 201937 w 935662"/>
              <a:gd name="connsiteY180" fmla="*/ 935940 h 2382167"/>
              <a:gd name="connsiteX181" fmla="*/ 125083 w 935662"/>
              <a:gd name="connsiteY181" fmla="*/ 865619 h 2382167"/>
              <a:gd name="connsiteX182" fmla="*/ 115436 w 935662"/>
              <a:gd name="connsiteY182" fmla="*/ 822682 h 2382167"/>
              <a:gd name="connsiteX183" fmla="*/ 114191 w 935662"/>
              <a:gd name="connsiteY183" fmla="*/ 810547 h 2382167"/>
              <a:gd name="connsiteX184" fmla="*/ 169266 w 935662"/>
              <a:gd name="connsiteY184" fmla="*/ 832950 h 2382167"/>
              <a:gd name="connsiteX185" fmla="*/ 242698 w 935662"/>
              <a:gd name="connsiteY185" fmla="*/ 878688 h 2382167"/>
              <a:gd name="connsiteX186" fmla="*/ 261677 w 935662"/>
              <a:gd name="connsiteY186" fmla="*/ 909181 h 2382167"/>
              <a:gd name="connsiteX187" fmla="*/ 243009 w 935662"/>
              <a:gd name="connsiteY187" fmla="*/ 854108 h 2382167"/>
              <a:gd name="connsiteX188" fmla="*/ 233675 w 935662"/>
              <a:gd name="connsiteY188" fmla="*/ 846951 h 2382167"/>
              <a:gd name="connsiteX189" fmla="*/ 174867 w 935662"/>
              <a:gd name="connsiteY189" fmla="*/ 823614 h 2382167"/>
              <a:gd name="connsiteX190" fmla="*/ 88055 w 935662"/>
              <a:gd name="connsiteY190" fmla="*/ 747694 h 2382167"/>
              <a:gd name="connsiteX191" fmla="*/ 77476 w 935662"/>
              <a:gd name="connsiteY191" fmla="*/ 702266 h 2382167"/>
              <a:gd name="connsiteX192" fmla="*/ 134106 w 935662"/>
              <a:gd name="connsiteY192" fmla="*/ 720313 h 2382167"/>
              <a:gd name="connsiteX193" fmla="*/ 219982 w 935662"/>
              <a:gd name="connsiteY193" fmla="*/ 795611 h 2382167"/>
              <a:gd name="connsiteX194" fmla="*/ 226829 w 935662"/>
              <a:gd name="connsiteY194" fmla="*/ 804946 h 2382167"/>
              <a:gd name="connsiteX195" fmla="*/ 207848 w 935662"/>
              <a:gd name="connsiteY195" fmla="*/ 750805 h 2382167"/>
              <a:gd name="connsiteX196" fmla="*/ 202248 w 935662"/>
              <a:gd name="connsiteY196" fmla="*/ 744893 h 2382167"/>
              <a:gd name="connsiteX197" fmla="*/ 191046 w 935662"/>
              <a:gd name="connsiteY197" fmla="*/ 737115 h 2382167"/>
              <a:gd name="connsiteX198" fmla="*/ 138773 w 935662"/>
              <a:gd name="connsiteY198" fmla="*/ 610166 h 2382167"/>
              <a:gd name="connsiteX199" fmla="*/ 148729 w 935662"/>
              <a:gd name="connsiteY199" fmla="*/ 563493 h 2382167"/>
              <a:gd name="connsiteX200" fmla="*/ 605187 w 935662"/>
              <a:gd name="connsiteY200" fmla="*/ 473881 h 2382167"/>
              <a:gd name="connsiteX201" fmla="*/ 612965 w 935662"/>
              <a:gd name="connsiteY201" fmla="*/ 485081 h 2382167"/>
              <a:gd name="connsiteX202" fmla="*/ 660261 w 935662"/>
              <a:gd name="connsiteY202" fmla="*/ 522109 h 2382167"/>
              <a:gd name="connsiteX203" fmla="*/ 751117 w 935662"/>
              <a:gd name="connsiteY203" fmla="*/ 632878 h 2382167"/>
              <a:gd name="connsiteX204" fmla="*/ 758585 w 935662"/>
              <a:gd name="connsiteY204" fmla="*/ 726536 h 2382167"/>
              <a:gd name="connsiteX205" fmla="*/ 758274 w 935662"/>
              <a:gd name="connsiteY205" fmla="*/ 735247 h 2382167"/>
              <a:gd name="connsiteX206" fmla="*/ 750806 w 935662"/>
              <a:gd name="connsiteY206" fmla="*/ 729024 h 2382167"/>
              <a:gd name="connsiteX207" fmla="*/ 687953 w 935662"/>
              <a:gd name="connsiteY207" fmla="*/ 685463 h 2382167"/>
              <a:gd name="connsiteX208" fmla="*/ 649372 w 935662"/>
              <a:gd name="connsiteY208" fmla="*/ 663994 h 2382167"/>
              <a:gd name="connsiteX209" fmla="*/ 598342 w 935662"/>
              <a:gd name="connsiteY209" fmla="*/ 584339 h 2382167"/>
              <a:gd name="connsiteX210" fmla="*/ 605187 w 935662"/>
              <a:gd name="connsiteY210" fmla="*/ 473881 h 2382167"/>
              <a:gd name="connsiteX211" fmla="*/ 927539 w 935662"/>
              <a:gd name="connsiteY211" fmla="*/ 469837 h 2382167"/>
              <a:gd name="connsiteX212" fmla="*/ 932829 w 935662"/>
              <a:gd name="connsiteY212" fmla="*/ 584030 h 2382167"/>
              <a:gd name="connsiteX213" fmla="*/ 890824 w 935662"/>
              <a:gd name="connsiteY213" fmla="*/ 650305 h 2382167"/>
              <a:gd name="connsiteX214" fmla="*/ 847573 w 935662"/>
              <a:gd name="connsiteY214" fmla="*/ 675820 h 2382167"/>
              <a:gd name="connsiteX215" fmla="*/ 780988 w 935662"/>
              <a:gd name="connsiteY215" fmla="*/ 722803 h 2382167"/>
              <a:gd name="connsiteX216" fmla="*/ 776942 w 935662"/>
              <a:gd name="connsiteY216" fmla="*/ 725914 h 2382167"/>
              <a:gd name="connsiteX217" fmla="*/ 773520 w 935662"/>
              <a:gd name="connsiteY217" fmla="*/ 725291 h 2382167"/>
              <a:gd name="connsiteX218" fmla="*/ 776942 w 935662"/>
              <a:gd name="connsiteY218" fmla="*/ 655594 h 2382167"/>
              <a:gd name="connsiteX219" fmla="*/ 789077 w 935662"/>
              <a:gd name="connsiteY219" fmla="*/ 599276 h 2382167"/>
              <a:gd name="connsiteX220" fmla="*/ 850374 w 935662"/>
              <a:gd name="connsiteY220" fmla="*/ 524911 h 2382167"/>
              <a:gd name="connsiteX221" fmla="*/ 924738 w 935662"/>
              <a:gd name="connsiteY221" fmla="*/ 470458 h 2382167"/>
              <a:gd name="connsiteX222" fmla="*/ 927539 w 935662"/>
              <a:gd name="connsiteY222" fmla="*/ 469837 h 2382167"/>
              <a:gd name="connsiteX223" fmla="*/ 606743 w 935662"/>
              <a:gd name="connsiteY223" fmla="*/ 311149 h 2382167"/>
              <a:gd name="connsiteX224" fmla="*/ 659328 w 935662"/>
              <a:gd name="connsiteY224" fmla="*/ 357200 h 2382167"/>
              <a:gd name="connsiteX225" fmla="*/ 671773 w 935662"/>
              <a:gd name="connsiteY225" fmla="*/ 362799 h 2382167"/>
              <a:gd name="connsiteX226" fmla="*/ 746761 w 935662"/>
              <a:gd name="connsiteY226" fmla="*/ 451167 h 2382167"/>
              <a:gd name="connsiteX227" fmla="*/ 759206 w 935662"/>
              <a:gd name="connsiteY227" fmla="*/ 556957 h 2382167"/>
              <a:gd name="connsiteX228" fmla="*/ 757961 w 935662"/>
              <a:gd name="connsiteY228" fmla="*/ 570337 h 2382167"/>
              <a:gd name="connsiteX229" fmla="*/ 751428 w 935662"/>
              <a:gd name="connsiteY229" fmla="*/ 565047 h 2382167"/>
              <a:gd name="connsiteX230" fmla="*/ 689820 w 935662"/>
              <a:gd name="connsiteY230" fmla="*/ 521798 h 2382167"/>
              <a:gd name="connsiteX231" fmla="*/ 651236 w 935662"/>
              <a:gd name="connsiteY231" fmla="*/ 500640 h 2382167"/>
              <a:gd name="connsiteX232" fmla="*/ 598654 w 935662"/>
              <a:gd name="connsiteY232" fmla="*/ 416629 h 2382167"/>
              <a:gd name="connsiteX233" fmla="*/ 604877 w 935662"/>
              <a:gd name="connsiteY233" fmla="*/ 314260 h 2382167"/>
              <a:gd name="connsiteX234" fmla="*/ 606743 w 935662"/>
              <a:gd name="connsiteY234" fmla="*/ 311149 h 2382167"/>
              <a:gd name="connsiteX235" fmla="*/ 930029 w 935662"/>
              <a:gd name="connsiteY235" fmla="*/ 304927 h 2382167"/>
              <a:gd name="connsiteX236" fmla="*/ 933140 w 935662"/>
              <a:gd name="connsiteY236" fmla="*/ 414140 h 2382167"/>
              <a:gd name="connsiteX237" fmla="*/ 894557 w 935662"/>
              <a:gd name="connsiteY237" fmla="*/ 484149 h 2382167"/>
              <a:gd name="connsiteX238" fmla="*/ 874333 w 935662"/>
              <a:gd name="connsiteY238" fmla="*/ 497216 h 2382167"/>
              <a:gd name="connsiteX239" fmla="*/ 776010 w 935662"/>
              <a:gd name="connsiteY239" fmla="*/ 563805 h 2382167"/>
              <a:gd name="connsiteX240" fmla="*/ 774141 w 935662"/>
              <a:gd name="connsiteY240" fmla="*/ 546379 h 2382167"/>
              <a:gd name="connsiteX241" fmla="*/ 791256 w 935662"/>
              <a:gd name="connsiteY241" fmla="*/ 427830 h 2382167"/>
              <a:gd name="connsiteX242" fmla="*/ 850685 w 935662"/>
              <a:gd name="connsiteY242" fmla="*/ 360933 h 2382167"/>
              <a:gd name="connsiteX243" fmla="*/ 924117 w 935662"/>
              <a:gd name="connsiteY243" fmla="*/ 307104 h 2382167"/>
              <a:gd name="connsiteX244" fmla="*/ 930029 w 935662"/>
              <a:gd name="connsiteY244" fmla="*/ 304927 h 2382167"/>
              <a:gd name="connsiteX245" fmla="*/ 602386 w 935662"/>
              <a:gd name="connsiteY245" fmla="*/ 148730 h 2382167"/>
              <a:gd name="connsiteX246" fmla="*/ 663062 w 935662"/>
              <a:gd name="connsiteY246" fmla="*/ 196337 h 2382167"/>
              <a:gd name="connsiteX247" fmla="*/ 750495 w 935662"/>
              <a:gd name="connsiteY247" fmla="*/ 343199 h 2382167"/>
              <a:gd name="connsiteX248" fmla="*/ 755473 w 935662"/>
              <a:gd name="connsiteY248" fmla="*/ 414762 h 2382167"/>
              <a:gd name="connsiteX249" fmla="*/ 751116 w 935662"/>
              <a:gd name="connsiteY249" fmla="*/ 415697 h 2382167"/>
              <a:gd name="connsiteX250" fmla="*/ 667418 w 935662"/>
              <a:gd name="connsiteY250" fmla="*/ 346621 h 2382167"/>
              <a:gd name="connsiteX251" fmla="*/ 596163 w 935662"/>
              <a:gd name="connsiteY251" fmla="*/ 229317 h 2382167"/>
              <a:gd name="connsiteX252" fmla="*/ 602386 w 935662"/>
              <a:gd name="connsiteY252" fmla="*/ 148730 h 2382167"/>
              <a:gd name="connsiteX253" fmla="*/ 925671 w 935662"/>
              <a:gd name="connsiteY253" fmla="*/ 140018 h 2382167"/>
              <a:gd name="connsiteX254" fmla="*/ 927539 w 935662"/>
              <a:gd name="connsiteY254" fmla="*/ 159309 h 2382167"/>
              <a:gd name="connsiteX255" fmla="*/ 931272 w 935662"/>
              <a:gd name="connsiteY255" fmla="*/ 221850 h 2382167"/>
              <a:gd name="connsiteX256" fmla="*/ 857840 w 935662"/>
              <a:gd name="connsiteY256" fmla="*/ 341020 h 2382167"/>
              <a:gd name="connsiteX257" fmla="*/ 794055 w 935662"/>
              <a:gd name="connsiteY257" fmla="*/ 385827 h 2382167"/>
              <a:gd name="connsiteX258" fmla="*/ 774452 w 935662"/>
              <a:gd name="connsiteY258" fmla="*/ 410718 h 2382167"/>
              <a:gd name="connsiteX259" fmla="*/ 801212 w 935662"/>
              <a:gd name="connsiteY259" fmla="*/ 259188 h 2382167"/>
              <a:gd name="connsiteX260" fmla="*/ 865308 w 935662"/>
              <a:gd name="connsiteY260" fmla="*/ 188868 h 2382167"/>
              <a:gd name="connsiteX261" fmla="*/ 925671 w 935662"/>
              <a:gd name="connsiteY261" fmla="*/ 140018 h 2382167"/>
              <a:gd name="connsiteX262" fmla="*/ 754851 w 935662"/>
              <a:gd name="connsiteY262" fmla="*/ 0 h 2382167"/>
              <a:gd name="connsiteX263" fmla="*/ 766053 w 935662"/>
              <a:gd name="connsiteY263" fmla="*/ 12135 h 2382167"/>
              <a:gd name="connsiteX264" fmla="*/ 820816 w 935662"/>
              <a:gd name="connsiteY264" fmla="*/ 107657 h 2382167"/>
              <a:gd name="connsiteX265" fmla="*/ 816459 w 935662"/>
              <a:gd name="connsiteY265" fmla="*/ 188557 h 2382167"/>
              <a:gd name="connsiteX266" fmla="*/ 765430 w 935662"/>
              <a:gd name="connsiteY266" fmla="*/ 271323 h 2382167"/>
              <a:gd name="connsiteX267" fmla="*/ 760763 w 935662"/>
              <a:gd name="connsiteY267" fmla="*/ 284080 h 2382167"/>
              <a:gd name="connsiteX268" fmla="*/ 764808 w 935662"/>
              <a:gd name="connsiteY268" fmla="*/ 971101 h 2382167"/>
              <a:gd name="connsiteX269" fmla="*/ 749873 w 935662"/>
              <a:gd name="connsiteY269" fmla="*/ 1387110 h 2382167"/>
              <a:gd name="connsiteX270" fmla="*/ 653105 w 935662"/>
              <a:gd name="connsiteY270" fmla="*/ 1961492 h 2382167"/>
              <a:gd name="connsiteX271" fmla="*/ 637235 w 935662"/>
              <a:gd name="connsiteY271" fmla="*/ 2047059 h 2382167"/>
              <a:gd name="connsiteX272" fmla="*/ 577806 w 935662"/>
              <a:gd name="connsiteY272" fmla="*/ 2214147 h 2382167"/>
              <a:gd name="connsiteX273" fmla="*/ 498773 w 935662"/>
              <a:gd name="connsiteY273" fmla="*/ 2372212 h 2382167"/>
              <a:gd name="connsiteX274" fmla="*/ 492239 w 935662"/>
              <a:gd name="connsiteY274" fmla="*/ 2382167 h 2382167"/>
              <a:gd name="connsiteX275" fmla="*/ 659639 w 935662"/>
              <a:gd name="connsiteY275" fmla="*/ 1748665 h 2382167"/>
              <a:gd name="connsiteX276" fmla="*/ 659328 w 935662"/>
              <a:gd name="connsiteY276" fmla="*/ 1840455 h 2382167"/>
              <a:gd name="connsiteX277" fmla="*/ 655906 w 935662"/>
              <a:gd name="connsiteY277" fmla="*/ 1932866 h 2382167"/>
              <a:gd name="connsiteX278" fmla="*/ 661816 w 935662"/>
              <a:gd name="connsiteY278" fmla="*/ 1912331 h 2382167"/>
              <a:gd name="connsiteX279" fmla="*/ 739915 w 935662"/>
              <a:gd name="connsiteY279" fmla="*/ 1458673 h 2382167"/>
              <a:gd name="connsiteX280" fmla="*/ 758586 w 935662"/>
              <a:gd name="connsiteY280" fmla="*/ 1076270 h 2382167"/>
              <a:gd name="connsiteX281" fmla="*/ 758586 w 935662"/>
              <a:gd name="connsiteY281" fmla="*/ 1058534 h 2382167"/>
              <a:gd name="connsiteX282" fmla="*/ 755785 w 935662"/>
              <a:gd name="connsiteY282" fmla="*/ 1067869 h 2382167"/>
              <a:gd name="connsiteX283" fmla="*/ 731826 w 935662"/>
              <a:gd name="connsiteY283" fmla="*/ 1047955 h 2382167"/>
              <a:gd name="connsiteX284" fmla="*/ 669907 w 935662"/>
              <a:gd name="connsiteY284" fmla="*/ 1010617 h 2382167"/>
              <a:gd name="connsiteX285" fmla="*/ 596164 w 935662"/>
              <a:gd name="connsiteY285" fmla="*/ 877445 h 2382167"/>
              <a:gd name="connsiteX286" fmla="*/ 602387 w 935662"/>
              <a:gd name="connsiteY286" fmla="*/ 810236 h 2382167"/>
              <a:gd name="connsiteX287" fmla="*/ 607365 w 935662"/>
              <a:gd name="connsiteY287" fmla="*/ 814281 h 2382167"/>
              <a:gd name="connsiteX288" fmla="*/ 671152 w 935662"/>
              <a:gd name="connsiteY288" fmla="*/ 861886 h 2382167"/>
              <a:gd name="connsiteX289" fmla="*/ 736493 w 935662"/>
              <a:gd name="connsiteY289" fmla="*/ 925050 h 2382167"/>
              <a:gd name="connsiteX290" fmla="*/ 752050 w 935662"/>
              <a:gd name="connsiteY290" fmla="*/ 981369 h 2382167"/>
              <a:gd name="connsiteX291" fmla="*/ 758896 w 935662"/>
              <a:gd name="connsiteY291" fmla="*/ 1026174 h 2382167"/>
              <a:gd name="connsiteX292" fmla="*/ 759829 w 935662"/>
              <a:gd name="connsiteY292" fmla="*/ 1017774 h 2382167"/>
              <a:gd name="connsiteX293" fmla="*/ 760141 w 935662"/>
              <a:gd name="connsiteY293" fmla="*/ 544824 h 2382167"/>
              <a:gd name="connsiteX294" fmla="*/ 756096 w 935662"/>
              <a:gd name="connsiteY294" fmla="*/ 283769 h 2382167"/>
              <a:gd name="connsiteX295" fmla="*/ 746762 w 935662"/>
              <a:gd name="connsiteY295" fmla="*/ 257009 h 2382167"/>
              <a:gd name="connsiteX296" fmla="*/ 709734 w 935662"/>
              <a:gd name="connsiteY296" fmla="*/ 197580 h 2382167"/>
              <a:gd name="connsiteX297" fmla="*/ 702889 w 935662"/>
              <a:gd name="connsiteY297" fmla="*/ 104858 h 2382167"/>
              <a:gd name="connsiteX298" fmla="*/ 752361 w 935662"/>
              <a:gd name="connsiteY298" fmla="*/ 4667 h 2382167"/>
              <a:gd name="connsiteX299" fmla="*/ 754851 w 935662"/>
              <a:gd name="connsiteY299" fmla="*/ 0 h 238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</a:cxnLst>
            <a:rect l="l" t="t" r="r" b="b"/>
            <a:pathLst>
              <a:path w="935662" h="2382167">
                <a:moveTo>
                  <a:pt x="479172" y="1200107"/>
                </a:moveTo>
                <a:cubicBezTo>
                  <a:pt x="481040" y="1203219"/>
                  <a:pt x="482906" y="1204774"/>
                  <a:pt x="483528" y="1206953"/>
                </a:cubicBezTo>
                <a:cubicBezTo>
                  <a:pt x="490996" y="1227177"/>
                  <a:pt x="499709" y="1247091"/>
                  <a:pt x="505621" y="1267938"/>
                </a:cubicBezTo>
                <a:cubicBezTo>
                  <a:pt x="513089" y="1294074"/>
                  <a:pt x="507176" y="1317722"/>
                  <a:pt x="488506" y="1337946"/>
                </a:cubicBezTo>
                <a:cubicBezTo>
                  <a:pt x="478861" y="1348214"/>
                  <a:pt x="468281" y="1357549"/>
                  <a:pt x="459258" y="1367817"/>
                </a:cubicBezTo>
                <a:cubicBezTo>
                  <a:pt x="447434" y="1380886"/>
                  <a:pt x="437478" y="1394266"/>
                  <a:pt x="426586" y="1407956"/>
                </a:cubicBezTo>
                <a:cubicBezTo>
                  <a:pt x="417875" y="1387419"/>
                  <a:pt x="413518" y="1365951"/>
                  <a:pt x="411339" y="1343547"/>
                </a:cubicBezTo>
                <a:cubicBezTo>
                  <a:pt x="410718" y="1335769"/>
                  <a:pt x="411028" y="1328301"/>
                  <a:pt x="410718" y="1320523"/>
                </a:cubicBezTo>
                <a:cubicBezTo>
                  <a:pt x="409473" y="1292208"/>
                  <a:pt x="420052" y="1269183"/>
                  <a:pt x="441521" y="1251136"/>
                </a:cubicBezTo>
                <a:cubicBezTo>
                  <a:pt x="458013" y="1237446"/>
                  <a:pt x="471393" y="1221887"/>
                  <a:pt x="479172" y="1200107"/>
                </a:cubicBezTo>
                <a:close/>
                <a:moveTo>
                  <a:pt x="0" y="1198862"/>
                </a:moveTo>
                <a:cubicBezTo>
                  <a:pt x="14001" y="1210686"/>
                  <a:pt x="28004" y="1222198"/>
                  <a:pt x="42006" y="1234334"/>
                </a:cubicBezTo>
                <a:cubicBezTo>
                  <a:pt x="117926" y="1300608"/>
                  <a:pt x="187936" y="1372795"/>
                  <a:pt x="252032" y="1450894"/>
                </a:cubicBezTo>
                <a:cubicBezTo>
                  <a:pt x="347244" y="1566953"/>
                  <a:pt x="410719" y="1697637"/>
                  <a:pt x="439968" y="1844810"/>
                </a:cubicBezTo>
                <a:cubicBezTo>
                  <a:pt x="441213" y="1851656"/>
                  <a:pt x="443080" y="1858190"/>
                  <a:pt x="444325" y="1865036"/>
                </a:cubicBezTo>
                <a:cubicBezTo>
                  <a:pt x="444325" y="1865036"/>
                  <a:pt x="444325" y="1865347"/>
                  <a:pt x="444012" y="1865347"/>
                </a:cubicBezTo>
                <a:cubicBezTo>
                  <a:pt x="427834" y="1829564"/>
                  <a:pt x="412275" y="1793159"/>
                  <a:pt x="395473" y="1757687"/>
                </a:cubicBezTo>
                <a:cubicBezTo>
                  <a:pt x="357202" y="1675545"/>
                  <a:pt x="305862" y="1601180"/>
                  <a:pt x="251722" y="1529304"/>
                </a:cubicBezTo>
                <a:cubicBezTo>
                  <a:pt x="170511" y="1421334"/>
                  <a:pt x="87123" y="1314921"/>
                  <a:pt x="4356" y="1207575"/>
                </a:cubicBezTo>
                <a:cubicBezTo>
                  <a:pt x="2490" y="1205085"/>
                  <a:pt x="622" y="1202908"/>
                  <a:pt x="0" y="1198862"/>
                </a:cubicBezTo>
                <a:close/>
                <a:moveTo>
                  <a:pt x="440901" y="1077825"/>
                </a:moveTo>
                <a:cubicBezTo>
                  <a:pt x="454591" y="1107385"/>
                  <a:pt x="467971" y="1133521"/>
                  <a:pt x="471394" y="1163081"/>
                </a:cubicBezTo>
                <a:cubicBezTo>
                  <a:pt x="473573" y="1182060"/>
                  <a:pt x="467971" y="1199173"/>
                  <a:pt x="455836" y="1213797"/>
                </a:cubicBezTo>
                <a:cubicBezTo>
                  <a:pt x="448058" y="1223132"/>
                  <a:pt x="439034" y="1231533"/>
                  <a:pt x="431256" y="1240868"/>
                </a:cubicBezTo>
                <a:cubicBezTo>
                  <a:pt x="418497" y="1256424"/>
                  <a:pt x="406051" y="1272294"/>
                  <a:pt x="392671" y="1288785"/>
                </a:cubicBezTo>
                <a:cubicBezTo>
                  <a:pt x="379291" y="1255181"/>
                  <a:pt x="372758" y="1220020"/>
                  <a:pt x="376180" y="1183616"/>
                </a:cubicBezTo>
                <a:cubicBezTo>
                  <a:pt x="378046" y="1164324"/>
                  <a:pt x="387070" y="1148146"/>
                  <a:pt x="401073" y="1135388"/>
                </a:cubicBezTo>
                <a:cubicBezTo>
                  <a:pt x="417876" y="1119831"/>
                  <a:pt x="433744" y="1103961"/>
                  <a:pt x="440901" y="1077825"/>
                </a:cubicBezTo>
                <a:close/>
                <a:moveTo>
                  <a:pt x="925984" y="976078"/>
                </a:moveTo>
                <a:cubicBezTo>
                  <a:pt x="927540" y="991324"/>
                  <a:pt x="929717" y="1004393"/>
                  <a:pt x="930028" y="1017460"/>
                </a:cubicBezTo>
                <a:cubicBezTo>
                  <a:pt x="930651" y="1041419"/>
                  <a:pt x="931583" y="1065689"/>
                  <a:pt x="929406" y="1089648"/>
                </a:cubicBezTo>
                <a:cubicBezTo>
                  <a:pt x="926606" y="1119829"/>
                  <a:pt x="909804" y="1142856"/>
                  <a:pt x="883978" y="1159347"/>
                </a:cubicBezTo>
                <a:cubicBezTo>
                  <a:pt x="876821" y="1163701"/>
                  <a:pt x="869665" y="1168057"/>
                  <a:pt x="862197" y="1171792"/>
                </a:cubicBezTo>
                <a:cubicBezTo>
                  <a:pt x="829216" y="1187660"/>
                  <a:pt x="796856" y="1204774"/>
                  <a:pt x="768230" y="1232777"/>
                </a:cubicBezTo>
                <a:cubicBezTo>
                  <a:pt x="765429" y="1199484"/>
                  <a:pt x="768230" y="1169613"/>
                  <a:pt x="774453" y="1139744"/>
                </a:cubicBezTo>
                <a:cubicBezTo>
                  <a:pt x="775387" y="1136009"/>
                  <a:pt x="776319" y="1132277"/>
                  <a:pt x="777253" y="1128542"/>
                </a:cubicBezTo>
                <a:cubicBezTo>
                  <a:pt x="787522" y="1074712"/>
                  <a:pt x="818325" y="1038619"/>
                  <a:pt x="869977" y="1020884"/>
                </a:cubicBezTo>
                <a:cubicBezTo>
                  <a:pt x="888956" y="1014349"/>
                  <a:pt x="903270" y="1000348"/>
                  <a:pt x="916650" y="986036"/>
                </a:cubicBezTo>
                <a:cubicBezTo>
                  <a:pt x="919138" y="983235"/>
                  <a:pt x="921628" y="980435"/>
                  <a:pt x="925984" y="976078"/>
                </a:cubicBezTo>
                <a:close/>
                <a:moveTo>
                  <a:pt x="602076" y="975456"/>
                </a:moveTo>
                <a:cubicBezTo>
                  <a:pt x="606432" y="980745"/>
                  <a:pt x="608609" y="983545"/>
                  <a:pt x="611099" y="985725"/>
                </a:cubicBezTo>
                <a:cubicBezTo>
                  <a:pt x="625100" y="997859"/>
                  <a:pt x="637235" y="1014040"/>
                  <a:pt x="653415" y="1020573"/>
                </a:cubicBezTo>
                <a:cubicBezTo>
                  <a:pt x="712844" y="1044221"/>
                  <a:pt x="740849" y="1088715"/>
                  <a:pt x="748316" y="1149701"/>
                </a:cubicBezTo>
                <a:cubicBezTo>
                  <a:pt x="752049" y="1178326"/>
                  <a:pt x="755473" y="1206951"/>
                  <a:pt x="750183" y="1237756"/>
                </a:cubicBezTo>
                <a:cubicBezTo>
                  <a:pt x="724979" y="1211620"/>
                  <a:pt x="696353" y="1193574"/>
                  <a:pt x="666172" y="1177704"/>
                </a:cubicBezTo>
                <a:cubicBezTo>
                  <a:pt x="664616" y="1176770"/>
                  <a:pt x="663060" y="1175838"/>
                  <a:pt x="661505" y="1175214"/>
                </a:cubicBezTo>
                <a:cubicBezTo>
                  <a:pt x="609854" y="1150323"/>
                  <a:pt x="588075" y="1108939"/>
                  <a:pt x="593674" y="1052621"/>
                </a:cubicBezTo>
                <a:cubicBezTo>
                  <a:pt x="596164" y="1028041"/>
                  <a:pt x="598964" y="1003461"/>
                  <a:pt x="602076" y="975456"/>
                </a:cubicBezTo>
                <a:close/>
                <a:moveTo>
                  <a:pt x="406363" y="966743"/>
                </a:moveTo>
                <a:cubicBezTo>
                  <a:pt x="419432" y="992569"/>
                  <a:pt x="432501" y="1017772"/>
                  <a:pt x="436234" y="1046709"/>
                </a:cubicBezTo>
                <a:cubicBezTo>
                  <a:pt x="439035" y="1068801"/>
                  <a:pt x="431257" y="1088091"/>
                  <a:pt x="416632" y="1104271"/>
                </a:cubicBezTo>
                <a:cubicBezTo>
                  <a:pt x="405120" y="1117340"/>
                  <a:pt x="392672" y="1129475"/>
                  <a:pt x="381471" y="1142855"/>
                </a:cubicBezTo>
                <a:cubicBezTo>
                  <a:pt x="373382" y="1152811"/>
                  <a:pt x="366536" y="1163702"/>
                  <a:pt x="358757" y="1174903"/>
                </a:cubicBezTo>
                <a:cubicBezTo>
                  <a:pt x="349423" y="1154679"/>
                  <a:pt x="344755" y="1133208"/>
                  <a:pt x="341955" y="1111428"/>
                </a:cubicBezTo>
                <a:cubicBezTo>
                  <a:pt x="341021" y="1104271"/>
                  <a:pt x="340710" y="1096804"/>
                  <a:pt x="340399" y="1089647"/>
                </a:cubicBezTo>
                <a:cubicBezTo>
                  <a:pt x="338533" y="1060399"/>
                  <a:pt x="348178" y="1035819"/>
                  <a:pt x="370271" y="1016838"/>
                </a:cubicBezTo>
                <a:cubicBezTo>
                  <a:pt x="386139" y="1003148"/>
                  <a:pt x="398584" y="987280"/>
                  <a:pt x="406363" y="966743"/>
                </a:cubicBezTo>
                <a:close/>
                <a:moveTo>
                  <a:pt x="371203" y="848818"/>
                </a:moveTo>
                <a:cubicBezTo>
                  <a:pt x="379604" y="870287"/>
                  <a:pt x="387695" y="889890"/>
                  <a:pt x="394850" y="909803"/>
                </a:cubicBezTo>
                <a:cubicBezTo>
                  <a:pt x="406364" y="941853"/>
                  <a:pt x="399519" y="969544"/>
                  <a:pt x="376492" y="994748"/>
                </a:cubicBezTo>
                <a:cubicBezTo>
                  <a:pt x="357513" y="1015283"/>
                  <a:pt x="339465" y="1037064"/>
                  <a:pt x="319863" y="1059778"/>
                </a:cubicBezTo>
                <a:cubicBezTo>
                  <a:pt x="315506" y="1042042"/>
                  <a:pt x="310839" y="1023374"/>
                  <a:pt x="306483" y="1004704"/>
                </a:cubicBezTo>
                <a:cubicBezTo>
                  <a:pt x="304927" y="998170"/>
                  <a:pt x="304927" y="991637"/>
                  <a:pt x="304303" y="985101"/>
                </a:cubicBezTo>
                <a:cubicBezTo>
                  <a:pt x="299949" y="949008"/>
                  <a:pt x="312395" y="920071"/>
                  <a:pt x="339776" y="895802"/>
                </a:cubicBezTo>
                <a:cubicBezTo>
                  <a:pt x="350356" y="886467"/>
                  <a:pt x="357200" y="872777"/>
                  <a:pt x="365291" y="860642"/>
                </a:cubicBezTo>
                <a:cubicBezTo>
                  <a:pt x="367469" y="857531"/>
                  <a:pt x="368714" y="853796"/>
                  <a:pt x="371203" y="848818"/>
                </a:cubicBezTo>
                <a:close/>
                <a:moveTo>
                  <a:pt x="925670" y="804322"/>
                </a:moveTo>
                <a:cubicBezTo>
                  <a:pt x="927226" y="815835"/>
                  <a:pt x="929405" y="827036"/>
                  <a:pt x="930027" y="838549"/>
                </a:cubicBezTo>
                <a:cubicBezTo>
                  <a:pt x="931271" y="863751"/>
                  <a:pt x="933138" y="888955"/>
                  <a:pt x="931582" y="913848"/>
                </a:cubicBezTo>
                <a:cubicBezTo>
                  <a:pt x="929716" y="944651"/>
                  <a:pt x="913535" y="968299"/>
                  <a:pt x="888021" y="985722"/>
                </a:cubicBezTo>
                <a:cubicBezTo>
                  <a:pt x="882732" y="989146"/>
                  <a:pt x="877442" y="992568"/>
                  <a:pt x="871843" y="995680"/>
                </a:cubicBezTo>
                <a:cubicBezTo>
                  <a:pt x="837926" y="1014348"/>
                  <a:pt x="803389" y="1031773"/>
                  <a:pt x="774141" y="1062576"/>
                </a:cubicBezTo>
                <a:cubicBezTo>
                  <a:pt x="769474" y="1008747"/>
                  <a:pt x="776008" y="959586"/>
                  <a:pt x="795610" y="912603"/>
                </a:cubicBezTo>
                <a:cubicBezTo>
                  <a:pt x="806500" y="886465"/>
                  <a:pt x="827037" y="868731"/>
                  <a:pt x="852240" y="857528"/>
                </a:cubicBezTo>
                <a:cubicBezTo>
                  <a:pt x="880243" y="845083"/>
                  <a:pt x="905446" y="829837"/>
                  <a:pt x="925670" y="804322"/>
                </a:cubicBezTo>
                <a:close/>
                <a:moveTo>
                  <a:pt x="334798" y="734625"/>
                </a:moveTo>
                <a:cubicBezTo>
                  <a:pt x="344134" y="759518"/>
                  <a:pt x="353158" y="781609"/>
                  <a:pt x="360625" y="804323"/>
                </a:cubicBezTo>
                <a:cubicBezTo>
                  <a:pt x="369336" y="831704"/>
                  <a:pt x="362181" y="855973"/>
                  <a:pt x="343511" y="877131"/>
                </a:cubicBezTo>
                <a:cubicBezTo>
                  <a:pt x="330130" y="892067"/>
                  <a:pt x="316129" y="907002"/>
                  <a:pt x="303060" y="922248"/>
                </a:cubicBezTo>
                <a:cubicBezTo>
                  <a:pt x="296837" y="929716"/>
                  <a:pt x="292170" y="938429"/>
                  <a:pt x="286257" y="947452"/>
                </a:cubicBezTo>
                <a:cubicBezTo>
                  <a:pt x="275678" y="924738"/>
                  <a:pt x="271634" y="901403"/>
                  <a:pt x="268521" y="877755"/>
                </a:cubicBezTo>
                <a:cubicBezTo>
                  <a:pt x="262922" y="837305"/>
                  <a:pt x="275367" y="804633"/>
                  <a:pt x="307416" y="778497"/>
                </a:cubicBezTo>
                <a:cubicBezTo>
                  <a:pt x="316750" y="771030"/>
                  <a:pt x="322041" y="758584"/>
                  <a:pt x="328886" y="748005"/>
                </a:cubicBezTo>
                <a:cubicBezTo>
                  <a:pt x="331065" y="744894"/>
                  <a:pt x="332310" y="740848"/>
                  <a:pt x="334798" y="734625"/>
                </a:cubicBezTo>
                <a:close/>
                <a:moveTo>
                  <a:pt x="350355" y="650927"/>
                </a:moveTo>
                <a:cubicBezTo>
                  <a:pt x="368402" y="679553"/>
                  <a:pt x="386759" y="708179"/>
                  <a:pt x="403872" y="737116"/>
                </a:cubicBezTo>
                <a:cubicBezTo>
                  <a:pt x="486327" y="875267"/>
                  <a:pt x="556337" y="1019019"/>
                  <a:pt x="607677" y="1171793"/>
                </a:cubicBezTo>
                <a:cubicBezTo>
                  <a:pt x="656216" y="1315546"/>
                  <a:pt x="677995" y="1462719"/>
                  <a:pt x="667105" y="1614562"/>
                </a:cubicBezTo>
                <a:cubicBezTo>
                  <a:pt x="664616" y="1648165"/>
                  <a:pt x="662749" y="1681458"/>
                  <a:pt x="660261" y="1715062"/>
                </a:cubicBezTo>
                <a:cubicBezTo>
                  <a:pt x="659949" y="1717241"/>
                  <a:pt x="659016" y="1720042"/>
                  <a:pt x="658082" y="1725330"/>
                </a:cubicBezTo>
                <a:cubicBezTo>
                  <a:pt x="655592" y="1696083"/>
                  <a:pt x="653104" y="1669634"/>
                  <a:pt x="650925" y="1643498"/>
                </a:cubicBezTo>
                <a:cubicBezTo>
                  <a:pt x="640346" y="1521838"/>
                  <a:pt x="612965" y="1403601"/>
                  <a:pt x="576250" y="1287231"/>
                </a:cubicBezTo>
                <a:cubicBezTo>
                  <a:pt x="510907" y="1078760"/>
                  <a:pt x="434366" y="874644"/>
                  <a:pt x="355333" y="671151"/>
                </a:cubicBezTo>
                <a:cubicBezTo>
                  <a:pt x="352845" y="664929"/>
                  <a:pt x="350666" y="658395"/>
                  <a:pt x="350355" y="650927"/>
                </a:cubicBezTo>
                <a:close/>
                <a:moveTo>
                  <a:pt x="605500" y="643770"/>
                </a:moveTo>
                <a:cubicBezTo>
                  <a:pt x="608611" y="647192"/>
                  <a:pt x="611412" y="650304"/>
                  <a:pt x="614523" y="653728"/>
                </a:cubicBezTo>
                <a:cubicBezTo>
                  <a:pt x="628213" y="669285"/>
                  <a:pt x="644392" y="681730"/>
                  <a:pt x="663684" y="690132"/>
                </a:cubicBezTo>
                <a:cubicBezTo>
                  <a:pt x="677998" y="696355"/>
                  <a:pt x="691688" y="704444"/>
                  <a:pt x="704444" y="713468"/>
                </a:cubicBezTo>
                <a:cubicBezTo>
                  <a:pt x="724047" y="727469"/>
                  <a:pt x="735560" y="748005"/>
                  <a:pt x="742405" y="771030"/>
                </a:cubicBezTo>
                <a:cubicBezTo>
                  <a:pt x="754541" y="810548"/>
                  <a:pt x="760764" y="850685"/>
                  <a:pt x="757653" y="892069"/>
                </a:cubicBezTo>
                <a:cubicBezTo>
                  <a:pt x="757340" y="894246"/>
                  <a:pt x="757029" y="896736"/>
                  <a:pt x="756718" y="900469"/>
                </a:cubicBezTo>
                <a:cubicBezTo>
                  <a:pt x="754229" y="898292"/>
                  <a:pt x="752673" y="897047"/>
                  <a:pt x="751117" y="895802"/>
                </a:cubicBezTo>
                <a:cubicBezTo>
                  <a:pt x="730270" y="881177"/>
                  <a:pt x="709735" y="866242"/>
                  <a:pt x="688887" y="851930"/>
                </a:cubicBezTo>
                <a:cubicBezTo>
                  <a:pt x="682041" y="847263"/>
                  <a:pt x="674263" y="843841"/>
                  <a:pt x="666795" y="840106"/>
                </a:cubicBezTo>
                <a:cubicBezTo>
                  <a:pt x="612033" y="814902"/>
                  <a:pt x="591496" y="771343"/>
                  <a:pt x="596787" y="713157"/>
                </a:cubicBezTo>
                <a:cubicBezTo>
                  <a:pt x="598964" y="690132"/>
                  <a:pt x="600832" y="667418"/>
                  <a:pt x="603010" y="644392"/>
                </a:cubicBezTo>
                <a:cubicBezTo>
                  <a:pt x="603631" y="644081"/>
                  <a:pt x="604565" y="644081"/>
                  <a:pt x="605500" y="643770"/>
                </a:cubicBezTo>
                <a:close/>
                <a:moveTo>
                  <a:pt x="926604" y="634746"/>
                </a:moveTo>
                <a:cubicBezTo>
                  <a:pt x="927849" y="638792"/>
                  <a:pt x="928782" y="640969"/>
                  <a:pt x="929094" y="643148"/>
                </a:cubicBezTo>
                <a:cubicBezTo>
                  <a:pt x="931271" y="672085"/>
                  <a:pt x="934694" y="700711"/>
                  <a:pt x="935628" y="729647"/>
                </a:cubicBezTo>
                <a:cubicBezTo>
                  <a:pt x="936562" y="770718"/>
                  <a:pt x="918515" y="802145"/>
                  <a:pt x="882732" y="823303"/>
                </a:cubicBezTo>
                <a:cubicBezTo>
                  <a:pt x="874331" y="828281"/>
                  <a:pt x="865931" y="832948"/>
                  <a:pt x="857218" y="837615"/>
                </a:cubicBezTo>
                <a:cubicBezTo>
                  <a:pt x="828592" y="852550"/>
                  <a:pt x="801522" y="869665"/>
                  <a:pt x="776942" y="894245"/>
                </a:cubicBezTo>
                <a:cubicBezTo>
                  <a:pt x="772896" y="848507"/>
                  <a:pt x="778185" y="806812"/>
                  <a:pt x="790321" y="765430"/>
                </a:cubicBezTo>
                <a:cubicBezTo>
                  <a:pt x="800277" y="731203"/>
                  <a:pt x="820814" y="705688"/>
                  <a:pt x="852862" y="690753"/>
                </a:cubicBezTo>
                <a:cubicBezTo>
                  <a:pt x="881177" y="677684"/>
                  <a:pt x="907623" y="663061"/>
                  <a:pt x="926604" y="634746"/>
                </a:cubicBezTo>
                <a:close/>
                <a:moveTo>
                  <a:pt x="299016" y="626345"/>
                </a:moveTo>
                <a:cubicBezTo>
                  <a:pt x="311462" y="657772"/>
                  <a:pt x="329198" y="687643"/>
                  <a:pt x="324220" y="723736"/>
                </a:cubicBezTo>
                <a:cubicBezTo>
                  <a:pt x="321109" y="744271"/>
                  <a:pt x="311772" y="761696"/>
                  <a:pt x="296839" y="775387"/>
                </a:cubicBezTo>
                <a:cubicBezTo>
                  <a:pt x="276302" y="793744"/>
                  <a:pt x="260745" y="814591"/>
                  <a:pt x="252964" y="842907"/>
                </a:cubicBezTo>
                <a:cubicBezTo>
                  <a:pt x="226206" y="777875"/>
                  <a:pt x="227762" y="709111"/>
                  <a:pt x="275368" y="660572"/>
                </a:cubicBezTo>
                <a:cubicBezTo>
                  <a:pt x="284702" y="651238"/>
                  <a:pt x="290614" y="638480"/>
                  <a:pt x="299016" y="626345"/>
                </a:cubicBezTo>
                <a:close/>
                <a:moveTo>
                  <a:pt x="148729" y="563493"/>
                </a:moveTo>
                <a:cubicBezTo>
                  <a:pt x="170511" y="575628"/>
                  <a:pt x="188558" y="589318"/>
                  <a:pt x="204425" y="606431"/>
                </a:cubicBezTo>
                <a:cubicBezTo>
                  <a:pt x="229318" y="633190"/>
                  <a:pt x="238342" y="663683"/>
                  <a:pt x="229318" y="699155"/>
                </a:cubicBezTo>
                <a:cubicBezTo>
                  <a:pt x="225584" y="713779"/>
                  <a:pt x="221851" y="728402"/>
                  <a:pt x="216871" y="742405"/>
                </a:cubicBezTo>
                <a:cubicBezTo>
                  <a:pt x="214383" y="749873"/>
                  <a:pt x="214072" y="755783"/>
                  <a:pt x="216560" y="763251"/>
                </a:cubicBezTo>
                <a:cubicBezTo>
                  <a:pt x="296215" y="995992"/>
                  <a:pt x="372136" y="1229666"/>
                  <a:pt x="434367" y="1467695"/>
                </a:cubicBezTo>
                <a:cubicBezTo>
                  <a:pt x="459258" y="1562908"/>
                  <a:pt x="481661" y="1659052"/>
                  <a:pt x="493485" y="1757065"/>
                </a:cubicBezTo>
                <a:cubicBezTo>
                  <a:pt x="506555" y="1866901"/>
                  <a:pt x="509353" y="1977359"/>
                  <a:pt x="504375" y="2087817"/>
                </a:cubicBezTo>
                <a:cubicBezTo>
                  <a:pt x="503441" y="2105553"/>
                  <a:pt x="503441" y="2123599"/>
                  <a:pt x="503754" y="2141335"/>
                </a:cubicBezTo>
                <a:cubicBezTo>
                  <a:pt x="504686" y="2180851"/>
                  <a:pt x="500642" y="2219435"/>
                  <a:pt x="489751" y="2257395"/>
                </a:cubicBezTo>
                <a:cubicBezTo>
                  <a:pt x="489129" y="2258950"/>
                  <a:pt x="489129" y="2260817"/>
                  <a:pt x="488195" y="2262372"/>
                </a:cubicBezTo>
                <a:cubicBezTo>
                  <a:pt x="486639" y="2264862"/>
                  <a:pt x="485084" y="2267352"/>
                  <a:pt x="482283" y="2269529"/>
                </a:cubicBezTo>
                <a:cubicBezTo>
                  <a:pt x="485394" y="2142580"/>
                  <a:pt x="475128" y="2016875"/>
                  <a:pt x="453036" y="1891794"/>
                </a:cubicBezTo>
                <a:cubicBezTo>
                  <a:pt x="459258" y="1911707"/>
                  <a:pt x="466105" y="1931310"/>
                  <a:pt x="472017" y="1951223"/>
                </a:cubicBezTo>
                <a:cubicBezTo>
                  <a:pt x="477929" y="1971447"/>
                  <a:pt x="483217" y="1991673"/>
                  <a:pt x="487573" y="2012207"/>
                </a:cubicBezTo>
                <a:cubicBezTo>
                  <a:pt x="492241" y="2032744"/>
                  <a:pt x="495663" y="2053902"/>
                  <a:pt x="499398" y="2074750"/>
                </a:cubicBezTo>
                <a:cubicBezTo>
                  <a:pt x="500330" y="2074750"/>
                  <a:pt x="501575" y="2074750"/>
                  <a:pt x="502509" y="2074750"/>
                </a:cubicBezTo>
                <a:cubicBezTo>
                  <a:pt x="502509" y="2043945"/>
                  <a:pt x="502509" y="2012831"/>
                  <a:pt x="502509" y="1982026"/>
                </a:cubicBezTo>
                <a:cubicBezTo>
                  <a:pt x="503441" y="1810894"/>
                  <a:pt x="477929" y="1643495"/>
                  <a:pt x="433122" y="1478897"/>
                </a:cubicBezTo>
                <a:cubicBezTo>
                  <a:pt x="428455" y="1461785"/>
                  <a:pt x="424410" y="1444359"/>
                  <a:pt x="419121" y="1427247"/>
                </a:cubicBezTo>
                <a:cubicBezTo>
                  <a:pt x="417565" y="1422267"/>
                  <a:pt x="413209" y="1416355"/>
                  <a:pt x="408542" y="1414799"/>
                </a:cubicBezTo>
                <a:cubicBezTo>
                  <a:pt x="386760" y="1407332"/>
                  <a:pt x="364980" y="1398932"/>
                  <a:pt x="342577" y="1394886"/>
                </a:cubicBezTo>
                <a:cubicBezTo>
                  <a:pt x="301193" y="1387418"/>
                  <a:pt x="276302" y="1364705"/>
                  <a:pt x="267900" y="1323633"/>
                </a:cubicBezTo>
                <a:cubicBezTo>
                  <a:pt x="264478" y="1306208"/>
                  <a:pt x="260745" y="1288784"/>
                  <a:pt x="256699" y="1269493"/>
                </a:cubicBezTo>
                <a:cubicBezTo>
                  <a:pt x="261988" y="1272604"/>
                  <a:pt x="265099" y="1275094"/>
                  <a:pt x="268523" y="1276650"/>
                </a:cubicBezTo>
                <a:cubicBezTo>
                  <a:pt x="280969" y="1281628"/>
                  <a:pt x="293415" y="1288784"/>
                  <a:pt x="306484" y="1290029"/>
                </a:cubicBezTo>
                <a:cubicBezTo>
                  <a:pt x="346934" y="1294073"/>
                  <a:pt x="374625" y="1314610"/>
                  <a:pt x="392051" y="1350703"/>
                </a:cubicBezTo>
                <a:cubicBezTo>
                  <a:pt x="394849" y="1356305"/>
                  <a:pt x="397650" y="1361904"/>
                  <a:pt x="402006" y="1367194"/>
                </a:cubicBezTo>
                <a:cubicBezTo>
                  <a:pt x="401696" y="1365328"/>
                  <a:pt x="401696" y="1363149"/>
                  <a:pt x="401385" y="1361282"/>
                </a:cubicBezTo>
                <a:cubicBezTo>
                  <a:pt x="396718" y="1344791"/>
                  <a:pt x="391427" y="1328611"/>
                  <a:pt x="387694" y="1311809"/>
                </a:cubicBezTo>
                <a:cubicBezTo>
                  <a:pt x="385515" y="1302475"/>
                  <a:pt x="380848" y="1296874"/>
                  <a:pt x="371825" y="1294386"/>
                </a:cubicBezTo>
                <a:cubicBezTo>
                  <a:pt x="350356" y="1288474"/>
                  <a:pt x="328887" y="1281317"/>
                  <a:pt x="307105" y="1277582"/>
                </a:cubicBezTo>
                <a:cubicBezTo>
                  <a:pt x="268211" y="1271048"/>
                  <a:pt x="243320" y="1250824"/>
                  <a:pt x="233985" y="1212552"/>
                </a:cubicBezTo>
                <a:cubicBezTo>
                  <a:pt x="229629" y="1194194"/>
                  <a:pt x="225273" y="1176148"/>
                  <a:pt x="220917" y="1157790"/>
                </a:cubicBezTo>
                <a:cubicBezTo>
                  <a:pt x="221851" y="1156856"/>
                  <a:pt x="222783" y="1156545"/>
                  <a:pt x="223717" y="1155924"/>
                </a:cubicBezTo>
                <a:cubicBezTo>
                  <a:pt x="242386" y="1169925"/>
                  <a:pt x="263856" y="1174281"/>
                  <a:pt x="286570" y="1177082"/>
                </a:cubicBezTo>
                <a:cubicBezTo>
                  <a:pt x="311772" y="1180193"/>
                  <a:pt x="331998" y="1192949"/>
                  <a:pt x="345689" y="1214420"/>
                </a:cubicBezTo>
                <a:cubicBezTo>
                  <a:pt x="354089" y="1227487"/>
                  <a:pt x="361869" y="1241178"/>
                  <a:pt x="371514" y="1257047"/>
                </a:cubicBezTo>
                <a:cubicBezTo>
                  <a:pt x="363425" y="1230599"/>
                  <a:pt x="356268" y="1206640"/>
                  <a:pt x="348489" y="1182683"/>
                </a:cubicBezTo>
                <a:cubicBezTo>
                  <a:pt x="348179" y="1181438"/>
                  <a:pt x="344133" y="1181749"/>
                  <a:pt x="341643" y="1181125"/>
                </a:cubicBezTo>
                <a:cubicBezTo>
                  <a:pt x="315507" y="1173970"/>
                  <a:pt x="289371" y="1165879"/>
                  <a:pt x="262922" y="1159967"/>
                </a:cubicBezTo>
                <a:cubicBezTo>
                  <a:pt x="230874" y="1153123"/>
                  <a:pt x="209092" y="1135387"/>
                  <a:pt x="200069" y="1103960"/>
                </a:cubicBezTo>
                <a:cubicBezTo>
                  <a:pt x="194157" y="1083426"/>
                  <a:pt x="189490" y="1062268"/>
                  <a:pt x="185757" y="1040486"/>
                </a:cubicBezTo>
                <a:cubicBezTo>
                  <a:pt x="206292" y="1055111"/>
                  <a:pt x="229318" y="1058222"/>
                  <a:pt x="252654" y="1061644"/>
                </a:cubicBezTo>
                <a:cubicBezTo>
                  <a:pt x="276302" y="1065068"/>
                  <a:pt x="295281" y="1077203"/>
                  <a:pt x="308350" y="1097427"/>
                </a:cubicBezTo>
                <a:cubicBezTo>
                  <a:pt x="317684" y="1111739"/>
                  <a:pt x="326086" y="1126674"/>
                  <a:pt x="335731" y="1142544"/>
                </a:cubicBezTo>
                <a:cubicBezTo>
                  <a:pt x="334799" y="1138809"/>
                  <a:pt x="334486" y="1136632"/>
                  <a:pt x="333865" y="1134142"/>
                </a:cubicBezTo>
                <a:cubicBezTo>
                  <a:pt x="329198" y="1119207"/>
                  <a:pt x="323286" y="1104273"/>
                  <a:pt x="320174" y="1089025"/>
                </a:cubicBezTo>
                <a:cubicBezTo>
                  <a:pt x="317063" y="1074090"/>
                  <a:pt x="308972" y="1066311"/>
                  <a:pt x="294970" y="1062889"/>
                </a:cubicBezTo>
                <a:cubicBezTo>
                  <a:pt x="273191" y="1057600"/>
                  <a:pt x="251722" y="1051065"/>
                  <a:pt x="229940" y="1047021"/>
                </a:cubicBezTo>
                <a:cubicBezTo>
                  <a:pt x="195402" y="1040486"/>
                  <a:pt x="173311" y="1021194"/>
                  <a:pt x="163975" y="987591"/>
                </a:cubicBezTo>
                <a:cubicBezTo>
                  <a:pt x="158998" y="969855"/>
                  <a:pt x="155265" y="951497"/>
                  <a:pt x="151219" y="933450"/>
                </a:cubicBezTo>
                <a:cubicBezTo>
                  <a:pt x="150596" y="931273"/>
                  <a:pt x="151219" y="928783"/>
                  <a:pt x="151219" y="924738"/>
                </a:cubicBezTo>
                <a:cubicBezTo>
                  <a:pt x="169266" y="940296"/>
                  <a:pt x="189490" y="944963"/>
                  <a:pt x="210961" y="947141"/>
                </a:cubicBezTo>
                <a:cubicBezTo>
                  <a:pt x="240830" y="950252"/>
                  <a:pt x="263233" y="965498"/>
                  <a:pt x="278479" y="991325"/>
                </a:cubicBezTo>
                <a:cubicBezTo>
                  <a:pt x="284702" y="1001592"/>
                  <a:pt x="290614" y="1012171"/>
                  <a:pt x="298392" y="1021818"/>
                </a:cubicBezTo>
                <a:cubicBezTo>
                  <a:pt x="291859" y="1001281"/>
                  <a:pt x="285325" y="980746"/>
                  <a:pt x="278479" y="960520"/>
                </a:cubicBezTo>
                <a:cubicBezTo>
                  <a:pt x="277858" y="958654"/>
                  <a:pt x="274746" y="956787"/>
                  <a:pt x="272256" y="955853"/>
                </a:cubicBezTo>
                <a:cubicBezTo>
                  <a:pt x="248921" y="949009"/>
                  <a:pt x="225894" y="939673"/>
                  <a:pt x="201937" y="935940"/>
                </a:cubicBezTo>
                <a:cubicBezTo>
                  <a:pt x="159932" y="929094"/>
                  <a:pt x="134106" y="907003"/>
                  <a:pt x="125083" y="865619"/>
                </a:cubicBezTo>
                <a:cubicBezTo>
                  <a:pt x="121972" y="851307"/>
                  <a:pt x="118548" y="836994"/>
                  <a:pt x="115436" y="822682"/>
                </a:cubicBezTo>
                <a:cubicBezTo>
                  <a:pt x="114815" y="819570"/>
                  <a:pt x="114815" y="816146"/>
                  <a:pt x="114191" y="810547"/>
                </a:cubicBezTo>
                <a:cubicBezTo>
                  <a:pt x="131306" y="825482"/>
                  <a:pt x="149040" y="831394"/>
                  <a:pt x="169266" y="832950"/>
                </a:cubicBezTo>
                <a:cubicBezTo>
                  <a:pt x="201314" y="835751"/>
                  <a:pt x="226207" y="850373"/>
                  <a:pt x="242698" y="878688"/>
                </a:cubicBezTo>
                <a:cubicBezTo>
                  <a:pt x="248608" y="888957"/>
                  <a:pt x="254520" y="899225"/>
                  <a:pt x="261677" y="909181"/>
                </a:cubicBezTo>
                <a:cubicBezTo>
                  <a:pt x="255455" y="890823"/>
                  <a:pt x="249853" y="872155"/>
                  <a:pt x="243009" y="854108"/>
                </a:cubicBezTo>
                <a:cubicBezTo>
                  <a:pt x="241764" y="850997"/>
                  <a:pt x="236786" y="849441"/>
                  <a:pt x="233675" y="846951"/>
                </a:cubicBezTo>
                <a:cubicBezTo>
                  <a:pt x="215939" y="834193"/>
                  <a:pt x="196647" y="826104"/>
                  <a:pt x="174867" y="823614"/>
                </a:cubicBezTo>
                <a:cubicBezTo>
                  <a:pt x="128816" y="818325"/>
                  <a:pt x="99568" y="793122"/>
                  <a:pt x="88055" y="747694"/>
                </a:cubicBezTo>
                <a:cubicBezTo>
                  <a:pt x="84322" y="732137"/>
                  <a:pt x="80898" y="716578"/>
                  <a:pt x="77476" y="702266"/>
                </a:cubicBezTo>
                <a:cubicBezTo>
                  <a:pt x="96457" y="708489"/>
                  <a:pt x="115125" y="714401"/>
                  <a:pt x="134106" y="720313"/>
                </a:cubicBezTo>
                <a:cubicBezTo>
                  <a:pt x="173933" y="732759"/>
                  <a:pt x="201003" y="759518"/>
                  <a:pt x="219982" y="795611"/>
                </a:cubicBezTo>
                <a:cubicBezTo>
                  <a:pt x="221851" y="799034"/>
                  <a:pt x="223406" y="802145"/>
                  <a:pt x="226829" y="804946"/>
                </a:cubicBezTo>
                <a:cubicBezTo>
                  <a:pt x="220606" y="786899"/>
                  <a:pt x="214383" y="768852"/>
                  <a:pt x="207848" y="750805"/>
                </a:cubicBezTo>
                <a:cubicBezTo>
                  <a:pt x="206915" y="748628"/>
                  <a:pt x="204425" y="746762"/>
                  <a:pt x="202248" y="744893"/>
                </a:cubicBezTo>
                <a:cubicBezTo>
                  <a:pt x="198513" y="742093"/>
                  <a:pt x="194780" y="739605"/>
                  <a:pt x="191046" y="737115"/>
                </a:cubicBezTo>
                <a:cubicBezTo>
                  <a:pt x="145618" y="706312"/>
                  <a:pt x="127571" y="664306"/>
                  <a:pt x="138773" y="610166"/>
                </a:cubicBezTo>
                <a:cubicBezTo>
                  <a:pt x="141885" y="594920"/>
                  <a:pt x="145307" y="579674"/>
                  <a:pt x="148729" y="563493"/>
                </a:cubicBezTo>
                <a:close/>
                <a:moveTo>
                  <a:pt x="605187" y="473881"/>
                </a:moveTo>
                <a:cubicBezTo>
                  <a:pt x="608922" y="479171"/>
                  <a:pt x="610477" y="482283"/>
                  <a:pt x="612965" y="485081"/>
                </a:cubicBezTo>
                <a:cubicBezTo>
                  <a:pt x="626345" y="500329"/>
                  <a:pt x="640659" y="514952"/>
                  <a:pt x="660261" y="522109"/>
                </a:cubicBezTo>
                <a:cubicBezTo>
                  <a:pt x="712535" y="541090"/>
                  <a:pt x="741161" y="578740"/>
                  <a:pt x="751117" y="632878"/>
                </a:cubicBezTo>
                <a:cubicBezTo>
                  <a:pt x="757029" y="663994"/>
                  <a:pt x="760451" y="695110"/>
                  <a:pt x="758585" y="726536"/>
                </a:cubicBezTo>
                <a:cubicBezTo>
                  <a:pt x="758896" y="729335"/>
                  <a:pt x="758585" y="731514"/>
                  <a:pt x="758274" y="735247"/>
                </a:cubicBezTo>
                <a:cubicBezTo>
                  <a:pt x="754852" y="732447"/>
                  <a:pt x="752984" y="730580"/>
                  <a:pt x="750806" y="729024"/>
                </a:cubicBezTo>
                <a:cubicBezTo>
                  <a:pt x="729959" y="714400"/>
                  <a:pt x="709422" y="699466"/>
                  <a:pt x="687953" y="685463"/>
                </a:cubicBezTo>
                <a:cubicBezTo>
                  <a:pt x="675818" y="677374"/>
                  <a:pt x="662128" y="671462"/>
                  <a:pt x="649372" y="663994"/>
                </a:cubicBezTo>
                <a:cubicBezTo>
                  <a:pt x="619190" y="645947"/>
                  <a:pt x="601454" y="619811"/>
                  <a:pt x="598342" y="584339"/>
                </a:cubicBezTo>
                <a:cubicBezTo>
                  <a:pt x="594920" y="548245"/>
                  <a:pt x="600209" y="512775"/>
                  <a:pt x="605187" y="473881"/>
                </a:cubicBezTo>
                <a:close/>
                <a:moveTo>
                  <a:pt x="927539" y="469837"/>
                </a:moveTo>
                <a:cubicBezTo>
                  <a:pt x="931584" y="507797"/>
                  <a:pt x="938429" y="545757"/>
                  <a:pt x="932829" y="584030"/>
                </a:cubicBezTo>
                <a:cubicBezTo>
                  <a:pt x="928784" y="612032"/>
                  <a:pt x="914783" y="634746"/>
                  <a:pt x="890824" y="650305"/>
                </a:cubicBezTo>
                <a:cubicBezTo>
                  <a:pt x="876823" y="659639"/>
                  <a:pt x="861264" y="666484"/>
                  <a:pt x="847573" y="675820"/>
                </a:cubicBezTo>
                <a:cubicBezTo>
                  <a:pt x="824860" y="690753"/>
                  <a:pt x="803080" y="706933"/>
                  <a:pt x="780988" y="722803"/>
                </a:cubicBezTo>
                <a:cubicBezTo>
                  <a:pt x="779743" y="723735"/>
                  <a:pt x="778498" y="724980"/>
                  <a:pt x="776942" y="725914"/>
                </a:cubicBezTo>
                <a:cubicBezTo>
                  <a:pt x="775697" y="725604"/>
                  <a:pt x="774765" y="725604"/>
                  <a:pt x="773520" y="725291"/>
                </a:cubicBezTo>
                <a:cubicBezTo>
                  <a:pt x="774454" y="701956"/>
                  <a:pt x="774454" y="678618"/>
                  <a:pt x="776942" y="655594"/>
                </a:cubicBezTo>
                <a:cubicBezTo>
                  <a:pt x="779121" y="636615"/>
                  <a:pt x="784099" y="617944"/>
                  <a:pt x="789077" y="599276"/>
                </a:cubicBezTo>
                <a:cubicBezTo>
                  <a:pt x="798100" y="565049"/>
                  <a:pt x="818637" y="539534"/>
                  <a:pt x="850374" y="524911"/>
                </a:cubicBezTo>
                <a:cubicBezTo>
                  <a:pt x="879000" y="511842"/>
                  <a:pt x="905447" y="496285"/>
                  <a:pt x="924738" y="470458"/>
                </a:cubicBezTo>
                <a:cubicBezTo>
                  <a:pt x="925049" y="470148"/>
                  <a:pt x="925983" y="470148"/>
                  <a:pt x="927539" y="469837"/>
                </a:cubicBezTo>
                <a:close/>
                <a:moveTo>
                  <a:pt x="606743" y="311149"/>
                </a:moveTo>
                <a:cubicBezTo>
                  <a:pt x="620744" y="331373"/>
                  <a:pt x="637235" y="347553"/>
                  <a:pt x="659328" y="357200"/>
                </a:cubicBezTo>
                <a:cubicBezTo>
                  <a:pt x="663371" y="359066"/>
                  <a:pt x="667728" y="360933"/>
                  <a:pt x="671773" y="362799"/>
                </a:cubicBezTo>
                <a:cubicBezTo>
                  <a:pt x="711289" y="379914"/>
                  <a:pt x="736182" y="408850"/>
                  <a:pt x="746761" y="451167"/>
                </a:cubicBezTo>
                <a:cubicBezTo>
                  <a:pt x="755471" y="486015"/>
                  <a:pt x="761073" y="520864"/>
                  <a:pt x="759206" y="556957"/>
                </a:cubicBezTo>
                <a:cubicBezTo>
                  <a:pt x="758895" y="561003"/>
                  <a:pt x="758585" y="565047"/>
                  <a:pt x="757961" y="570337"/>
                </a:cubicBezTo>
                <a:cubicBezTo>
                  <a:pt x="755161" y="567848"/>
                  <a:pt x="753294" y="566292"/>
                  <a:pt x="751428" y="565047"/>
                </a:cubicBezTo>
                <a:cubicBezTo>
                  <a:pt x="730891" y="550424"/>
                  <a:pt x="710667" y="535799"/>
                  <a:pt x="689820" y="521798"/>
                </a:cubicBezTo>
                <a:cubicBezTo>
                  <a:pt x="677685" y="513707"/>
                  <a:pt x="663995" y="507795"/>
                  <a:pt x="651236" y="500640"/>
                </a:cubicBezTo>
                <a:cubicBezTo>
                  <a:pt x="618878" y="481970"/>
                  <a:pt x="598965" y="454278"/>
                  <a:pt x="598654" y="416629"/>
                </a:cubicBezTo>
                <a:cubicBezTo>
                  <a:pt x="598341" y="382402"/>
                  <a:pt x="602697" y="348487"/>
                  <a:pt x="604877" y="314260"/>
                </a:cubicBezTo>
                <a:cubicBezTo>
                  <a:pt x="605187" y="313326"/>
                  <a:pt x="606120" y="312394"/>
                  <a:pt x="606743" y="311149"/>
                </a:cubicBezTo>
                <a:close/>
                <a:moveTo>
                  <a:pt x="930029" y="304927"/>
                </a:moveTo>
                <a:cubicBezTo>
                  <a:pt x="931272" y="342265"/>
                  <a:pt x="934072" y="378359"/>
                  <a:pt x="933140" y="414140"/>
                </a:cubicBezTo>
                <a:cubicBezTo>
                  <a:pt x="932517" y="443078"/>
                  <a:pt x="918205" y="466724"/>
                  <a:pt x="894557" y="484149"/>
                </a:cubicBezTo>
                <a:cubicBezTo>
                  <a:pt x="888023" y="488816"/>
                  <a:pt x="881488" y="493484"/>
                  <a:pt x="874333" y="497216"/>
                </a:cubicBezTo>
                <a:cubicBezTo>
                  <a:pt x="840106" y="515887"/>
                  <a:pt x="804946" y="533310"/>
                  <a:pt x="776010" y="563805"/>
                </a:cubicBezTo>
                <a:cubicBezTo>
                  <a:pt x="775076" y="556336"/>
                  <a:pt x="774452" y="551357"/>
                  <a:pt x="774141" y="546379"/>
                </a:cubicBezTo>
                <a:cubicBezTo>
                  <a:pt x="772586" y="505929"/>
                  <a:pt x="778809" y="466413"/>
                  <a:pt x="791256" y="427830"/>
                </a:cubicBezTo>
                <a:cubicBezTo>
                  <a:pt x="801522" y="396716"/>
                  <a:pt x="821748" y="374313"/>
                  <a:pt x="850685" y="360933"/>
                </a:cubicBezTo>
                <a:cubicBezTo>
                  <a:pt x="879000" y="347865"/>
                  <a:pt x="905136" y="332618"/>
                  <a:pt x="924117" y="307104"/>
                </a:cubicBezTo>
                <a:cubicBezTo>
                  <a:pt x="924738" y="306793"/>
                  <a:pt x="925983" y="306482"/>
                  <a:pt x="930029" y="304927"/>
                </a:cubicBezTo>
                <a:close/>
                <a:moveTo>
                  <a:pt x="602386" y="148730"/>
                </a:moveTo>
                <a:cubicBezTo>
                  <a:pt x="619500" y="169577"/>
                  <a:pt x="641280" y="182644"/>
                  <a:pt x="663062" y="196337"/>
                </a:cubicBezTo>
                <a:cubicBezTo>
                  <a:pt x="716578" y="230562"/>
                  <a:pt x="742093" y="282212"/>
                  <a:pt x="750495" y="343199"/>
                </a:cubicBezTo>
                <a:cubicBezTo>
                  <a:pt x="753606" y="366847"/>
                  <a:pt x="753917" y="390804"/>
                  <a:pt x="755473" y="414762"/>
                </a:cubicBezTo>
                <a:cubicBezTo>
                  <a:pt x="754228" y="415075"/>
                  <a:pt x="752672" y="415386"/>
                  <a:pt x="751116" y="415697"/>
                </a:cubicBezTo>
                <a:cubicBezTo>
                  <a:pt x="730580" y="383649"/>
                  <a:pt x="701022" y="363423"/>
                  <a:pt x="667418" y="346621"/>
                </a:cubicBezTo>
                <a:cubicBezTo>
                  <a:pt x="619500" y="322975"/>
                  <a:pt x="595542" y="282836"/>
                  <a:pt x="596163" y="229317"/>
                </a:cubicBezTo>
                <a:cubicBezTo>
                  <a:pt x="596476" y="202559"/>
                  <a:pt x="599275" y="175800"/>
                  <a:pt x="602386" y="148730"/>
                </a:cubicBezTo>
                <a:close/>
                <a:moveTo>
                  <a:pt x="925671" y="140018"/>
                </a:moveTo>
                <a:cubicBezTo>
                  <a:pt x="926605" y="148107"/>
                  <a:pt x="927227" y="153708"/>
                  <a:pt x="927539" y="159309"/>
                </a:cubicBezTo>
                <a:cubicBezTo>
                  <a:pt x="928783" y="180157"/>
                  <a:pt x="930962" y="201002"/>
                  <a:pt x="931272" y="221850"/>
                </a:cubicBezTo>
                <a:cubicBezTo>
                  <a:pt x="932207" y="276924"/>
                  <a:pt x="907003" y="316751"/>
                  <a:pt x="857840" y="341020"/>
                </a:cubicBezTo>
                <a:cubicBezTo>
                  <a:pt x="834194" y="352844"/>
                  <a:pt x="811791" y="365603"/>
                  <a:pt x="794055" y="385827"/>
                </a:cubicBezTo>
                <a:cubicBezTo>
                  <a:pt x="788454" y="393294"/>
                  <a:pt x="782544" y="401073"/>
                  <a:pt x="774452" y="410718"/>
                </a:cubicBezTo>
                <a:cubicBezTo>
                  <a:pt x="772275" y="356267"/>
                  <a:pt x="777253" y="306172"/>
                  <a:pt x="801212" y="259188"/>
                </a:cubicBezTo>
                <a:cubicBezTo>
                  <a:pt x="816147" y="229941"/>
                  <a:pt x="837306" y="205982"/>
                  <a:pt x="865308" y="188868"/>
                </a:cubicBezTo>
                <a:cubicBezTo>
                  <a:pt x="886779" y="175801"/>
                  <a:pt x="907624" y="162110"/>
                  <a:pt x="925671" y="140018"/>
                </a:cubicBezTo>
                <a:close/>
                <a:moveTo>
                  <a:pt x="754851" y="0"/>
                </a:moveTo>
                <a:cubicBezTo>
                  <a:pt x="759518" y="4978"/>
                  <a:pt x="762940" y="8402"/>
                  <a:pt x="766053" y="12135"/>
                </a:cubicBezTo>
                <a:cubicBezTo>
                  <a:pt x="790945" y="40139"/>
                  <a:pt x="809613" y="71564"/>
                  <a:pt x="820816" y="107657"/>
                </a:cubicBezTo>
                <a:cubicBezTo>
                  <a:pt x="829528" y="135351"/>
                  <a:pt x="827973" y="161797"/>
                  <a:pt x="816459" y="188557"/>
                </a:cubicBezTo>
                <a:cubicBezTo>
                  <a:pt x="803390" y="218738"/>
                  <a:pt x="785656" y="245498"/>
                  <a:pt x="765430" y="271323"/>
                </a:cubicBezTo>
                <a:cubicBezTo>
                  <a:pt x="762629" y="274745"/>
                  <a:pt x="760452" y="279723"/>
                  <a:pt x="760763" y="284080"/>
                </a:cubicBezTo>
                <a:cubicBezTo>
                  <a:pt x="766053" y="513087"/>
                  <a:pt x="769786" y="742094"/>
                  <a:pt x="764808" y="971101"/>
                </a:cubicBezTo>
                <a:cubicBezTo>
                  <a:pt x="762008" y="1109874"/>
                  <a:pt x="756717" y="1248647"/>
                  <a:pt x="749873" y="1387110"/>
                </a:cubicBezTo>
                <a:cubicBezTo>
                  <a:pt x="740226" y="1582200"/>
                  <a:pt x="708801" y="1773869"/>
                  <a:pt x="653105" y="1961492"/>
                </a:cubicBezTo>
                <a:cubicBezTo>
                  <a:pt x="645014" y="1989185"/>
                  <a:pt x="643147" y="2018433"/>
                  <a:pt x="637235" y="2047059"/>
                </a:cubicBezTo>
                <a:cubicBezTo>
                  <a:pt x="625101" y="2105555"/>
                  <a:pt x="609854" y="2163739"/>
                  <a:pt x="577806" y="2214147"/>
                </a:cubicBezTo>
                <a:cubicBezTo>
                  <a:pt x="546069" y="2264553"/>
                  <a:pt x="523976" y="2319004"/>
                  <a:pt x="498773" y="2372212"/>
                </a:cubicBezTo>
                <a:cubicBezTo>
                  <a:pt x="497217" y="2375634"/>
                  <a:pt x="495040" y="2379367"/>
                  <a:pt x="492239" y="2382167"/>
                </a:cubicBezTo>
                <a:cubicBezTo>
                  <a:pt x="582163" y="2179609"/>
                  <a:pt x="630702" y="1966782"/>
                  <a:pt x="659639" y="1748665"/>
                </a:cubicBezTo>
                <a:cubicBezTo>
                  <a:pt x="659639" y="1779159"/>
                  <a:pt x="660260" y="1809962"/>
                  <a:pt x="659328" y="1840455"/>
                </a:cubicBezTo>
                <a:cubicBezTo>
                  <a:pt x="658705" y="1871260"/>
                  <a:pt x="656527" y="1901752"/>
                  <a:pt x="655906" y="1932866"/>
                </a:cubicBezTo>
                <a:cubicBezTo>
                  <a:pt x="657772" y="1926022"/>
                  <a:pt x="659949" y="1919176"/>
                  <a:pt x="661816" y="1912331"/>
                </a:cubicBezTo>
                <a:cubicBezTo>
                  <a:pt x="702889" y="1763601"/>
                  <a:pt x="730581" y="1612693"/>
                  <a:pt x="739915" y="1458673"/>
                </a:cubicBezTo>
                <a:cubicBezTo>
                  <a:pt x="747694" y="1331414"/>
                  <a:pt x="752674" y="1203841"/>
                  <a:pt x="758586" y="1076270"/>
                </a:cubicBezTo>
                <a:cubicBezTo>
                  <a:pt x="758896" y="1071291"/>
                  <a:pt x="758586" y="1066624"/>
                  <a:pt x="758586" y="1058534"/>
                </a:cubicBezTo>
                <a:cubicBezTo>
                  <a:pt x="757341" y="1063202"/>
                  <a:pt x="756717" y="1065068"/>
                  <a:pt x="755785" y="1067869"/>
                </a:cubicBezTo>
                <a:cubicBezTo>
                  <a:pt x="747694" y="1061022"/>
                  <a:pt x="740226" y="1053244"/>
                  <a:pt x="731826" y="1047955"/>
                </a:cubicBezTo>
                <a:cubicBezTo>
                  <a:pt x="711600" y="1034886"/>
                  <a:pt x="691687" y="1020574"/>
                  <a:pt x="669907" y="1010617"/>
                </a:cubicBezTo>
                <a:cubicBezTo>
                  <a:pt x="612032" y="983857"/>
                  <a:pt x="589630" y="939364"/>
                  <a:pt x="596164" y="877445"/>
                </a:cubicBezTo>
                <a:cubicBezTo>
                  <a:pt x="598654" y="855663"/>
                  <a:pt x="600209" y="833884"/>
                  <a:pt x="602387" y="810236"/>
                </a:cubicBezTo>
                <a:cubicBezTo>
                  <a:pt x="605187" y="812415"/>
                  <a:pt x="606432" y="813347"/>
                  <a:pt x="607365" y="814281"/>
                </a:cubicBezTo>
                <a:cubicBezTo>
                  <a:pt x="624479" y="835750"/>
                  <a:pt x="645637" y="851307"/>
                  <a:pt x="671152" y="861886"/>
                </a:cubicBezTo>
                <a:cubicBezTo>
                  <a:pt x="701021" y="874021"/>
                  <a:pt x="724980" y="893936"/>
                  <a:pt x="736493" y="925050"/>
                </a:cubicBezTo>
                <a:cubicBezTo>
                  <a:pt x="743338" y="943408"/>
                  <a:pt x="748007" y="962389"/>
                  <a:pt x="752050" y="981369"/>
                </a:cubicBezTo>
                <a:cubicBezTo>
                  <a:pt x="755162" y="995992"/>
                  <a:pt x="756096" y="1010928"/>
                  <a:pt x="758896" y="1026174"/>
                </a:cubicBezTo>
                <a:cubicBezTo>
                  <a:pt x="759207" y="1023373"/>
                  <a:pt x="759829" y="1020574"/>
                  <a:pt x="759829" y="1017774"/>
                </a:cubicBezTo>
                <a:cubicBezTo>
                  <a:pt x="760141" y="860020"/>
                  <a:pt x="760763" y="702268"/>
                  <a:pt x="760141" y="544824"/>
                </a:cubicBezTo>
                <a:cubicBezTo>
                  <a:pt x="759829" y="457701"/>
                  <a:pt x="757341" y="370891"/>
                  <a:pt x="756096" y="283769"/>
                </a:cubicBezTo>
                <a:cubicBezTo>
                  <a:pt x="756096" y="273500"/>
                  <a:pt x="752674" y="265722"/>
                  <a:pt x="746762" y="257009"/>
                </a:cubicBezTo>
                <a:cubicBezTo>
                  <a:pt x="733382" y="238030"/>
                  <a:pt x="720313" y="218428"/>
                  <a:pt x="709734" y="197580"/>
                </a:cubicBezTo>
                <a:cubicBezTo>
                  <a:pt x="694487" y="168020"/>
                  <a:pt x="692932" y="136596"/>
                  <a:pt x="702889" y="104858"/>
                </a:cubicBezTo>
                <a:cubicBezTo>
                  <a:pt x="713779" y="68765"/>
                  <a:pt x="731515" y="35783"/>
                  <a:pt x="752361" y="4667"/>
                </a:cubicBezTo>
                <a:cubicBezTo>
                  <a:pt x="752984" y="3422"/>
                  <a:pt x="753606" y="2177"/>
                  <a:pt x="754851" y="0"/>
                </a:cubicBezTo>
                <a:close/>
              </a:path>
            </a:pathLst>
          </a:custGeom>
          <a:solidFill>
            <a:schemeClr val="accent2"/>
          </a:solidFill>
          <a:ln w="164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AA31B67-CEC7-4F0C-8333-BC68B754A55E}"/>
              </a:ext>
            </a:extLst>
          </p:cNvPr>
          <p:cNvCxnSpPr>
            <a:cxnSpLocks/>
          </p:cNvCxnSpPr>
          <p:nvPr userDrawn="1"/>
        </p:nvCxnSpPr>
        <p:spPr>
          <a:xfrm>
            <a:off x="0" y="6730423"/>
            <a:ext cx="11658239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405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27F6C76-4896-44F3-8F21-E414DEA29247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611757" y="1162879"/>
            <a:ext cx="6957391" cy="4532244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909027E4-0A48-4082-B747-AF6AEEE011AD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 rot="20585984">
            <a:off x="2623726" y="3877631"/>
            <a:ext cx="2253284" cy="2389344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2483AAD0-6658-4488-BD32-66C851CCFB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 rot="1034171">
            <a:off x="10052759" y="93552"/>
            <a:ext cx="2253284" cy="2389344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478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3A4C3A1-9F52-4432-B149-7E51168649A8}"/>
              </a:ext>
            </a:extLst>
          </p:cNvPr>
          <p:cNvSpPr/>
          <p:nvPr userDrawn="1"/>
        </p:nvSpPr>
        <p:spPr>
          <a:xfrm>
            <a:off x="0" y="0"/>
            <a:ext cx="81003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27F6C76-4896-44F3-8F21-E414DEA29247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611757" y="1162879"/>
            <a:ext cx="6957391" cy="4532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909027E4-0A48-4082-B747-AF6AEEE011AD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 rot="20585984">
            <a:off x="3080925" y="3887570"/>
            <a:ext cx="2253284" cy="2389344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2483AAD0-6658-4488-BD32-66C851CCFB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 rot="1034171">
            <a:off x="878941" y="3883311"/>
            <a:ext cx="2253284" cy="2389344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8738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857F3233-410E-4BE2-80B8-54927C5A8F9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12192000" cy="4611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71D6D76B-805B-4558-8007-4EF5CE5ABF8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33707" y="4928985"/>
            <a:ext cx="1533023" cy="1533023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16B74A48-2D82-4A65-88CD-A93660E4711B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464783" y="4928985"/>
            <a:ext cx="1533023" cy="1533023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08C278FC-CD2F-4A6D-820B-A320CE2BA9E9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295859" y="4928985"/>
            <a:ext cx="1533023" cy="1533023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488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857F3233-410E-4BE2-80B8-54927C5A8F9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00075" y="0"/>
            <a:ext cx="2552699" cy="3705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76B55AB-35EA-4733-989A-F2DF60FA020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00075" y="4610101"/>
            <a:ext cx="2552699" cy="2247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2FC571E0-4A2E-4B70-9758-0D2115D01CE2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38537" y="3152775"/>
            <a:ext cx="2552699" cy="3705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79D65CC2-65E9-4ACE-BB27-B844F37A9EDB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77000" y="542925"/>
            <a:ext cx="5114925" cy="3705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718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73075AB-CEA8-4AC9-9B8C-4238097011F2}"/>
              </a:ext>
            </a:extLst>
          </p:cNvPr>
          <p:cNvSpPr/>
          <p:nvPr userDrawn="1"/>
        </p:nvSpPr>
        <p:spPr>
          <a:xfrm>
            <a:off x="0" y="2447925"/>
            <a:ext cx="12192000" cy="1962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D79E90BF-510F-4CD9-A4FA-D0929A13B6A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503325" y="1336039"/>
            <a:ext cx="3094821" cy="4185922"/>
          </a:xfrm>
          <a:custGeom>
            <a:avLst/>
            <a:gdLst>
              <a:gd name="connsiteX0" fmla="*/ 2098012 w 3094821"/>
              <a:gd name="connsiteY0" fmla="*/ 2192304 h 4185922"/>
              <a:gd name="connsiteX1" fmla="*/ 3094821 w 3094821"/>
              <a:gd name="connsiteY1" fmla="*/ 3189113 h 4185922"/>
              <a:gd name="connsiteX2" fmla="*/ 2098012 w 3094821"/>
              <a:gd name="connsiteY2" fmla="*/ 4185922 h 4185922"/>
              <a:gd name="connsiteX3" fmla="*/ 1101203 w 3094821"/>
              <a:gd name="connsiteY3" fmla="*/ 3189113 h 4185922"/>
              <a:gd name="connsiteX4" fmla="*/ 996809 w 3094821"/>
              <a:gd name="connsiteY4" fmla="*/ 1091101 h 4185922"/>
              <a:gd name="connsiteX5" fmla="*/ 1993617 w 3094821"/>
              <a:gd name="connsiteY5" fmla="*/ 2087909 h 4185922"/>
              <a:gd name="connsiteX6" fmla="*/ 996809 w 3094821"/>
              <a:gd name="connsiteY6" fmla="*/ 3084718 h 4185922"/>
              <a:gd name="connsiteX7" fmla="*/ 0 w 3094821"/>
              <a:gd name="connsiteY7" fmla="*/ 2087909 h 4185922"/>
              <a:gd name="connsiteX8" fmla="*/ 2087910 w 3094821"/>
              <a:gd name="connsiteY8" fmla="*/ 0 h 4185922"/>
              <a:gd name="connsiteX9" fmla="*/ 3084718 w 3094821"/>
              <a:gd name="connsiteY9" fmla="*/ 996808 h 4185922"/>
              <a:gd name="connsiteX10" fmla="*/ 2087910 w 3094821"/>
              <a:gd name="connsiteY10" fmla="*/ 1993616 h 4185922"/>
              <a:gd name="connsiteX11" fmla="*/ 1091101 w 3094821"/>
              <a:gd name="connsiteY11" fmla="*/ 996808 h 4185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94821" h="4185922">
                <a:moveTo>
                  <a:pt x="2098012" y="2192304"/>
                </a:moveTo>
                <a:lnTo>
                  <a:pt x="3094821" y="3189113"/>
                </a:lnTo>
                <a:lnTo>
                  <a:pt x="2098012" y="4185922"/>
                </a:lnTo>
                <a:lnTo>
                  <a:pt x="1101203" y="3189113"/>
                </a:lnTo>
                <a:close/>
                <a:moveTo>
                  <a:pt x="996809" y="1091101"/>
                </a:moveTo>
                <a:lnTo>
                  <a:pt x="1993617" y="2087909"/>
                </a:lnTo>
                <a:lnTo>
                  <a:pt x="996809" y="3084718"/>
                </a:lnTo>
                <a:lnTo>
                  <a:pt x="0" y="2087909"/>
                </a:lnTo>
                <a:close/>
                <a:moveTo>
                  <a:pt x="2087910" y="0"/>
                </a:moveTo>
                <a:lnTo>
                  <a:pt x="3084718" y="996808"/>
                </a:lnTo>
                <a:lnTo>
                  <a:pt x="2087910" y="1993616"/>
                </a:lnTo>
                <a:lnTo>
                  <a:pt x="1091101" y="9968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F696DB36-3325-4ABD-A030-3CC56F701C2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696706" y="849422"/>
            <a:ext cx="5159157" cy="5159157"/>
          </a:xfrm>
          <a:custGeom>
            <a:avLst/>
            <a:gdLst>
              <a:gd name="connsiteX0" fmla="*/ 2579578 w 5159157"/>
              <a:gd name="connsiteY0" fmla="*/ 0 h 5159157"/>
              <a:gd name="connsiteX1" fmla="*/ 5159157 w 5159157"/>
              <a:gd name="connsiteY1" fmla="*/ 2579579 h 5159157"/>
              <a:gd name="connsiteX2" fmla="*/ 2579578 w 5159157"/>
              <a:gd name="connsiteY2" fmla="*/ 5159157 h 5159157"/>
              <a:gd name="connsiteX3" fmla="*/ 0 w 5159157"/>
              <a:gd name="connsiteY3" fmla="*/ 2579579 h 515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9157" h="5159157">
                <a:moveTo>
                  <a:pt x="2579578" y="0"/>
                </a:moveTo>
                <a:lnTo>
                  <a:pt x="5159157" y="2579579"/>
                </a:lnTo>
                <a:lnTo>
                  <a:pt x="2579578" y="5159157"/>
                </a:lnTo>
                <a:lnTo>
                  <a:pt x="0" y="25795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99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50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>
            <a:extLst>
              <a:ext uri="{FF2B5EF4-FFF2-40B4-BE49-F238E27FC236}">
                <a16:creationId xmlns:a16="http://schemas.microsoft.com/office/drawing/2014/main" xmlns="" id="{7541ADEF-1E4E-43DD-92A6-4DD1BEE0C3FA}"/>
              </a:ext>
            </a:extLst>
          </p:cNvPr>
          <p:cNvSpPr/>
          <p:nvPr userDrawn="1"/>
        </p:nvSpPr>
        <p:spPr>
          <a:xfrm>
            <a:off x="1414" y="5702527"/>
            <a:ext cx="12190587" cy="208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xmlns="" id="{14A1CBB5-2E4E-44A7-B8C0-564929AD29FE}"/>
              </a:ext>
            </a:extLst>
          </p:cNvPr>
          <p:cNvSpPr/>
          <p:nvPr userDrawn="1"/>
        </p:nvSpPr>
        <p:spPr>
          <a:xfrm>
            <a:off x="1414" y="6035177"/>
            <a:ext cx="12190587" cy="2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E40BFC12-919E-46D9-8671-36DE4F33B855}"/>
              </a:ext>
            </a:extLst>
          </p:cNvPr>
          <p:cNvSpPr/>
          <p:nvPr userDrawn="1"/>
        </p:nvSpPr>
        <p:spPr>
          <a:xfrm>
            <a:off x="1414" y="5369877"/>
            <a:ext cx="12190587" cy="208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625C9658-DF2A-4CB3-953E-8206CF365BD7}"/>
              </a:ext>
            </a:extLst>
          </p:cNvPr>
          <p:cNvSpPr/>
          <p:nvPr userDrawn="1"/>
        </p:nvSpPr>
        <p:spPr>
          <a:xfrm>
            <a:off x="1414" y="5037227"/>
            <a:ext cx="12190587" cy="208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50F51F95-9F39-4F8B-A958-25CA10F420E1}"/>
              </a:ext>
            </a:extLst>
          </p:cNvPr>
          <p:cNvGrpSpPr/>
          <p:nvPr userDrawn="1"/>
        </p:nvGrpSpPr>
        <p:grpSpPr>
          <a:xfrm>
            <a:off x="6979778" y="1071223"/>
            <a:ext cx="4467224" cy="5464388"/>
            <a:chOff x="6446339" y="1280897"/>
            <a:chExt cx="4320717" cy="528517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05BC7AA1-EC2F-4EED-9B06-3FAD3EAB6196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867AA5A2-602C-49AE-BF5C-D3DD14BAD373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AFFBCCC8-A8AF-4EE9-BF70-AA0143034A37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8C69B09D-4297-49EC-976D-6841A2696FF1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99036A40-5C02-4306-AC84-CB85976F52E7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97C1FE51-50C6-4AC7-A369-B51BD0699335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554BD12E-1FB9-42BE-87F4-23BF81D7633E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그림 개체 틀 2">
            <a:extLst>
              <a:ext uri="{FF2B5EF4-FFF2-40B4-BE49-F238E27FC236}">
                <a16:creationId xmlns:a16="http://schemas.microsoft.com/office/drawing/2014/main" xmlns="" id="{E5A0E3E3-F902-41E1-91A1-E9AEFE7BA9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109795" y="1300119"/>
            <a:ext cx="4095290" cy="3612469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xmlns="" id="{A2F9B86F-A669-4115-8D16-1F5499333B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5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36AED60C-28D9-44EA-86A3-AEEFD1480FDE}"/>
              </a:ext>
            </a:extLst>
          </p:cNvPr>
          <p:cNvSpPr/>
          <p:nvPr userDrawn="1"/>
        </p:nvSpPr>
        <p:spPr>
          <a:xfrm rot="5083725">
            <a:off x="1174532" y="-970122"/>
            <a:ext cx="748525" cy="3046461"/>
          </a:xfrm>
          <a:custGeom>
            <a:avLst/>
            <a:gdLst>
              <a:gd name="connsiteX0" fmla="*/ 534053 w 748525"/>
              <a:gd name="connsiteY0" fmla="*/ 1515419 h 3046461"/>
              <a:gd name="connsiteX1" fmla="*/ 542359 w 748525"/>
              <a:gd name="connsiteY1" fmla="*/ 1457574 h 3046461"/>
              <a:gd name="connsiteX2" fmla="*/ 545941 w 748525"/>
              <a:gd name="connsiteY2" fmla="*/ 1443247 h 3046461"/>
              <a:gd name="connsiteX3" fmla="*/ 664522 w 748525"/>
              <a:gd name="connsiteY3" fmla="*/ 1305569 h 3046461"/>
              <a:gd name="connsiteX4" fmla="*/ 724210 w 748525"/>
              <a:gd name="connsiteY4" fmla="*/ 1261002 h 3046461"/>
              <a:gd name="connsiteX5" fmla="*/ 736147 w 748525"/>
              <a:gd name="connsiteY5" fmla="*/ 1248268 h 3046461"/>
              <a:gd name="connsiteX6" fmla="*/ 741318 w 748525"/>
              <a:gd name="connsiteY6" fmla="*/ 1301190 h 3046461"/>
              <a:gd name="connsiteX7" fmla="*/ 740523 w 748525"/>
              <a:gd name="connsiteY7" fmla="*/ 1393507 h 3046461"/>
              <a:gd name="connsiteX8" fmla="*/ 682428 w 748525"/>
              <a:gd name="connsiteY8" fmla="*/ 1482642 h 3046461"/>
              <a:gd name="connsiteX9" fmla="*/ 654572 w 748525"/>
              <a:gd name="connsiteY9" fmla="*/ 1498559 h 3046461"/>
              <a:gd name="connsiteX10" fmla="*/ 534401 w 748525"/>
              <a:gd name="connsiteY10" fmla="*/ 1576549 h 3046461"/>
              <a:gd name="connsiteX11" fmla="*/ 534053 w 748525"/>
              <a:gd name="connsiteY11" fmla="*/ 1515419 h 3046461"/>
              <a:gd name="connsiteX12" fmla="*/ 544051 w 748525"/>
              <a:gd name="connsiteY12" fmla="*/ 1259708 h 3046461"/>
              <a:gd name="connsiteX13" fmla="*/ 569418 w 748525"/>
              <a:gd name="connsiteY13" fmla="*/ 1167094 h 3046461"/>
              <a:gd name="connsiteX14" fmla="*/ 641840 w 748525"/>
              <a:gd name="connsiteY14" fmla="*/ 1096661 h 3046461"/>
              <a:gd name="connsiteX15" fmla="*/ 735747 w 748525"/>
              <a:gd name="connsiteY15" fmla="*/ 1028618 h 3046461"/>
              <a:gd name="connsiteX16" fmla="*/ 741318 w 748525"/>
              <a:gd name="connsiteY16" fmla="*/ 1072390 h 3046461"/>
              <a:gd name="connsiteX17" fmla="*/ 743308 w 748525"/>
              <a:gd name="connsiteY17" fmla="*/ 1168686 h 3046461"/>
              <a:gd name="connsiteX18" fmla="*/ 687599 w 748525"/>
              <a:gd name="connsiteY18" fmla="*/ 1260603 h 3046461"/>
              <a:gd name="connsiteX19" fmla="*/ 666909 w 748525"/>
              <a:gd name="connsiteY19" fmla="*/ 1273337 h 3046461"/>
              <a:gd name="connsiteX20" fmla="*/ 541963 w 748525"/>
              <a:gd name="connsiteY20" fmla="*/ 1358889 h 3046461"/>
              <a:gd name="connsiteX21" fmla="*/ 544051 w 748525"/>
              <a:gd name="connsiteY21" fmla="*/ 1259708 h 3046461"/>
              <a:gd name="connsiteX22" fmla="*/ 546339 w 748525"/>
              <a:gd name="connsiteY22" fmla="*/ 1059159 h 3046461"/>
              <a:gd name="connsiteX23" fmla="*/ 562655 w 748525"/>
              <a:gd name="connsiteY23" fmla="*/ 978880 h 3046461"/>
              <a:gd name="connsiteX24" fmla="*/ 642635 w 748525"/>
              <a:gd name="connsiteY24" fmla="*/ 883378 h 3046461"/>
              <a:gd name="connsiteX25" fmla="*/ 736942 w 748525"/>
              <a:gd name="connsiteY25" fmla="*/ 811754 h 3046461"/>
              <a:gd name="connsiteX26" fmla="*/ 740126 w 748525"/>
              <a:gd name="connsiteY26" fmla="*/ 822498 h 3046461"/>
              <a:gd name="connsiteX27" fmla="*/ 748481 w 748525"/>
              <a:gd name="connsiteY27" fmla="*/ 933119 h 3046461"/>
              <a:gd name="connsiteX28" fmla="*/ 680836 w 748525"/>
              <a:gd name="connsiteY28" fmla="*/ 1052892 h 3046461"/>
              <a:gd name="connsiteX29" fmla="*/ 648206 w 748525"/>
              <a:gd name="connsiteY29" fmla="*/ 1071195 h 3046461"/>
              <a:gd name="connsiteX30" fmla="*/ 545544 w 748525"/>
              <a:gd name="connsiteY30" fmla="*/ 1143617 h 3046461"/>
              <a:gd name="connsiteX31" fmla="*/ 546339 w 748525"/>
              <a:gd name="connsiteY31" fmla="*/ 1059159 h 3046461"/>
              <a:gd name="connsiteX32" fmla="*/ 545544 w 748525"/>
              <a:gd name="connsiteY32" fmla="*/ 838414 h 3046461"/>
              <a:gd name="connsiteX33" fmla="*/ 561063 w 748525"/>
              <a:gd name="connsiteY33" fmla="*/ 766392 h 3046461"/>
              <a:gd name="connsiteX34" fmla="*/ 639453 w 748525"/>
              <a:gd name="connsiteY34" fmla="*/ 671290 h 3046461"/>
              <a:gd name="connsiteX35" fmla="*/ 734555 w 748525"/>
              <a:gd name="connsiteY35" fmla="*/ 601652 h 3046461"/>
              <a:gd name="connsiteX36" fmla="*/ 738136 w 748525"/>
              <a:gd name="connsiteY36" fmla="*/ 600857 h 3046461"/>
              <a:gd name="connsiteX37" fmla="*/ 744902 w 748525"/>
              <a:gd name="connsiteY37" fmla="*/ 746894 h 3046461"/>
              <a:gd name="connsiteX38" fmla="*/ 691183 w 748525"/>
              <a:gd name="connsiteY38" fmla="*/ 831651 h 3046461"/>
              <a:gd name="connsiteX39" fmla="*/ 635872 w 748525"/>
              <a:gd name="connsiteY39" fmla="*/ 864280 h 3046461"/>
              <a:gd name="connsiteX40" fmla="*/ 550718 w 748525"/>
              <a:gd name="connsiteY40" fmla="*/ 924365 h 3046461"/>
              <a:gd name="connsiteX41" fmla="*/ 545544 w 748525"/>
              <a:gd name="connsiteY41" fmla="*/ 928344 h 3046461"/>
              <a:gd name="connsiteX42" fmla="*/ 541168 w 748525"/>
              <a:gd name="connsiteY42" fmla="*/ 927547 h 3046461"/>
              <a:gd name="connsiteX43" fmla="*/ 545544 w 748525"/>
              <a:gd name="connsiteY43" fmla="*/ 838414 h 3046461"/>
              <a:gd name="connsiteX44" fmla="*/ 546191 w 748525"/>
              <a:gd name="connsiteY44" fmla="*/ 622045 h 3046461"/>
              <a:gd name="connsiteX45" fmla="*/ 563850 w 748525"/>
              <a:gd name="connsiteY45" fmla="*/ 547136 h 3046461"/>
              <a:gd name="connsiteX46" fmla="*/ 639851 w 748525"/>
              <a:gd name="connsiteY46" fmla="*/ 461585 h 3046461"/>
              <a:gd name="connsiteX47" fmla="*/ 733760 w 748525"/>
              <a:gd name="connsiteY47" fmla="*/ 392744 h 3046461"/>
              <a:gd name="connsiteX48" fmla="*/ 741321 w 748525"/>
              <a:gd name="connsiteY48" fmla="*/ 389960 h 3046461"/>
              <a:gd name="connsiteX49" fmla="*/ 745300 w 748525"/>
              <a:gd name="connsiteY49" fmla="*/ 529628 h 3046461"/>
              <a:gd name="connsiteX50" fmla="*/ 695957 w 748525"/>
              <a:gd name="connsiteY50" fmla="*/ 619161 h 3046461"/>
              <a:gd name="connsiteX51" fmla="*/ 670093 w 748525"/>
              <a:gd name="connsiteY51" fmla="*/ 635872 h 3046461"/>
              <a:gd name="connsiteX52" fmla="*/ 544352 w 748525"/>
              <a:gd name="connsiteY52" fmla="*/ 721028 h 3046461"/>
              <a:gd name="connsiteX53" fmla="*/ 541963 w 748525"/>
              <a:gd name="connsiteY53" fmla="*/ 698744 h 3046461"/>
              <a:gd name="connsiteX54" fmla="*/ 546191 w 748525"/>
              <a:gd name="connsiteY54" fmla="*/ 622045 h 3046461"/>
              <a:gd name="connsiteX55" fmla="*/ 546936 w 748525"/>
              <a:gd name="connsiteY55" fmla="*/ 424777 h 3046461"/>
              <a:gd name="connsiteX56" fmla="*/ 576581 w 748525"/>
              <a:gd name="connsiteY56" fmla="*/ 331466 h 3046461"/>
              <a:gd name="connsiteX57" fmla="*/ 658551 w 748525"/>
              <a:gd name="connsiteY57" fmla="*/ 241535 h 3046461"/>
              <a:gd name="connsiteX58" fmla="*/ 735748 w 748525"/>
              <a:gd name="connsiteY58" fmla="*/ 179063 h 3046461"/>
              <a:gd name="connsiteX59" fmla="*/ 738137 w 748525"/>
              <a:gd name="connsiteY59" fmla="*/ 203735 h 3046461"/>
              <a:gd name="connsiteX60" fmla="*/ 742911 w 748525"/>
              <a:gd name="connsiteY60" fmla="*/ 283715 h 3046461"/>
              <a:gd name="connsiteX61" fmla="*/ 649001 w 748525"/>
              <a:gd name="connsiteY61" fmla="*/ 436118 h 3046461"/>
              <a:gd name="connsiteX62" fmla="*/ 567429 w 748525"/>
              <a:gd name="connsiteY62" fmla="*/ 493419 h 3046461"/>
              <a:gd name="connsiteX63" fmla="*/ 542360 w 748525"/>
              <a:gd name="connsiteY63" fmla="*/ 525251 h 3046461"/>
              <a:gd name="connsiteX64" fmla="*/ 546936 w 748525"/>
              <a:gd name="connsiteY64" fmla="*/ 424777 h 3046461"/>
              <a:gd name="connsiteX65" fmla="*/ 311170 w 748525"/>
              <a:gd name="connsiteY65" fmla="*/ 1346156 h 3046461"/>
              <a:gd name="connsiteX66" fmla="*/ 321915 w 748525"/>
              <a:gd name="connsiteY66" fmla="*/ 1247473 h 3046461"/>
              <a:gd name="connsiteX67" fmla="*/ 333454 w 748525"/>
              <a:gd name="connsiteY67" fmla="*/ 1260604 h 3046461"/>
              <a:gd name="connsiteX68" fmla="*/ 387571 w 748525"/>
              <a:gd name="connsiteY68" fmla="*/ 1305171 h 3046461"/>
              <a:gd name="connsiteX69" fmla="*/ 508936 w 748525"/>
              <a:gd name="connsiteY69" fmla="*/ 1470308 h 3046461"/>
              <a:gd name="connsiteX70" fmla="*/ 511323 w 748525"/>
              <a:gd name="connsiteY70" fmla="*/ 1582918 h 3046461"/>
              <a:gd name="connsiteX71" fmla="*/ 403884 w 748525"/>
              <a:gd name="connsiteY71" fmla="*/ 1506119 h 3046461"/>
              <a:gd name="connsiteX72" fmla="*/ 397916 w 748525"/>
              <a:gd name="connsiteY72" fmla="*/ 1502935 h 3046461"/>
              <a:gd name="connsiteX73" fmla="*/ 311170 w 748525"/>
              <a:gd name="connsiteY73" fmla="*/ 1346156 h 3046461"/>
              <a:gd name="connsiteX74" fmla="*/ 314354 w 748525"/>
              <a:gd name="connsiteY74" fmla="*/ 1122130 h 3046461"/>
              <a:gd name="connsiteX75" fmla="*/ 322312 w 748525"/>
              <a:gd name="connsiteY75" fmla="*/ 1036179 h 3046461"/>
              <a:gd name="connsiteX76" fmla="*/ 328678 w 748525"/>
              <a:gd name="connsiteY76" fmla="*/ 1041352 h 3046461"/>
              <a:gd name="connsiteX77" fmla="*/ 410254 w 748525"/>
              <a:gd name="connsiteY77" fmla="*/ 1102233 h 3046461"/>
              <a:gd name="connsiteX78" fmla="*/ 493816 w 748525"/>
              <a:gd name="connsiteY78" fmla="*/ 1183010 h 3046461"/>
              <a:gd name="connsiteX79" fmla="*/ 513711 w 748525"/>
              <a:gd name="connsiteY79" fmla="*/ 1255035 h 3046461"/>
              <a:gd name="connsiteX80" fmla="*/ 522466 w 748525"/>
              <a:gd name="connsiteY80" fmla="*/ 1312334 h 3046461"/>
              <a:gd name="connsiteX81" fmla="*/ 523659 w 748525"/>
              <a:gd name="connsiteY81" fmla="*/ 1301591 h 3046461"/>
              <a:gd name="connsiteX82" fmla="*/ 524059 w 748525"/>
              <a:gd name="connsiteY82" fmla="*/ 696754 h 3046461"/>
              <a:gd name="connsiteX83" fmla="*/ 518885 w 748525"/>
              <a:gd name="connsiteY83" fmla="*/ 362901 h 3046461"/>
              <a:gd name="connsiteX84" fmla="*/ 506948 w 748525"/>
              <a:gd name="connsiteY84" fmla="*/ 328680 h 3046461"/>
              <a:gd name="connsiteX85" fmla="*/ 459594 w 748525"/>
              <a:gd name="connsiteY85" fmla="*/ 252678 h 3046461"/>
              <a:gd name="connsiteX86" fmla="*/ 450841 w 748525"/>
              <a:gd name="connsiteY86" fmla="*/ 134100 h 3046461"/>
              <a:gd name="connsiteX87" fmla="*/ 514109 w 748525"/>
              <a:gd name="connsiteY87" fmla="*/ 5969 h 3046461"/>
              <a:gd name="connsiteX88" fmla="*/ 517293 w 748525"/>
              <a:gd name="connsiteY88" fmla="*/ 0 h 3046461"/>
              <a:gd name="connsiteX89" fmla="*/ 531619 w 748525"/>
              <a:gd name="connsiteY89" fmla="*/ 15519 h 3046461"/>
              <a:gd name="connsiteX90" fmla="*/ 601652 w 748525"/>
              <a:gd name="connsiteY90" fmla="*/ 137679 h 3046461"/>
              <a:gd name="connsiteX91" fmla="*/ 596081 w 748525"/>
              <a:gd name="connsiteY91" fmla="*/ 241138 h 3046461"/>
              <a:gd name="connsiteX92" fmla="*/ 530822 w 748525"/>
              <a:gd name="connsiteY92" fmla="*/ 346985 h 3046461"/>
              <a:gd name="connsiteX93" fmla="*/ 524853 w 748525"/>
              <a:gd name="connsiteY93" fmla="*/ 363298 h 3046461"/>
              <a:gd name="connsiteX94" fmla="*/ 530027 w 748525"/>
              <a:gd name="connsiteY94" fmla="*/ 1241903 h 3046461"/>
              <a:gd name="connsiteX95" fmla="*/ 510927 w 748525"/>
              <a:gd name="connsiteY95" fmla="*/ 1773920 h 3046461"/>
              <a:gd name="connsiteX96" fmla="*/ 387174 w 748525"/>
              <a:gd name="connsiteY96" fmla="*/ 2508475 h 3046461"/>
              <a:gd name="connsiteX97" fmla="*/ 366879 w 748525"/>
              <a:gd name="connsiteY97" fmla="*/ 2617903 h 3046461"/>
              <a:gd name="connsiteX98" fmla="*/ 290878 w 748525"/>
              <a:gd name="connsiteY98" fmla="*/ 2831586 h 3046461"/>
              <a:gd name="connsiteX99" fmla="*/ 189805 w 748525"/>
              <a:gd name="connsiteY99" fmla="*/ 3033729 h 3046461"/>
              <a:gd name="connsiteX100" fmla="*/ 181449 w 748525"/>
              <a:gd name="connsiteY100" fmla="*/ 3046461 h 3046461"/>
              <a:gd name="connsiteX101" fmla="*/ 395530 w 748525"/>
              <a:gd name="connsiteY101" fmla="*/ 2236299 h 3046461"/>
              <a:gd name="connsiteX102" fmla="*/ 395132 w 748525"/>
              <a:gd name="connsiteY102" fmla="*/ 2353685 h 3046461"/>
              <a:gd name="connsiteX103" fmla="*/ 390756 w 748525"/>
              <a:gd name="connsiteY103" fmla="*/ 2471866 h 3046461"/>
              <a:gd name="connsiteX104" fmla="*/ 398314 w 748525"/>
              <a:gd name="connsiteY104" fmla="*/ 2445605 h 3046461"/>
              <a:gd name="connsiteX105" fmla="*/ 498192 w 748525"/>
              <a:gd name="connsiteY105" fmla="*/ 1865441 h 3046461"/>
              <a:gd name="connsiteX106" fmla="*/ 522069 w 748525"/>
              <a:gd name="connsiteY106" fmla="*/ 1376400 h 3046461"/>
              <a:gd name="connsiteX107" fmla="*/ 522069 w 748525"/>
              <a:gd name="connsiteY107" fmla="*/ 1353718 h 3046461"/>
              <a:gd name="connsiteX108" fmla="*/ 518487 w 748525"/>
              <a:gd name="connsiteY108" fmla="*/ 1365656 h 3046461"/>
              <a:gd name="connsiteX109" fmla="*/ 487847 w 748525"/>
              <a:gd name="connsiteY109" fmla="*/ 1340189 h 3046461"/>
              <a:gd name="connsiteX110" fmla="*/ 408662 w 748525"/>
              <a:gd name="connsiteY110" fmla="*/ 1292438 h 3046461"/>
              <a:gd name="connsiteX111" fmla="*/ 314354 w 748525"/>
              <a:gd name="connsiteY111" fmla="*/ 1122130 h 3046461"/>
              <a:gd name="connsiteX112" fmla="*/ 323109 w 748525"/>
              <a:gd name="connsiteY112" fmla="*/ 824087 h 3046461"/>
              <a:gd name="connsiteX113" fmla="*/ 326293 w 748525"/>
              <a:gd name="connsiteY113" fmla="*/ 823292 h 3046461"/>
              <a:gd name="connsiteX114" fmla="*/ 337833 w 748525"/>
              <a:gd name="connsiteY114" fmla="*/ 836026 h 3046461"/>
              <a:gd name="connsiteX115" fmla="*/ 400702 w 748525"/>
              <a:gd name="connsiteY115" fmla="*/ 882582 h 3046461"/>
              <a:gd name="connsiteX116" fmla="*/ 452830 w 748525"/>
              <a:gd name="connsiteY116" fmla="*/ 912425 h 3046461"/>
              <a:gd name="connsiteX117" fmla="*/ 501375 w 748525"/>
              <a:gd name="connsiteY117" fmla="*/ 986040 h 3046461"/>
              <a:gd name="connsiteX118" fmla="*/ 520875 w 748525"/>
              <a:gd name="connsiteY118" fmla="*/ 1140831 h 3046461"/>
              <a:gd name="connsiteX119" fmla="*/ 519681 w 748525"/>
              <a:gd name="connsiteY119" fmla="*/ 1151574 h 3046461"/>
              <a:gd name="connsiteX120" fmla="*/ 512518 w 748525"/>
              <a:gd name="connsiteY120" fmla="*/ 1145605 h 3046461"/>
              <a:gd name="connsiteX121" fmla="*/ 432935 w 748525"/>
              <a:gd name="connsiteY121" fmla="*/ 1089499 h 3046461"/>
              <a:gd name="connsiteX122" fmla="*/ 404681 w 748525"/>
              <a:gd name="connsiteY122" fmla="*/ 1074378 h 3046461"/>
              <a:gd name="connsiteX123" fmla="*/ 315151 w 748525"/>
              <a:gd name="connsiteY123" fmla="*/ 912028 h 3046461"/>
              <a:gd name="connsiteX124" fmla="*/ 323109 w 748525"/>
              <a:gd name="connsiteY124" fmla="*/ 824087 h 3046461"/>
              <a:gd name="connsiteX125" fmla="*/ 317488 w 748525"/>
              <a:gd name="connsiteY125" fmla="*/ 678001 h 3046461"/>
              <a:gd name="connsiteX126" fmla="*/ 325893 w 748525"/>
              <a:gd name="connsiteY126" fmla="*/ 606028 h 3046461"/>
              <a:gd name="connsiteX127" fmla="*/ 335841 w 748525"/>
              <a:gd name="connsiteY127" fmla="*/ 620352 h 3046461"/>
              <a:gd name="connsiteX128" fmla="*/ 396326 w 748525"/>
              <a:gd name="connsiteY128" fmla="*/ 667705 h 3046461"/>
              <a:gd name="connsiteX129" fmla="*/ 512518 w 748525"/>
              <a:gd name="connsiteY129" fmla="*/ 809363 h 3046461"/>
              <a:gd name="connsiteX130" fmla="*/ 522068 w 748525"/>
              <a:gd name="connsiteY130" fmla="*/ 929139 h 3046461"/>
              <a:gd name="connsiteX131" fmla="*/ 521670 w 748525"/>
              <a:gd name="connsiteY131" fmla="*/ 940279 h 3046461"/>
              <a:gd name="connsiteX132" fmla="*/ 512120 w 748525"/>
              <a:gd name="connsiteY132" fmla="*/ 932321 h 3046461"/>
              <a:gd name="connsiteX133" fmla="*/ 431740 w 748525"/>
              <a:gd name="connsiteY133" fmla="*/ 876612 h 3046461"/>
              <a:gd name="connsiteX134" fmla="*/ 382399 w 748525"/>
              <a:gd name="connsiteY134" fmla="*/ 849156 h 3046461"/>
              <a:gd name="connsiteX135" fmla="*/ 317140 w 748525"/>
              <a:gd name="connsiteY135" fmla="*/ 747288 h 3046461"/>
              <a:gd name="connsiteX136" fmla="*/ 317488 w 748525"/>
              <a:gd name="connsiteY136" fmla="*/ 678001 h 3046461"/>
              <a:gd name="connsiteX137" fmla="*/ 325495 w 748525"/>
              <a:gd name="connsiteY137" fmla="*/ 401897 h 3046461"/>
              <a:gd name="connsiteX138" fmla="*/ 327882 w 748525"/>
              <a:gd name="connsiteY138" fmla="*/ 397918 h 3046461"/>
              <a:gd name="connsiteX139" fmla="*/ 395131 w 748525"/>
              <a:gd name="connsiteY139" fmla="*/ 456811 h 3046461"/>
              <a:gd name="connsiteX140" fmla="*/ 411047 w 748525"/>
              <a:gd name="connsiteY140" fmla="*/ 463972 h 3046461"/>
              <a:gd name="connsiteX141" fmla="*/ 506945 w 748525"/>
              <a:gd name="connsiteY141" fmla="*/ 576981 h 3046461"/>
              <a:gd name="connsiteX142" fmla="*/ 522861 w 748525"/>
              <a:gd name="connsiteY142" fmla="*/ 712273 h 3046461"/>
              <a:gd name="connsiteX143" fmla="*/ 521269 w 748525"/>
              <a:gd name="connsiteY143" fmla="*/ 729384 h 3046461"/>
              <a:gd name="connsiteX144" fmla="*/ 512914 w 748525"/>
              <a:gd name="connsiteY144" fmla="*/ 722618 h 3046461"/>
              <a:gd name="connsiteX145" fmla="*/ 434126 w 748525"/>
              <a:gd name="connsiteY145" fmla="*/ 667309 h 3046461"/>
              <a:gd name="connsiteX146" fmla="*/ 384783 w 748525"/>
              <a:gd name="connsiteY146" fmla="*/ 640251 h 3046461"/>
              <a:gd name="connsiteX147" fmla="*/ 317537 w 748525"/>
              <a:gd name="connsiteY147" fmla="*/ 532812 h 3046461"/>
              <a:gd name="connsiteX148" fmla="*/ 325495 w 748525"/>
              <a:gd name="connsiteY148" fmla="*/ 401897 h 3046461"/>
              <a:gd name="connsiteX149" fmla="*/ 322312 w 748525"/>
              <a:gd name="connsiteY149" fmla="*/ 190207 h 3046461"/>
              <a:gd name="connsiteX150" fmla="*/ 399907 w 748525"/>
              <a:gd name="connsiteY150" fmla="*/ 251089 h 3046461"/>
              <a:gd name="connsiteX151" fmla="*/ 511722 w 748525"/>
              <a:gd name="connsiteY151" fmla="*/ 438905 h 3046461"/>
              <a:gd name="connsiteX152" fmla="*/ 518088 w 748525"/>
              <a:gd name="connsiteY152" fmla="*/ 530425 h 3046461"/>
              <a:gd name="connsiteX153" fmla="*/ 512517 w 748525"/>
              <a:gd name="connsiteY153" fmla="*/ 531620 h 3046461"/>
              <a:gd name="connsiteX154" fmla="*/ 405479 w 748525"/>
              <a:gd name="connsiteY154" fmla="*/ 443282 h 3046461"/>
              <a:gd name="connsiteX155" fmla="*/ 314354 w 748525"/>
              <a:gd name="connsiteY155" fmla="*/ 293266 h 3046461"/>
              <a:gd name="connsiteX156" fmla="*/ 322312 w 748525"/>
              <a:gd name="connsiteY156" fmla="*/ 190207 h 3046461"/>
              <a:gd name="connsiteX157" fmla="*/ 0 w 748525"/>
              <a:gd name="connsiteY157" fmla="*/ 832444 h 3046461"/>
              <a:gd name="connsiteX158" fmla="*/ 68440 w 748525"/>
              <a:gd name="connsiteY158" fmla="*/ 942667 h 3046461"/>
              <a:gd name="connsiteX159" fmla="*/ 329078 w 748525"/>
              <a:gd name="connsiteY159" fmla="*/ 1498559 h 3046461"/>
              <a:gd name="connsiteX160" fmla="*/ 405080 w 748525"/>
              <a:gd name="connsiteY160" fmla="*/ 2064798 h 3046461"/>
              <a:gd name="connsiteX161" fmla="*/ 396327 w 748525"/>
              <a:gd name="connsiteY161" fmla="*/ 2193324 h 3046461"/>
              <a:gd name="connsiteX162" fmla="*/ 393540 w 748525"/>
              <a:gd name="connsiteY162" fmla="*/ 2206456 h 3046461"/>
              <a:gd name="connsiteX163" fmla="*/ 384387 w 748525"/>
              <a:gd name="connsiteY163" fmla="*/ 2101804 h 3046461"/>
              <a:gd name="connsiteX164" fmla="*/ 288888 w 748525"/>
              <a:gd name="connsiteY164" fmla="*/ 1646188 h 3046461"/>
              <a:gd name="connsiteX165" fmla="*/ 6366 w 748525"/>
              <a:gd name="connsiteY165" fmla="*/ 858308 h 3046461"/>
              <a:gd name="connsiteX166" fmla="*/ 0 w 748525"/>
              <a:gd name="connsiteY166" fmla="*/ 832444 h 304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748525" h="3046461">
                <a:moveTo>
                  <a:pt x="534053" y="1515419"/>
                </a:moveTo>
                <a:cubicBezTo>
                  <a:pt x="535495" y="1495772"/>
                  <a:pt x="538380" y="1476673"/>
                  <a:pt x="542359" y="1457574"/>
                </a:cubicBezTo>
                <a:cubicBezTo>
                  <a:pt x="543554" y="1452797"/>
                  <a:pt x="544746" y="1448024"/>
                  <a:pt x="545941" y="1443247"/>
                </a:cubicBezTo>
                <a:cubicBezTo>
                  <a:pt x="559073" y="1374407"/>
                  <a:pt x="598466" y="1328248"/>
                  <a:pt x="664522" y="1305569"/>
                </a:cubicBezTo>
                <a:cubicBezTo>
                  <a:pt x="688794" y="1297211"/>
                  <a:pt x="707099" y="1279305"/>
                  <a:pt x="724210" y="1261002"/>
                </a:cubicBezTo>
                <a:cubicBezTo>
                  <a:pt x="727392" y="1257421"/>
                  <a:pt x="730576" y="1253839"/>
                  <a:pt x="736147" y="1248268"/>
                </a:cubicBezTo>
                <a:cubicBezTo>
                  <a:pt x="738136" y="1267766"/>
                  <a:pt x="740921" y="1284479"/>
                  <a:pt x="741318" y="1301190"/>
                </a:cubicBezTo>
                <a:cubicBezTo>
                  <a:pt x="742116" y="1331830"/>
                  <a:pt x="743308" y="1362867"/>
                  <a:pt x="740523" y="1393507"/>
                </a:cubicBezTo>
                <a:cubicBezTo>
                  <a:pt x="736942" y="1432105"/>
                  <a:pt x="715455" y="1461553"/>
                  <a:pt x="682428" y="1482642"/>
                </a:cubicBezTo>
                <a:cubicBezTo>
                  <a:pt x="673275" y="1488211"/>
                  <a:pt x="664122" y="1493782"/>
                  <a:pt x="654572" y="1498559"/>
                </a:cubicBezTo>
                <a:cubicBezTo>
                  <a:pt x="612395" y="1518851"/>
                  <a:pt x="571010" y="1540738"/>
                  <a:pt x="534401" y="1576549"/>
                </a:cubicBezTo>
                <a:cubicBezTo>
                  <a:pt x="532610" y="1555261"/>
                  <a:pt x="532610" y="1535066"/>
                  <a:pt x="534053" y="1515419"/>
                </a:cubicBezTo>
                <a:close/>
                <a:moveTo>
                  <a:pt x="544051" y="1259708"/>
                </a:moveTo>
                <a:cubicBezTo>
                  <a:pt x="548528" y="1227875"/>
                  <a:pt x="556884" y="1197136"/>
                  <a:pt x="569418" y="1167094"/>
                </a:cubicBezTo>
                <a:cubicBezTo>
                  <a:pt x="583345" y="1133667"/>
                  <a:pt x="609608" y="1110988"/>
                  <a:pt x="641840" y="1096661"/>
                </a:cubicBezTo>
                <a:cubicBezTo>
                  <a:pt x="677651" y="1080745"/>
                  <a:pt x="709883" y="1061247"/>
                  <a:pt x="735747" y="1028618"/>
                </a:cubicBezTo>
                <a:cubicBezTo>
                  <a:pt x="737736" y="1043342"/>
                  <a:pt x="740523" y="1057666"/>
                  <a:pt x="741318" y="1072390"/>
                </a:cubicBezTo>
                <a:cubicBezTo>
                  <a:pt x="742910" y="1104619"/>
                  <a:pt x="745297" y="1136851"/>
                  <a:pt x="743308" y="1168686"/>
                </a:cubicBezTo>
                <a:cubicBezTo>
                  <a:pt x="740921" y="1208079"/>
                  <a:pt x="720228" y="1238321"/>
                  <a:pt x="687599" y="1260603"/>
                </a:cubicBezTo>
                <a:cubicBezTo>
                  <a:pt x="680836" y="1264982"/>
                  <a:pt x="674070" y="1269358"/>
                  <a:pt x="666909" y="1273337"/>
                </a:cubicBezTo>
                <a:cubicBezTo>
                  <a:pt x="623535" y="1297212"/>
                  <a:pt x="579366" y="1319496"/>
                  <a:pt x="541963" y="1358889"/>
                </a:cubicBezTo>
                <a:cubicBezTo>
                  <a:pt x="538978" y="1324469"/>
                  <a:pt x="539575" y="1291541"/>
                  <a:pt x="544051" y="1259708"/>
                </a:cubicBezTo>
                <a:close/>
                <a:moveTo>
                  <a:pt x="546339" y="1059159"/>
                </a:moveTo>
                <a:cubicBezTo>
                  <a:pt x="549323" y="1031902"/>
                  <a:pt x="554895" y="1005341"/>
                  <a:pt x="562655" y="978880"/>
                </a:cubicBezTo>
                <a:cubicBezTo>
                  <a:pt x="575387" y="935108"/>
                  <a:pt x="601650" y="902479"/>
                  <a:pt x="642635" y="883378"/>
                </a:cubicBezTo>
                <a:cubicBezTo>
                  <a:pt x="678846" y="866665"/>
                  <a:pt x="712668" y="847965"/>
                  <a:pt x="736942" y="811754"/>
                </a:cubicBezTo>
                <a:cubicBezTo>
                  <a:pt x="738534" y="816927"/>
                  <a:pt x="739726" y="819712"/>
                  <a:pt x="740126" y="822498"/>
                </a:cubicBezTo>
                <a:cubicBezTo>
                  <a:pt x="742910" y="859504"/>
                  <a:pt x="747287" y="896113"/>
                  <a:pt x="748481" y="933119"/>
                </a:cubicBezTo>
                <a:cubicBezTo>
                  <a:pt x="749676" y="985643"/>
                  <a:pt x="726597" y="1025833"/>
                  <a:pt x="680836" y="1052892"/>
                </a:cubicBezTo>
                <a:cubicBezTo>
                  <a:pt x="670091" y="1059258"/>
                  <a:pt x="659348" y="1065226"/>
                  <a:pt x="648206" y="1071195"/>
                </a:cubicBezTo>
                <a:cubicBezTo>
                  <a:pt x="611598" y="1090295"/>
                  <a:pt x="576979" y="1112182"/>
                  <a:pt x="545544" y="1143617"/>
                </a:cubicBezTo>
                <a:cubicBezTo>
                  <a:pt x="542957" y="1114370"/>
                  <a:pt x="543355" y="1086416"/>
                  <a:pt x="546339" y="1059159"/>
                </a:cubicBezTo>
                <a:close/>
                <a:moveTo>
                  <a:pt x="545544" y="838414"/>
                </a:moveTo>
                <a:cubicBezTo>
                  <a:pt x="548331" y="814142"/>
                  <a:pt x="554697" y="790266"/>
                  <a:pt x="561063" y="766392"/>
                </a:cubicBezTo>
                <a:cubicBezTo>
                  <a:pt x="572602" y="722620"/>
                  <a:pt x="598866" y="689990"/>
                  <a:pt x="639453" y="671290"/>
                </a:cubicBezTo>
                <a:cubicBezTo>
                  <a:pt x="676062" y="654577"/>
                  <a:pt x="709883" y="634682"/>
                  <a:pt x="734555" y="601652"/>
                </a:cubicBezTo>
                <a:cubicBezTo>
                  <a:pt x="734952" y="601255"/>
                  <a:pt x="736147" y="601255"/>
                  <a:pt x="738136" y="600857"/>
                </a:cubicBezTo>
                <a:cubicBezTo>
                  <a:pt x="743310" y="649403"/>
                  <a:pt x="752063" y="697948"/>
                  <a:pt x="744902" y="746894"/>
                </a:cubicBezTo>
                <a:cubicBezTo>
                  <a:pt x="739728" y="782705"/>
                  <a:pt x="721823" y="811753"/>
                  <a:pt x="691183" y="831651"/>
                </a:cubicBezTo>
                <a:cubicBezTo>
                  <a:pt x="673277" y="843587"/>
                  <a:pt x="653380" y="852340"/>
                  <a:pt x="635872" y="864280"/>
                </a:cubicBezTo>
                <a:cubicBezTo>
                  <a:pt x="606824" y="883378"/>
                  <a:pt x="578971" y="904070"/>
                  <a:pt x="550718" y="924365"/>
                </a:cubicBezTo>
                <a:cubicBezTo>
                  <a:pt x="549126" y="925557"/>
                  <a:pt x="547534" y="927149"/>
                  <a:pt x="545544" y="928344"/>
                </a:cubicBezTo>
                <a:cubicBezTo>
                  <a:pt x="543952" y="927947"/>
                  <a:pt x="542760" y="927947"/>
                  <a:pt x="541168" y="927547"/>
                </a:cubicBezTo>
                <a:cubicBezTo>
                  <a:pt x="542362" y="897704"/>
                  <a:pt x="542362" y="867859"/>
                  <a:pt x="545544" y="838414"/>
                </a:cubicBezTo>
                <a:close/>
                <a:moveTo>
                  <a:pt x="546191" y="622045"/>
                </a:moveTo>
                <a:cubicBezTo>
                  <a:pt x="549921" y="596777"/>
                  <a:pt x="555890" y="571807"/>
                  <a:pt x="563850" y="547136"/>
                </a:cubicBezTo>
                <a:cubicBezTo>
                  <a:pt x="576979" y="507346"/>
                  <a:pt x="602845" y="478695"/>
                  <a:pt x="639851" y="461585"/>
                </a:cubicBezTo>
                <a:cubicBezTo>
                  <a:pt x="676062" y="444871"/>
                  <a:pt x="709486" y="425374"/>
                  <a:pt x="733760" y="392744"/>
                </a:cubicBezTo>
                <a:cubicBezTo>
                  <a:pt x="734555" y="392347"/>
                  <a:pt x="736147" y="391949"/>
                  <a:pt x="741321" y="389960"/>
                </a:cubicBezTo>
                <a:cubicBezTo>
                  <a:pt x="742910" y="437710"/>
                  <a:pt x="746492" y="483869"/>
                  <a:pt x="745300" y="529628"/>
                </a:cubicBezTo>
                <a:cubicBezTo>
                  <a:pt x="744502" y="566636"/>
                  <a:pt x="726199" y="596876"/>
                  <a:pt x="695957" y="619161"/>
                </a:cubicBezTo>
                <a:cubicBezTo>
                  <a:pt x="687601" y="625129"/>
                  <a:pt x="679244" y="631098"/>
                  <a:pt x="670093" y="635872"/>
                </a:cubicBezTo>
                <a:cubicBezTo>
                  <a:pt x="626322" y="659748"/>
                  <a:pt x="581358" y="682030"/>
                  <a:pt x="544352" y="721028"/>
                </a:cubicBezTo>
                <a:cubicBezTo>
                  <a:pt x="543157" y="711478"/>
                  <a:pt x="542360" y="705110"/>
                  <a:pt x="541963" y="698744"/>
                </a:cubicBezTo>
                <a:cubicBezTo>
                  <a:pt x="540968" y="672879"/>
                  <a:pt x="542460" y="647313"/>
                  <a:pt x="546191" y="622045"/>
                </a:cubicBezTo>
                <a:close/>
                <a:moveTo>
                  <a:pt x="546936" y="424777"/>
                </a:moveTo>
                <a:cubicBezTo>
                  <a:pt x="552010" y="392546"/>
                  <a:pt x="561261" y="361508"/>
                  <a:pt x="576581" y="331466"/>
                </a:cubicBezTo>
                <a:cubicBezTo>
                  <a:pt x="595682" y="294062"/>
                  <a:pt x="622740" y="263423"/>
                  <a:pt x="658551" y="241535"/>
                </a:cubicBezTo>
                <a:cubicBezTo>
                  <a:pt x="686010" y="224824"/>
                  <a:pt x="712668" y="207316"/>
                  <a:pt x="735748" y="179063"/>
                </a:cubicBezTo>
                <a:cubicBezTo>
                  <a:pt x="736942" y="189408"/>
                  <a:pt x="737737" y="196571"/>
                  <a:pt x="738137" y="203735"/>
                </a:cubicBezTo>
                <a:cubicBezTo>
                  <a:pt x="739727" y="230396"/>
                  <a:pt x="742513" y="257054"/>
                  <a:pt x="742911" y="283715"/>
                </a:cubicBezTo>
                <a:cubicBezTo>
                  <a:pt x="744106" y="354148"/>
                  <a:pt x="711873" y="405081"/>
                  <a:pt x="649001" y="436118"/>
                </a:cubicBezTo>
                <a:cubicBezTo>
                  <a:pt x="618761" y="451239"/>
                  <a:pt x="590111" y="467555"/>
                  <a:pt x="567429" y="493419"/>
                </a:cubicBezTo>
                <a:cubicBezTo>
                  <a:pt x="560265" y="502969"/>
                  <a:pt x="552707" y="512917"/>
                  <a:pt x="542360" y="525251"/>
                </a:cubicBezTo>
                <a:cubicBezTo>
                  <a:pt x="540968" y="490434"/>
                  <a:pt x="541863" y="457008"/>
                  <a:pt x="546936" y="424777"/>
                </a:cubicBezTo>
                <a:close/>
                <a:moveTo>
                  <a:pt x="311170" y="1346156"/>
                </a:moveTo>
                <a:cubicBezTo>
                  <a:pt x="314354" y="1314721"/>
                  <a:pt x="317936" y="1283286"/>
                  <a:pt x="321915" y="1247473"/>
                </a:cubicBezTo>
                <a:cubicBezTo>
                  <a:pt x="327486" y="1254236"/>
                  <a:pt x="330270" y="1257818"/>
                  <a:pt x="333454" y="1260604"/>
                </a:cubicBezTo>
                <a:cubicBezTo>
                  <a:pt x="351360" y="1276123"/>
                  <a:pt x="366879" y="1296816"/>
                  <a:pt x="387571" y="1305171"/>
                </a:cubicBezTo>
                <a:cubicBezTo>
                  <a:pt x="463572" y="1335414"/>
                  <a:pt x="499386" y="1392315"/>
                  <a:pt x="508936" y="1470308"/>
                </a:cubicBezTo>
                <a:cubicBezTo>
                  <a:pt x="513709" y="1506914"/>
                  <a:pt x="518088" y="1543523"/>
                  <a:pt x="511323" y="1582918"/>
                </a:cubicBezTo>
                <a:cubicBezTo>
                  <a:pt x="479091" y="1549494"/>
                  <a:pt x="442482" y="1526414"/>
                  <a:pt x="403884" y="1506119"/>
                </a:cubicBezTo>
                <a:cubicBezTo>
                  <a:pt x="401895" y="1504925"/>
                  <a:pt x="399905" y="1503733"/>
                  <a:pt x="397916" y="1502935"/>
                </a:cubicBezTo>
                <a:cubicBezTo>
                  <a:pt x="331862" y="1471103"/>
                  <a:pt x="304009" y="1418179"/>
                  <a:pt x="311170" y="1346156"/>
                </a:cubicBezTo>
                <a:close/>
                <a:moveTo>
                  <a:pt x="314354" y="1122130"/>
                </a:moveTo>
                <a:cubicBezTo>
                  <a:pt x="317539" y="1094274"/>
                  <a:pt x="319528" y="1066421"/>
                  <a:pt x="322312" y="1036179"/>
                </a:cubicBezTo>
                <a:cubicBezTo>
                  <a:pt x="325894" y="1038965"/>
                  <a:pt x="327486" y="1040158"/>
                  <a:pt x="328678" y="1041352"/>
                </a:cubicBezTo>
                <a:cubicBezTo>
                  <a:pt x="350566" y="1068808"/>
                  <a:pt x="377624" y="1088703"/>
                  <a:pt x="410254" y="1102233"/>
                </a:cubicBezTo>
                <a:cubicBezTo>
                  <a:pt x="448452" y="1117751"/>
                  <a:pt x="479092" y="1143220"/>
                  <a:pt x="493816" y="1183010"/>
                </a:cubicBezTo>
                <a:cubicBezTo>
                  <a:pt x="502569" y="1206487"/>
                  <a:pt x="508540" y="1230761"/>
                  <a:pt x="513711" y="1255035"/>
                </a:cubicBezTo>
                <a:cubicBezTo>
                  <a:pt x="517690" y="1273736"/>
                  <a:pt x="518885" y="1292836"/>
                  <a:pt x="522466" y="1312334"/>
                </a:cubicBezTo>
                <a:cubicBezTo>
                  <a:pt x="522864" y="1308752"/>
                  <a:pt x="523659" y="1305173"/>
                  <a:pt x="523659" y="1301591"/>
                </a:cubicBezTo>
                <a:cubicBezTo>
                  <a:pt x="524059" y="1099846"/>
                  <a:pt x="524853" y="898102"/>
                  <a:pt x="524059" y="696754"/>
                </a:cubicBezTo>
                <a:cubicBezTo>
                  <a:pt x="523659" y="585337"/>
                  <a:pt x="520477" y="474319"/>
                  <a:pt x="518885" y="362901"/>
                </a:cubicBezTo>
                <a:cubicBezTo>
                  <a:pt x="518885" y="349769"/>
                  <a:pt x="514508" y="339822"/>
                  <a:pt x="506948" y="328680"/>
                </a:cubicBezTo>
                <a:cubicBezTo>
                  <a:pt x="489837" y="304408"/>
                  <a:pt x="473123" y="279339"/>
                  <a:pt x="459594" y="252678"/>
                </a:cubicBezTo>
                <a:cubicBezTo>
                  <a:pt x="440096" y="214875"/>
                  <a:pt x="438107" y="174687"/>
                  <a:pt x="450841" y="134100"/>
                </a:cubicBezTo>
                <a:cubicBezTo>
                  <a:pt x="464768" y="87941"/>
                  <a:pt x="487450" y="45761"/>
                  <a:pt x="514109" y="5969"/>
                </a:cubicBezTo>
                <a:cubicBezTo>
                  <a:pt x="514906" y="4376"/>
                  <a:pt x="515701" y="2784"/>
                  <a:pt x="517293" y="0"/>
                </a:cubicBezTo>
                <a:cubicBezTo>
                  <a:pt x="523261" y="6366"/>
                  <a:pt x="527638" y="10745"/>
                  <a:pt x="531619" y="15519"/>
                </a:cubicBezTo>
                <a:cubicBezTo>
                  <a:pt x="563452" y="51332"/>
                  <a:pt x="587326" y="91520"/>
                  <a:pt x="601652" y="137679"/>
                </a:cubicBezTo>
                <a:cubicBezTo>
                  <a:pt x="612795" y="173095"/>
                  <a:pt x="610805" y="206917"/>
                  <a:pt x="596081" y="241138"/>
                </a:cubicBezTo>
                <a:cubicBezTo>
                  <a:pt x="579368" y="279736"/>
                  <a:pt x="556688" y="313958"/>
                  <a:pt x="530822" y="346985"/>
                </a:cubicBezTo>
                <a:cubicBezTo>
                  <a:pt x="527240" y="351362"/>
                  <a:pt x="524456" y="357727"/>
                  <a:pt x="524853" y="363298"/>
                </a:cubicBezTo>
                <a:cubicBezTo>
                  <a:pt x="531619" y="656167"/>
                  <a:pt x="536393" y="949035"/>
                  <a:pt x="530027" y="1241903"/>
                </a:cubicBezTo>
                <a:cubicBezTo>
                  <a:pt x="526445" y="1419375"/>
                  <a:pt x="519680" y="1596846"/>
                  <a:pt x="510927" y="1773920"/>
                </a:cubicBezTo>
                <a:cubicBezTo>
                  <a:pt x="498590" y="2023414"/>
                  <a:pt x="458402" y="2268531"/>
                  <a:pt x="387174" y="2508475"/>
                </a:cubicBezTo>
                <a:cubicBezTo>
                  <a:pt x="376827" y="2543891"/>
                  <a:pt x="374440" y="2581295"/>
                  <a:pt x="366879" y="2617903"/>
                </a:cubicBezTo>
                <a:cubicBezTo>
                  <a:pt x="351360" y="2692713"/>
                  <a:pt x="331863" y="2767122"/>
                  <a:pt x="290878" y="2831586"/>
                </a:cubicBezTo>
                <a:cubicBezTo>
                  <a:pt x="250290" y="2896048"/>
                  <a:pt x="222037" y="2965683"/>
                  <a:pt x="189805" y="3033729"/>
                </a:cubicBezTo>
                <a:cubicBezTo>
                  <a:pt x="187815" y="3038105"/>
                  <a:pt x="185031" y="3042879"/>
                  <a:pt x="181449" y="3046461"/>
                </a:cubicBezTo>
                <a:cubicBezTo>
                  <a:pt x="296449" y="2787417"/>
                  <a:pt x="358524" y="2515241"/>
                  <a:pt x="395530" y="2236299"/>
                </a:cubicBezTo>
                <a:cubicBezTo>
                  <a:pt x="395530" y="2275297"/>
                  <a:pt x="396325" y="2314690"/>
                  <a:pt x="395132" y="2353685"/>
                </a:cubicBezTo>
                <a:cubicBezTo>
                  <a:pt x="394335" y="2393081"/>
                  <a:pt x="391551" y="2432076"/>
                  <a:pt x="390756" y="2471866"/>
                </a:cubicBezTo>
                <a:cubicBezTo>
                  <a:pt x="393143" y="2463114"/>
                  <a:pt x="395927" y="2454358"/>
                  <a:pt x="398314" y="2445605"/>
                </a:cubicBezTo>
                <a:cubicBezTo>
                  <a:pt x="450841" y="2255400"/>
                  <a:pt x="486255" y="2062409"/>
                  <a:pt x="498192" y="1865441"/>
                </a:cubicBezTo>
                <a:cubicBezTo>
                  <a:pt x="508140" y="1702693"/>
                  <a:pt x="514508" y="1539545"/>
                  <a:pt x="522069" y="1376400"/>
                </a:cubicBezTo>
                <a:cubicBezTo>
                  <a:pt x="522466" y="1370032"/>
                  <a:pt x="522069" y="1364063"/>
                  <a:pt x="522069" y="1353718"/>
                </a:cubicBezTo>
                <a:cubicBezTo>
                  <a:pt x="520477" y="1359687"/>
                  <a:pt x="519680" y="1362074"/>
                  <a:pt x="518487" y="1365656"/>
                </a:cubicBezTo>
                <a:cubicBezTo>
                  <a:pt x="508140" y="1356900"/>
                  <a:pt x="498590" y="1346953"/>
                  <a:pt x="487847" y="1340189"/>
                </a:cubicBezTo>
                <a:cubicBezTo>
                  <a:pt x="461981" y="1323476"/>
                  <a:pt x="436515" y="1305173"/>
                  <a:pt x="408662" y="1292438"/>
                </a:cubicBezTo>
                <a:cubicBezTo>
                  <a:pt x="334647" y="1258217"/>
                  <a:pt x="305999" y="1201316"/>
                  <a:pt x="314354" y="1122130"/>
                </a:cubicBezTo>
                <a:close/>
                <a:moveTo>
                  <a:pt x="323109" y="824087"/>
                </a:moveTo>
                <a:cubicBezTo>
                  <a:pt x="323904" y="823690"/>
                  <a:pt x="325098" y="823690"/>
                  <a:pt x="326293" y="823292"/>
                </a:cubicBezTo>
                <a:cubicBezTo>
                  <a:pt x="330272" y="827668"/>
                  <a:pt x="333854" y="831648"/>
                  <a:pt x="337833" y="836026"/>
                </a:cubicBezTo>
                <a:cubicBezTo>
                  <a:pt x="355341" y="855922"/>
                  <a:pt x="376031" y="871838"/>
                  <a:pt x="400702" y="882582"/>
                </a:cubicBezTo>
                <a:cubicBezTo>
                  <a:pt x="419008" y="890541"/>
                  <a:pt x="436516" y="900885"/>
                  <a:pt x="452830" y="912425"/>
                </a:cubicBezTo>
                <a:cubicBezTo>
                  <a:pt x="477899" y="930331"/>
                  <a:pt x="492622" y="956594"/>
                  <a:pt x="501375" y="986040"/>
                </a:cubicBezTo>
                <a:cubicBezTo>
                  <a:pt x="516896" y="1036577"/>
                  <a:pt x="524855" y="1087907"/>
                  <a:pt x="520875" y="1140831"/>
                </a:cubicBezTo>
                <a:cubicBezTo>
                  <a:pt x="520476" y="1143616"/>
                  <a:pt x="520078" y="1146800"/>
                  <a:pt x="519681" y="1151574"/>
                </a:cubicBezTo>
                <a:cubicBezTo>
                  <a:pt x="516497" y="1148789"/>
                  <a:pt x="514507" y="1147197"/>
                  <a:pt x="512518" y="1145605"/>
                </a:cubicBezTo>
                <a:cubicBezTo>
                  <a:pt x="485857" y="1126902"/>
                  <a:pt x="459595" y="1107802"/>
                  <a:pt x="432935" y="1089499"/>
                </a:cubicBezTo>
                <a:cubicBezTo>
                  <a:pt x="424179" y="1083530"/>
                  <a:pt x="414232" y="1079154"/>
                  <a:pt x="404681" y="1074378"/>
                </a:cubicBezTo>
                <a:cubicBezTo>
                  <a:pt x="334649" y="1042146"/>
                  <a:pt x="308385" y="986439"/>
                  <a:pt x="315151" y="912028"/>
                </a:cubicBezTo>
                <a:cubicBezTo>
                  <a:pt x="317935" y="882583"/>
                  <a:pt x="320325" y="853534"/>
                  <a:pt x="323109" y="824087"/>
                </a:cubicBezTo>
                <a:close/>
                <a:moveTo>
                  <a:pt x="317488" y="678001"/>
                </a:moveTo>
                <a:cubicBezTo>
                  <a:pt x="319428" y="654673"/>
                  <a:pt x="322710" y="630898"/>
                  <a:pt x="325893" y="606028"/>
                </a:cubicBezTo>
                <a:cubicBezTo>
                  <a:pt x="330670" y="612793"/>
                  <a:pt x="332659" y="616773"/>
                  <a:pt x="335841" y="620352"/>
                </a:cubicBezTo>
                <a:cubicBezTo>
                  <a:pt x="352952" y="639852"/>
                  <a:pt x="371257" y="658552"/>
                  <a:pt x="396326" y="667705"/>
                </a:cubicBezTo>
                <a:cubicBezTo>
                  <a:pt x="463177" y="691979"/>
                  <a:pt x="499786" y="740127"/>
                  <a:pt x="512518" y="809363"/>
                </a:cubicBezTo>
                <a:cubicBezTo>
                  <a:pt x="520078" y="849156"/>
                  <a:pt x="524455" y="888949"/>
                  <a:pt x="522068" y="929139"/>
                </a:cubicBezTo>
                <a:cubicBezTo>
                  <a:pt x="522465" y="932718"/>
                  <a:pt x="522068" y="935505"/>
                  <a:pt x="521670" y="940279"/>
                </a:cubicBezTo>
                <a:cubicBezTo>
                  <a:pt x="517294" y="936697"/>
                  <a:pt x="514905" y="934310"/>
                  <a:pt x="512120" y="932321"/>
                </a:cubicBezTo>
                <a:cubicBezTo>
                  <a:pt x="485459" y="913618"/>
                  <a:pt x="459196" y="894520"/>
                  <a:pt x="431740" y="876612"/>
                </a:cubicBezTo>
                <a:cubicBezTo>
                  <a:pt x="416221" y="866267"/>
                  <a:pt x="398713" y="858706"/>
                  <a:pt x="382399" y="849156"/>
                </a:cubicBezTo>
                <a:cubicBezTo>
                  <a:pt x="343801" y="826076"/>
                  <a:pt x="321119" y="792652"/>
                  <a:pt x="317140" y="747288"/>
                </a:cubicBezTo>
                <a:cubicBezTo>
                  <a:pt x="314952" y="724209"/>
                  <a:pt x="315549" y="701329"/>
                  <a:pt x="317488" y="678001"/>
                </a:cubicBezTo>
                <a:close/>
                <a:moveTo>
                  <a:pt x="325495" y="401897"/>
                </a:moveTo>
                <a:cubicBezTo>
                  <a:pt x="325893" y="400702"/>
                  <a:pt x="327085" y="399510"/>
                  <a:pt x="327882" y="397918"/>
                </a:cubicBezTo>
                <a:cubicBezTo>
                  <a:pt x="345788" y="423782"/>
                  <a:pt x="366878" y="444474"/>
                  <a:pt x="395131" y="456811"/>
                </a:cubicBezTo>
                <a:cubicBezTo>
                  <a:pt x="400302" y="459198"/>
                  <a:pt x="405873" y="461585"/>
                  <a:pt x="411047" y="463972"/>
                </a:cubicBezTo>
                <a:cubicBezTo>
                  <a:pt x="461582" y="485859"/>
                  <a:pt x="493416" y="522865"/>
                  <a:pt x="506945" y="576981"/>
                </a:cubicBezTo>
                <a:cubicBezTo>
                  <a:pt x="518085" y="621548"/>
                  <a:pt x="525248" y="666114"/>
                  <a:pt x="522861" y="712273"/>
                </a:cubicBezTo>
                <a:cubicBezTo>
                  <a:pt x="522464" y="717447"/>
                  <a:pt x="522066" y="722618"/>
                  <a:pt x="521269" y="729384"/>
                </a:cubicBezTo>
                <a:cubicBezTo>
                  <a:pt x="517688" y="726199"/>
                  <a:pt x="515301" y="724210"/>
                  <a:pt x="512914" y="722618"/>
                </a:cubicBezTo>
                <a:cubicBezTo>
                  <a:pt x="486650" y="703917"/>
                  <a:pt x="460787" y="685214"/>
                  <a:pt x="434126" y="667309"/>
                </a:cubicBezTo>
                <a:cubicBezTo>
                  <a:pt x="418607" y="656961"/>
                  <a:pt x="401099" y="649401"/>
                  <a:pt x="384783" y="640251"/>
                </a:cubicBezTo>
                <a:cubicBezTo>
                  <a:pt x="343401" y="616374"/>
                  <a:pt x="317935" y="580960"/>
                  <a:pt x="317537" y="532812"/>
                </a:cubicBezTo>
                <a:cubicBezTo>
                  <a:pt x="317137" y="489040"/>
                  <a:pt x="322709" y="445669"/>
                  <a:pt x="325495" y="401897"/>
                </a:cubicBezTo>
                <a:close/>
                <a:moveTo>
                  <a:pt x="322312" y="190207"/>
                </a:moveTo>
                <a:cubicBezTo>
                  <a:pt x="344199" y="216868"/>
                  <a:pt x="372052" y="233578"/>
                  <a:pt x="399907" y="251089"/>
                </a:cubicBezTo>
                <a:cubicBezTo>
                  <a:pt x="468348" y="294858"/>
                  <a:pt x="500977" y="360912"/>
                  <a:pt x="511722" y="438905"/>
                </a:cubicBezTo>
                <a:cubicBezTo>
                  <a:pt x="515701" y="469148"/>
                  <a:pt x="516099" y="499785"/>
                  <a:pt x="518088" y="530425"/>
                </a:cubicBezTo>
                <a:cubicBezTo>
                  <a:pt x="516496" y="530825"/>
                  <a:pt x="514506" y="531222"/>
                  <a:pt x="512517" y="531620"/>
                </a:cubicBezTo>
                <a:cubicBezTo>
                  <a:pt x="486254" y="490635"/>
                  <a:pt x="448453" y="464769"/>
                  <a:pt x="405479" y="443282"/>
                </a:cubicBezTo>
                <a:cubicBezTo>
                  <a:pt x="344199" y="413041"/>
                  <a:pt x="313559" y="361709"/>
                  <a:pt x="314354" y="293266"/>
                </a:cubicBezTo>
                <a:cubicBezTo>
                  <a:pt x="314754" y="259047"/>
                  <a:pt x="318333" y="224825"/>
                  <a:pt x="322312" y="190207"/>
                </a:cubicBezTo>
                <a:close/>
                <a:moveTo>
                  <a:pt x="0" y="832444"/>
                </a:moveTo>
                <a:cubicBezTo>
                  <a:pt x="23079" y="869053"/>
                  <a:pt x="46556" y="905661"/>
                  <a:pt x="68440" y="942667"/>
                </a:cubicBezTo>
                <a:cubicBezTo>
                  <a:pt x="173889" y="1119344"/>
                  <a:pt x="263422" y="1303182"/>
                  <a:pt x="329078" y="1498559"/>
                </a:cubicBezTo>
                <a:cubicBezTo>
                  <a:pt x="391153" y="1682399"/>
                  <a:pt x="419006" y="1870613"/>
                  <a:pt x="405080" y="2064798"/>
                </a:cubicBezTo>
                <a:cubicBezTo>
                  <a:pt x="401895" y="2107773"/>
                  <a:pt x="399509" y="2150350"/>
                  <a:pt x="396327" y="2193324"/>
                </a:cubicBezTo>
                <a:cubicBezTo>
                  <a:pt x="395927" y="2196111"/>
                  <a:pt x="394735" y="2199693"/>
                  <a:pt x="393540" y="2206456"/>
                </a:cubicBezTo>
                <a:cubicBezTo>
                  <a:pt x="390356" y="2169053"/>
                  <a:pt x="387174" y="2135229"/>
                  <a:pt x="384387" y="2101804"/>
                </a:cubicBezTo>
                <a:cubicBezTo>
                  <a:pt x="370858" y="1946218"/>
                  <a:pt x="335842" y="1795009"/>
                  <a:pt x="288888" y="1646188"/>
                </a:cubicBezTo>
                <a:cubicBezTo>
                  <a:pt x="205324" y="1379583"/>
                  <a:pt x="107438" y="1118547"/>
                  <a:pt x="6366" y="858308"/>
                </a:cubicBezTo>
                <a:cubicBezTo>
                  <a:pt x="3184" y="850350"/>
                  <a:pt x="397" y="841994"/>
                  <a:pt x="0" y="832444"/>
                </a:cubicBezTo>
                <a:close/>
              </a:path>
            </a:pathLst>
          </a:custGeom>
          <a:solidFill>
            <a:schemeClr val="accent2"/>
          </a:solidFill>
          <a:ln w="164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0434AA33-57BF-4036-9F19-66BBCDC4E1D4}"/>
              </a:ext>
            </a:extLst>
          </p:cNvPr>
          <p:cNvSpPr/>
          <p:nvPr userDrawn="1"/>
        </p:nvSpPr>
        <p:spPr>
          <a:xfrm rot="16516275" flipH="1">
            <a:off x="10266540" y="-970122"/>
            <a:ext cx="748525" cy="3046461"/>
          </a:xfrm>
          <a:custGeom>
            <a:avLst/>
            <a:gdLst>
              <a:gd name="connsiteX0" fmla="*/ 534053 w 748525"/>
              <a:gd name="connsiteY0" fmla="*/ 1515420 h 3046461"/>
              <a:gd name="connsiteX1" fmla="*/ 534401 w 748525"/>
              <a:gd name="connsiteY1" fmla="*/ 1576550 h 3046461"/>
              <a:gd name="connsiteX2" fmla="*/ 654572 w 748525"/>
              <a:gd name="connsiteY2" fmla="*/ 1498559 h 3046461"/>
              <a:gd name="connsiteX3" fmla="*/ 682428 w 748525"/>
              <a:gd name="connsiteY3" fmla="*/ 1482643 h 3046461"/>
              <a:gd name="connsiteX4" fmla="*/ 740523 w 748525"/>
              <a:gd name="connsiteY4" fmla="*/ 1393507 h 3046461"/>
              <a:gd name="connsiteX5" fmla="*/ 741318 w 748525"/>
              <a:gd name="connsiteY5" fmla="*/ 1301190 h 3046461"/>
              <a:gd name="connsiteX6" fmla="*/ 736147 w 748525"/>
              <a:gd name="connsiteY6" fmla="*/ 1248268 h 3046461"/>
              <a:gd name="connsiteX7" fmla="*/ 724210 w 748525"/>
              <a:gd name="connsiteY7" fmla="*/ 1261002 h 3046461"/>
              <a:gd name="connsiteX8" fmla="*/ 664522 w 748525"/>
              <a:gd name="connsiteY8" fmla="*/ 1305569 h 3046461"/>
              <a:gd name="connsiteX9" fmla="*/ 545941 w 748525"/>
              <a:gd name="connsiteY9" fmla="*/ 1443247 h 3046461"/>
              <a:gd name="connsiteX10" fmla="*/ 542359 w 748525"/>
              <a:gd name="connsiteY10" fmla="*/ 1457574 h 3046461"/>
              <a:gd name="connsiteX11" fmla="*/ 534053 w 748525"/>
              <a:gd name="connsiteY11" fmla="*/ 1515420 h 3046461"/>
              <a:gd name="connsiteX12" fmla="*/ 544051 w 748525"/>
              <a:gd name="connsiteY12" fmla="*/ 1259708 h 3046461"/>
              <a:gd name="connsiteX13" fmla="*/ 541963 w 748525"/>
              <a:gd name="connsiteY13" fmla="*/ 1358889 h 3046461"/>
              <a:gd name="connsiteX14" fmla="*/ 666909 w 748525"/>
              <a:gd name="connsiteY14" fmla="*/ 1273338 h 3046461"/>
              <a:gd name="connsiteX15" fmla="*/ 687599 w 748525"/>
              <a:gd name="connsiteY15" fmla="*/ 1260603 h 3046461"/>
              <a:gd name="connsiteX16" fmla="*/ 743308 w 748525"/>
              <a:gd name="connsiteY16" fmla="*/ 1168686 h 3046461"/>
              <a:gd name="connsiteX17" fmla="*/ 741318 w 748525"/>
              <a:gd name="connsiteY17" fmla="*/ 1072390 h 3046461"/>
              <a:gd name="connsiteX18" fmla="*/ 735747 w 748525"/>
              <a:gd name="connsiteY18" fmla="*/ 1028618 h 3046461"/>
              <a:gd name="connsiteX19" fmla="*/ 641840 w 748525"/>
              <a:gd name="connsiteY19" fmla="*/ 1096662 h 3046461"/>
              <a:gd name="connsiteX20" fmla="*/ 569418 w 748525"/>
              <a:gd name="connsiteY20" fmla="*/ 1167094 h 3046461"/>
              <a:gd name="connsiteX21" fmla="*/ 544051 w 748525"/>
              <a:gd name="connsiteY21" fmla="*/ 1259708 h 3046461"/>
              <a:gd name="connsiteX22" fmla="*/ 546339 w 748525"/>
              <a:gd name="connsiteY22" fmla="*/ 1059159 h 3046461"/>
              <a:gd name="connsiteX23" fmla="*/ 545544 w 748525"/>
              <a:gd name="connsiteY23" fmla="*/ 1143616 h 3046461"/>
              <a:gd name="connsiteX24" fmla="*/ 648206 w 748525"/>
              <a:gd name="connsiteY24" fmla="*/ 1071195 h 3046461"/>
              <a:gd name="connsiteX25" fmla="*/ 680836 w 748525"/>
              <a:gd name="connsiteY25" fmla="*/ 1052892 h 3046461"/>
              <a:gd name="connsiteX26" fmla="*/ 748481 w 748525"/>
              <a:gd name="connsiteY26" fmla="*/ 933118 h 3046461"/>
              <a:gd name="connsiteX27" fmla="*/ 740126 w 748525"/>
              <a:gd name="connsiteY27" fmla="*/ 822499 h 3046461"/>
              <a:gd name="connsiteX28" fmla="*/ 736942 w 748525"/>
              <a:gd name="connsiteY28" fmla="*/ 811754 h 3046461"/>
              <a:gd name="connsiteX29" fmla="*/ 642635 w 748525"/>
              <a:gd name="connsiteY29" fmla="*/ 883379 h 3046461"/>
              <a:gd name="connsiteX30" fmla="*/ 562655 w 748525"/>
              <a:gd name="connsiteY30" fmla="*/ 978880 h 3046461"/>
              <a:gd name="connsiteX31" fmla="*/ 546339 w 748525"/>
              <a:gd name="connsiteY31" fmla="*/ 1059159 h 3046461"/>
              <a:gd name="connsiteX32" fmla="*/ 545544 w 748525"/>
              <a:gd name="connsiteY32" fmla="*/ 838414 h 3046461"/>
              <a:gd name="connsiteX33" fmla="*/ 541168 w 748525"/>
              <a:gd name="connsiteY33" fmla="*/ 927547 h 3046461"/>
              <a:gd name="connsiteX34" fmla="*/ 545544 w 748525"/>
              <a:gd name="connsiteY34" fmla="*/ 928344 h 3046461"/>
              <a:gd name="connsiteX35" fmla="*/ 550718 w 748525"/>
              <a:gd name="connsiteY35" fmla="*/ 924365 h 3046461"/>
              <a:gd name="connsiteX36" fmla="*/ 635872 w 748525"/>
              <a:gd name="connsiteY36" fmla="*/ 864279 h 3046461"/>
              <a:gd name="connsiteX37" fmla="*/ 691183 w 748525"/>
              <a:gd name="connsiteY37" fmla="*/ 831650 h 3046461"/>
              <a:gd name="connsiteX38" fmla="*/ 744902 w 748525"/>
              <a:gd name="connsiteY38" fmla="*/ 746894 h 3046461"/>
              <a:gd name="connsiteX39" fmla="*/ 738136 w 748525"/>
              <a:gd name="connsiteY39" fmla="*/ 600858 h 3046461"/>
              <a:gd name="connsiteX40" fmla="*/ 734555 w 748525"/>
              <a:gd name="connsiteY40" fmla="*/ 601652 h 3046461"/>
              <a:gd name="connsiteX41" fmla="*/ 639453 w 748525"/>
              <a:gd name="connsiteY41" fmla="*/ 671290 h 3046461"/>
              <a:gd name="connsiteX42" fmla="*/ 561063 w 748525"/>
              <a:gd name="connsiteY42" fmla="*/ 766392 h 3046461"/>
              <a:gd name="connsiteX43" fmla="*/ 545544 w 748525"/>
              <a:gd name="connsiteY43" fmla="*/ 838414 h 3046461"/>
              <a:gd name="connsiteX44" fmla="*/ 546191 w 748525"/>
              <a:gd name="connsiteY44" fmla="*/ 622044 h 3046461"/>
              <a:gd name="connsiteX45" fmla="*/ 541963 w 748525"/>
              <a:gd name="connsiteY45" fmla="*/ 698743 h 3046461"/>
              <a:gd name="connsiteX46" fmla="*/ 544352 w 748525"/>
              <a:gd name="connsiteY46" fmla="*/ 721027 h 3046461"/>
              <a:gd name="connsiteX47" fmla="*/ 670093 w 748525"/>
              <a:gd name="connsiteY47" fmla="*/ 635871 h 3046461"/>
              <a:gd name="connsiteX48" fmla="*/ 695957 w 748525"/>
              <a:gd name="connsiteY48" fmla="*/ 619160 h 3046461"/>
              <a:gd name="connsiteX49" fmla="*/ 745300 w 748525"/>
              <a:gd name="connsiteY49" fmla="*/ 529626 h 3046461"/>
              <a:gd name="connsiteX50" fmla="*/ 741321 w 748525"/>
              <a:gd name="connsiteY50" fmla="*/ 389959 h 3046461"/>
              <a:gd name="connsiteX51" fmla="*/ 733760 w 748525"/>
              <a:gd name="connsiteY51" fmla="*/ 392743 h 3046461"/>
              <a:gd name="connsiteX52" fmla="*/ 639851 w 748525"/>
              <a:gd name="connsiteY52" fmla="*/ 461584 h 3046461"/>
              <a:gd name="connsiteX53" fmla="*/ 563850 w 748525"/>
              <a:gd name="connsiteY53" fmla="*/ 547136 h 3046461"/>
              <a:gd name="connsiteX54" fmla="*/ 546191 w 748525"/>
              <a:gd name="connsiteY54" fmla="*/ 622044 h 3046461"/>
              <a:gd name="connsiteX55" fmla="*/ 546936 w 748525"/>
              <a:gd name="connsiteY55" fmla="*/ 424777 h 3046461"/>
              <a:gd name="connsiteX56" fmla="*/ 542360 w 748525"/>
              <a:gd name="connsiteY56" fmla="*/ 525252 h 3046461"/>
              <a:gd name="connsiteX57" fmla="*/ 567429 w 748525"/>
              <a:gd name="connsiteY57" fmla="*/ 493419 h 3046461"/>
              <a:gd name="connsiteX58" fmla="*/ 649001 w 748525"/>
              <a:gd name="connsiteY58" fmla="*/ 436118 h 3046461"/>
              <a:gd name="connsiteX59" fmla="*/ 742911 w 748525"/>
              <a:gd name="connsiteY59" fmla="*/ 283715 h 3046461"/>
              <a:gd name="connsiteX60" fmla="*/ 738137 w 748525"/>
              <a:gd name="connsiteY60" fmla="*/ 203734 h 3046461"/>
              <a:gd name="connsiteX61" fmla="*/ 735748 w 748525"/>
              <a:gd name="connsiteY61" fmla="*/ 179063 h 3046461"/>
              <a:gd name="connsiteX62" fmla="*/ 658551 w 748525"/>
              <a:gd name="connsiteY62" fmla="*/ 241535 h 3046461"/>
              <a:gd name="connsiteX63" fmla="*/ 576581 w 748525"/>
              <a:gd name="connsiteY63" fmla="*/ 331466 h 3046461"/>
              <a:gd name="connsiteX64" fmla="*/ 546936 w 748525"/>
              <a:gd name="connsiteY64" fmla="*/ 424777 h 3046461"/>
              <a:gd name="connsiteX65" fmla="*/ 311170 w 748525"/>
              <a:gd name="connsiteY65" fmla="*/ 1346156 h 3046461"/>
              <a:gd name="connsiteX66" fmla="*/ 397916 w 748525"/>
              <a:gd name="connsiteY66" fmla="*/ 1502935 h 3046461"/>
              <a:gd name="connsiteX67" fmla="*/ 403884 w 748525"/>
              <a:gd name="connsiteY67" fmla="*/ 1506120 h 3046461"/>
              <a:gd name="connsiteX68" fmla="*/ 511323 w 748525"/>
              <a:gd name="connsiteY68" fmla="*/ 1582918 h 3046461"/>
              <a:gd name="connsiteX69" fmla="*/ 508936 w 748525"/>
              <a:gd name="connsiteY69" fmla="*/ 1470309 h 3046461"/>
              <a:gd name="connsiteX70" fmla="*/ 387571 w 748525"/>
              <a:gd name="connsiteY70" fmla="*/ 1305171 h 3046461"/>
              <a:gd name="connsiteX71" fmla="*/ 333454 w 748525"/>
              <a:gd name="connsiteY71" fmla="*/ 1260604 h 3046461"/>
              <a:gd name="connsiteX72" fmla="*/ 321915 w 748525"/>
              <a:gd name="connsiteY72" fmla="*/ 1247473 h 3046461"/>
              <a:gd name="connsiteX73" fmla="*/ 311170 w 748525"/>
              <a:gd name="connsiteY73" fmla="*/ 1346156 h 3046461"/>
              <a:gd name="connsiteX74" fmla="*/ 314355 w 748525"/>
              <a:gd name="connsiteY74" fmla="*/ 1122130 h 3046461"/>
              <a:gd name="connsiteX75" fmla="*/ 408662 w 748525"/>
              <a:gd name="connsiteY75" fmla="*/ 1292438 h 3046461"/>
              <a:gd name="connsiteX76" fmla="*/ 487847 w 748525"/>
              <a:gd name="connsiteY76" fmla="*/ 1340189 h 3046461"/>
              <a:gd name="connsiteX77" fmla="*/ 518487 w 748525"/>
              <a:gd name="connsiteY77" fmla="*/ 1365656 h 3046461"/>
              <a:gd name="connsiteX78" fmla="*/ 522069 w 748525"/>
              <a:gd name="connsiteY78" fmla="*/ 1353718 h 3046461"/>
              <a:gd name="connsiteX79" fmla="*/ 522069 w 748525"/>
              <a:gd name="connsiteY79" fmla="*/ 1376400 h 3046461"/>
              <a:gd name="connsiteX80" fmla="*/ 498192 w 748525"/>
              <a:gd name="connsiteY80" fmla="*/ 1865441 h 3046461"/>
              <a:gd name="connsiteX81" fmla="*/ 398314 w 748525"/>
              <a:gd name="connsiteY81" fmla="*/ 2445606 h 3046461"/>
              <a:gd name="connsiteX82" fmla="*/ 390756 w 748525"/>
              <a:gd name="connsiteY82" fmla="*/ 2471867 h 3046461"/>
              <a:gd name="connsiteX83" fmla="*/ 395132 w 748525"/>
              <a:gd name="connsiteY83" fmla="*/ 2353686 h 3046461"/>
              <a:gd name="connsiteX84" fmla="*/ 395530 w 748525"/>
              <a:gd name="connsiteY84" fmla="*/ 2236299 h 3046461"/>
              <a:gd name="connsiteX85" fmla="*/ 181449 w 748525"/>
              <a:gd name="connsiteY85" fmla="*/ 3046461 h 3046461"/>
              <a:gd name="connsiteX86" fmla="*/ 189805 w 748525"/>
              <a:gd name="connsiteY86" fmla="*/ 3033730 h 3046461"/>
              <a:gd name="connsiteX87" fmla="*/ 290877 w 748525"/>
              <a:gd name="connsiteY87" fmla="*/ 2831586 h 3046461"/>
              <a:gd name="connsiteX88" fmla="*/ 366879 w 748525"/>
              <a:gd name="connsiteY88" fmla="*/ 2617904 h 3046461"/>
              <a:gd name="connsiteX89" fmla="*/ 387174 w 748525"/>
              <a:gd name="connsiteY89" fmla="*/ 2508476 h 3046461"/>
              <a:gd name="connsiteX90" fmla="*/ 510927 w 748525"/>
              <a:gd name="connsiteY90" fmla="*/ 1773921 h 3046461"/>
              <a:gd name="connsiteX91" fmla="*/ 530027 w 748525"/>
              <a:gd name="connsiteY91" fmla="*/ 1241903 h 3046461"/>
              <a:gd name="connsiteX92" fmla="*/ 524853 w 748525"/>
              <a:gd name="connsiteY92" fmla="*/ 363298 h 3046461"/>
              <a:gd name="connsiteX93" fmla="*/ 530822 w 748525"/>
              <a:gd name="connsiteY93" fmla="*/ 346985 h 3046461"/>
              <a:gd name="connsiteX94" fmla="*/ 596081 w 748525"/>
              <a:gd name="connsiteY94" fmla="*/ 241139 h 3046461"/>
              <a:gd name="connsiteX95" fmla="*/ 601652 w 748525"/>
              <a:gd name="connsiteY95" fmla="*/ 137679 h 3046461"/>
              <a:gd name="connsiteX96" fmla="*/ 531619 w 748525"/>
              <a:gd name="connsiteY96" fmla="*/ 15518 h 3046461"/>
              <a:gd name="connsiteX97" fmla="*/ 517293 w 748525"/>
              <a:gd name="connsiteY97" fmla="*/ 0 h 3046461"/>
              <a:gd name="connsiteX98" fmla="*/ 514109 w 748525"/>
              <a:gd name="connsiteY98" fmla="*/ 5968 h 3046461"/>
              <a:gd name="connsiteX99" fmla="*/ 450841 w 748525"/>
              <a:gd name="connsiteY99" fmla="*/ 134100 h 3046461"/>
              <a:gd name="connsiteX100" fmla="*/ 459594 w 748525"/>
              <a:gd name="connsiteY100" fmla="*/ 252678 h 3046461"/>
              <a:gd name="connsiteX101" fmla="*/ 506948 w 748525"/>
              <a:gd name="connsiteY101" fmla="*/ 328679 h 3046461"/>
              <a:gd name="connsiteX102" fmla="*/ 518885 w 748525"/>
              <a:gd name="connsiteY102" fmla="*/ 362901 h 3046461"/>
              <a:gd name="connsiteX103" fmla="*/ 524058 w 748525"/>
              <a:gd name="connsiteY103" fmla="*/ 696755 h 3046461"/>
              <a:gd name="connsiteX104" fmla="*/ 523659 w 748525"/>
              <a:gd name="connsiteY104" fmla="*/ 1301591 h 3046461"/>
              <a:gd name="connsiteX105" fmla="*/ 522466 w 748525"/>
              <a:gd name="connsiteY105" fmla="*/ 1312334 h 3046461"/>
              <a:gd name="connsiteX106" fmla="*/ 513711 w 748525"/>
              <a:gd name="connsiteY106" fmla="*/ 1255035 h 3046461"/>
              <a:gd name="connsiteX107" fmla="*/ 493816 w 748525"/>
              <a:gd name="connsiteY107" fmla="*/ 1183011 h 3046461"/>
              <a:gd name="connsiteX108" fmla="*/ 410254 w 748525"/>
              <a:gd name="connsiteY108" fmla="*/ 1102233 h 3046461"/>
              <a:gd name="connsiteX109" fmla="*/ 328678 w 748525"/>
              <a:gd name="connsiteY109" fmla="*/ 1041352 h 3046461"/>
              <a:gd name="connsiteX110" fmla="*/ 322313 w 748525"/>
              <a:gd name="connsiteY110" fmla="*/ 1036178 h 3046461"/>
              <a:gd name="connsiteX111" fmla="*/ 314355 w 748525"/>
              <a:gd name="connsiteY111" fmla="*/ 1122130 h 3046461"/>
              <a:gd name="connsiteX112" fmla="*/ 323109 w 748525"/>
              <a:gd name="connsiteY112" fmla="*/ 824087 h 3046461"/>
              <a:gd name="connsiteX113" fmla="*/ 315151 w 748525"/>
              <a:gd name="connsiteY113" fmla="*/ 912028 h 3046461"/>
              <a:gd name="connsiteX114" fmla="*/ 404681 w 748525"/>
              <a:gd name="connsiteY114" fmla="*/ 1074377 h 3046461"/>
              <a:gd name="connsiteX115" fmla="*/ 432935 w 748525"/>
              <a:gd name="connsiteY115" fmla="*/ 1089499 h 3046461"/>
              <a:gd name="connsiteX116" fmla="*/ 512518 w 748525"/>
              <a:gd name="connsiteY116" fmla="*/ 1145605 h 3046461"/>
              <a:gd name="connsiteX117" fmla="*/ 519681 w 748525"/>
              <a:gd name="connsiteY117" fmla="*/ 1151574 h 3046461"/>
              <a:gd name="connsiteX118" fmla="*/ 520875 w 748525"/>
              <a:gd name="connsiteY118" fmla="*/ 1140831 h 3046461"/>
              <a:gd name="connsiteX119" fmla="*/ 501375 w 748525"/>
              <a:gd name="connsiteY119" fmla="*/ 986039 h 3046461"/>
              <a:gd name="connsiteX120" fmla="*/ 452830 w 748525"/>
              <a:gd name="connsiteY120" fmla="*/ 912425 h 3046461"/>
              <a:gd name="connsiteX121" fmla="*/ 400702 w 748525"/>
              <a:gd name="connsiteY121" fmla="*/ 882583 h 3046461"/>
              <a:gd name="connsiteX122" fmla="*/ 337833 w 748525"/>
              <a:gd name="connsiteY122" fmla="*/ 836026 h 3046461"/>
              <a:gd name="connsiteX123" fmla="*/ 326293 w 748525"/>
              <a:gd name="connsiteY123" fmla="*/ 823292 h 3046461"/>
              <a:gd name="connsiteX124" fmla="*/ 323109 w 748525"/>
              <a:gd name="connsiteY124" fmla="*/ 824087 h 3046461"/>
              <a:gd name="connsiteX125" fmla="*/ 317488 w 748525"/>
              <a:gd name="connsiteY125" fmla="*/ 678001 h 3046461"/>
              <a:gd name="connsiteX126" fmla="*/ 317140 w 748525"/>
              <a:gd name="connsiteY126" fmla="*/ 747289 h 3046461"/>
              <a:gd name="connsiteX127" fmla="*/ 382399 w 748525"/>
              <a:gd name="connsiteY127" fmla="*/ 849156 h 3046461"/>
              <a:gd name="connsiteX128" fmla="*/ 431740 w 748525"/>
              <a:gd name="connsiteY128" fmla="*/ 876612 h 3046461"/>
              <a:gd name="connsiteX129" fmla="*/ 512120 w 748525"/>
              <a:gd name="connsiteY129" fmla="*/ 932321 h 3046461"/>
              <a:gd name="connsiteX130" fmla="*/ 521670 w 748525"/>
              <a:gd name="connsiteY130" fmla="*/ 940279 h 3046461"/>
              <a:gd name="connsiteX131" fmla="*/ 522068 w 748525"/>
              <a:gd name="connsiteY131" fmla="*/ 929139 h 3046461"/>
              <a:gd name="connsiteX132" fmla="*/ 512518 w 748525"/>
              <a:gd name="connsiteY132" fmla="*/ 809364 h 3046461"/>
              <a:gd name="connsiteX133" fmla="*/ 396326 w 748525"/>
              <a:gd name="connsiteY133" fmla="*/ 667705 h 3046461"/>
              <a:gd name="connsiteX134" fmla="*/ 335841 w 748525"/>
              <a:gd name="connsiteY134" fmla="*/ 620352 h 3046461"/>
              <a:gd name="connsiteX135" fmla="*/ 325893 w 748525"/>
              <a:gd name="connsiteY135" fmla="*/ 606027 h 3046461"/>
              <a:gd name="connsiteX136" fmla="*/ 317488 w 748525"/>
              <a:gd name="connsiteY136" fmla="*/ 678001 h 3046461"/>
              <a:gd name="connsiteX137" fmla="*/ 325496 w 748525"/>
              <a:gd name="connsiteY137" fmla="*/ 401896 h 3046461"/>
              <a:gd name="connsiteX138" fmla="*/ 317537 w 748525"/>
              <a:gd name="connsiteY138" fmla="*/ 532812 h 3046461"/>
              <a:gd name="connsiteX139" fmla="*/ 384783 w 748525"/>
              <a:gd name="connsiteY139" fmla="*/ 640250 h 3046461"/>
              <a:gd name="connsiteX140" fmla="*/ 434126 w 748525"/>
              <a:gd name="connsiteY140" fmla="*/ 667309 h 3046461"/>
              <a:gd name="connsiteX141" fmla="*/ 512914 w 748525"/>
              <a:gd name="connsiteY141" fmla="*/ 722618 h 3046461"/>
              <a:gd name="connsiteX142" fmla="*/ 521269 w 748525"/>
              <a:gd name="connsiteY142" fmla="*/ 729383 h 3046461"/>
              <a:gd name="connsiteX143" fmla="*/ 522861 w 748525"/>
              <a:gd name="connsiteY143" fmla="*/ 712273 h 3046461"/>
              <a:gd name="connsiteX144" fmla="*/ 506945 w 748525"/>
              <a:gd name="connsiteY144" fmla="*/ 576981 h 3046461"/>
              <a:gd name="connsiteX145" fmla="*/ 411047 w 748525"/>
              <a:gd name="connsiteY145" fmla="*/ 463972 h 3046461"/>
              <a:gd name="connsiteX146" fmla="*/ 395131 w 748525"/>
              <a:gd name="connsiteY146" fmla="*/ 456811 h 3046461"/>
              <a:gd name="connsiteX147" fmla="*/ 327882 w 748525"/>
              <a:gd name="connsiteY147" fmla="*/ 397918 h 3046461"/>
              <a:gd name="connsiteX148" fmla="*/ 325496 w 748525"/>
              <a:gd name="connsiteY148" fmla="*/ 401896 h 3046461"/>
              <a:gd name="connsiteX149" fmla="*/ 322312 w 748525"/>
              <a:gd name="connsiteY149" fmla="*/ 190206 h 3046461"/>
              <a:gd name="connsiteX150" fmla="*/ 314354 w 748525"/>
              <a:gd name="connsiteY150" fmla="*/ 293265 h 3046461"/>
              <a:gd name="connsiteX151" fmla="*/ 405479 w 748525"/>
              <a:gd name="connsiteY151" fmla="*/ 443281 h 3046461"/>
              <a:gd name="connsiteX152" fmla="*/ 512517 w 748525"/>
              <a:gd name="connsiteY152" fmla="*/ 531619 h 3046461"/>
              <a:gd name="connsiteX153" fmla="*/ 518088 w 748525"/>
              <a:gd name="connsiteY153" fmla="*/ 530424 h 3046461"/>
              <a:gd name="connsiteX154" fmla="*/ 511722 w 748525"/>
              <a:gd name="connsiteY154" fmla="*/ 438904 h 3046461"/>
              <a:gd name="connsiteX155" fmla="*/ 399908 w 748525"/>
              <a:gd name="connsiteY155" fmla="*/ 251088 h 3046461"/>
              <a:gd name="connsiteX156" fmla="*/ 322312 w 748525"/>
              <a:gd name="connsiteY156" fmla="*/ 190206 h 3046461"/>
              <a:gd name="connsiteX157" fmla="*/ 0 w 748525"/>
              <a:gd name="connsiteY157" fmla="*/ 832445 h 3046461"/>
              <a:gd name="connsiteX158" fmla="*/ 6365 w 748525"/>
              <a:gd name="connsiteY158" fmla="*/ 858309 h 3046461"/>
              <a:gd name="connsiteX159" fmla="*/ 288888 w 748525"/>
              <a:gd name="connsiteY159" fmla="*/ 1646190 h 3046461"/>
              <a:gd name="connsiteX160" fmla="*/ 384387 w 748525"/>
              <a:gd name="connsiteY160" fmla="*/ 2101806 h 3046461"/>
              <a:gd name="connsiteX161" fmla="*/ 393540 w 748525"/>
              <a:gd name="connsiteY161" fmla="*/ 2206457 h 3046461"/>
              <a:gd name="connsiteX162" fmla="*/ 396327 w 748525"/>
              <a:gd name="connsiteY162" fmla="*/ 2193326 h 3046461"/>
              <a:gd name="connsiteX163" fmla="*/ 405080 w 748525"/>
              <a:gd name="connsiteY163" fmla="*/ 2064800 h 3046461"/>
              <a:gd name="connsiteX164" fmla="*/ 329078 w 748525"/>
              <a:gd name="connsiteY164" fmla="*/ 1498561 h 3046461"/>
              <a:gd name="connsiteX165" fmla="*/ 68440 w 748525"/>
              <a:gd name="connsiteY165" fmla="*/ 942669 h 3046461"/>
              <a:gd name="connsiteX166" fmla="*/ 0 w 748525"/>
              <a:gd name="connsiteY166" fmla="*/ 832445 h 304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748525" h="3046461">
                <a:moveTo>
                  <a:pt x="534053" y="1515420"/>
                </a:moveTo>
                <a:cubicBezTo>
                  <a:pt x="532610" y="1535067"/>
                  <a:pt x="532610" y="1555261"/>
                  <a:pt x="534401" y="1576550"/>
                </a:cubicBezTo>
                <a:cubicBezTo>
                  <a:pt x="571010" y="1540738"/>
                  <a:pt x="612395" y="1518851"/>
                  <a:pt x="654572" y="1498559"/>
                </a:cubicBezTo>
                <a:cubicBezTo>
                  <a:pt x="664122" y="1493782"/>
                  <a:pt x="673275" y="1488211"/>
                  <a:pt x="682428" y="1482643"/>
                </a:cubicBezTo>
                <a:cubicBezTo>
                  <a:pt x="715455" y="1461553"/>
                  <a:pt x="736942" y="1432105"/>
                  <a:pt x="740523" y="1393507"/>
                </a:cubicBezTo>
                <a:cubicBezTo>
                  <a:pt x="743308" y="1362867"/>
                  <a:pt x="742116" y="1331830"/>
                  <a:pt x="741318" y="1301190"/>
                </a:cubicBezTo>
                <a:cubicBezTo>
                  <a:pt x="740921" y="1284479"/>
                  <a:pt x="738136" y="1267766"/>
                  <a:pt x="736147" y="1248268"/>
                </a:cubicBezTo>
                <a:cubicBezTo>
                  <a:pt x="730576" y="1253839"/>
                  <a:pt x="727392" y="1257420"/>
                  <a:pt x="724210" y="1261002"/>
                </a:cubicBezTo>
                <a:cubicBezTo>
                  <a:pt x="707099" y="1279305"/>
                  <a:pt x="688794" y="1297210"/>
                  <a:pt x="664522" y="1305569"/>
                </a:cubicBezTo>
                <a:cubicBezTo>
                  <a:pt x="598466" y="1328248"/>
                  <a:pt x="559073" y="1374406"/>
                  <a:pt x="545941" y="1443247"/>
                </a:cubicBezTo>
                <a:cubicBezTo>
                  <a:pt x="544746" y="1448023"/>
                  <a:pt x="543554" y="1452797"/>
                  <a:pt x="542359" y="1457574"/>
                </a:cubicBezTo>
                <a:cubicBezTo>
                  <a:pt x="538380" y="1476673"/>
                  <a:pt x="535495" y="1495772"/>
                  <a:pt x="534053" y="1515420"/>
                </a:cubicBezTo>
                <a:close/>
                <a:moveTo>
                  <a:pt x="544051" y="1259708"/>
                </a:moveTo>
                <a:cubicBezTo>
                  <a:pt x="539575" y="1291542"/>
                  <a:pt x="538978" y="1324469"/>
                  <a:pt x="541963" y="1358889"/>
                </a:cubicBezTo>
                <a:cubicBezTo>
                  <a:pt x="579366" y="1319496"/>
                  <a:pt x="623535" y="1297212"/>
                  <a:pt x="666909" y="1273338"/>
                </a:cubicBezTo>
                <a:cubicBezTo>
                  <a:pt x="674070" y="1269359"/>
                  <a:pt x="680836" y="1264982"/>
                  <a:pt x="687599" y="1260603"/>
                </a:cubicBezTo>
                <a:cubicBezTo>
                  <a:pt x="720228" y="1238321"/>
                  <a:pt x="740921" y="1208078"/>
                  <a:pt x="743308" y="1168686"/>
                </a:cubicBezTo>
                <a:cubicBezTo>
                  <a:pt x="745297" y="1136851"/>
                  <a:pt x="742910" y="1104620"/>
                  <a:pt x="741318" y="1072390"/>
                </a:cubicBezTo>
                <a:cubicBezTo>
                  <a:pt x="740523" y="1057666"/>
                  <a:pt x="737736" y="1043342"/>
                  <a:pt x="735747" y="1028618"/>
                </a:cubicBezTo>
                <a:cubicBezTo>
                  <a:pt x="709883" y="1061247"/>
                  <a:pt x="677651" y="1080745"/>
                  <a:pt x="641840" y="1096662"/>
                </a:cubicBezTo>
                <a:cubicBezTo>
                  <a:pt x="609608" y="1110988"/>
                  <a:pt x="583345" y="1133667"/>
                  <a:pt x="569418" y="1167094"/>
                </a:cubicBezTo>
                <a:cubicBezTo>
                  <a:pt x="556884" y="1197136"/>
                  <a:pt x="548528" y="1227875"/>
                  <a:pt x="544051" y="1259708"/>
                </a:cubicBezTo>
                <a:close/>
                <a:moveTo>
                  <a:pt x="546339" y="1059159"/>
                </a:moveTo>
                <a:cubicBezTo>
                  <a:pt x="543355" y="1086416"/>
                  <a:pt x="542958" y="1114370"/>
                  <a:pt x="545544" y="1143616"/>
                </a:cubicBezTo>
                <a:cubicBezTo>
                  <a:pt x="576979" y="1112182"/>
                  <a:pt x="611598" y="1090295"/>
                  <a:pt x="648206" y="1071195"/>
                </a:cubicBezTo>
                <a:cubicBezTo>
                  <a:pt x="659348" y="1065226"/>
                  <a:pt x="670091" y="1059258"/>
                  <a:pt x="680836" y="1052892"/>
                </a:cubicBezTo>
                <a:cubicBezTo>
                  <a:pt x="726597" y="1025834"/>
                  <a:pt x="749676" y="985643"/>
                  <a:pt x="748481" y="933118"/>
                </a:cubicBezTo>
                <a:cubicBezTo>
                  <a:pt x="747287" y="896113"/>
                  <a:pt x="742910" y="859504"/>
                  <a:pt x="740126" y="822499"/>
                </a:cubicBezTo>
                <a:cubicBezTo>
                  <a:pt x="739726" y="819711"/>
                  <a:pt x="738534" y="816927"/>
                  <a:pt x="736942" y="811754"/>
                </a:cubicBezTo>
                <a:cubicBezTo>
                  <a:pt x="712668" y="847965"/>
                  <a:pt x="678846" y="866665"/>
                  <a:pt x="642635" y="883379"/>
                </a:cubicBezTo>
                <a:cubicBezTo>
                  <a:pt x="601650" y="902479"/>
                  <a:pt x="575387" y="935108"/>
                  <a:pt x="562655" y="978880"/>
                </a:cubicBezTo>
                <a:cubicBezTo>
                  <a:pt x="554895" y="1005341"/>
                  <a:pt x="549323" y="1031902"/>
                  <a:pt x="546339" y="1059159"/>
                </a:cubicBezTo>
                <a:close/>
                <a:moveTo>
                  <a:pt x="545544" y="838414"/>
                </a:moveTo>
                <a:cubicBezTo>
                  <a:pt x="542362" y="867859"/>
                  <a:pt x="542362" y="897704"/>
                  <a:pt x="541168" y="927547"/>
                </a:cubicBezTo>
                <a:cubicBezTo>
                  <a:pt x="542760" y="927946"/>
                  <a:pt x="543952" y="927947"/>
                  <a:pt x="545544" y="928344"/>
                </a:cubicBezTo>
                <a:cubicBezTo>
                  <a:pt x="547534" y="927150"/>
                  <a:pt x="549126" y="925557"/>
                  <a:pt x="550718" y="924365"/>
                </a:cubicBezTo>
                <a:cubicBezTo>
                  <a:pt x="578971" y="904070"/>
                  <a:pt x="606824" y="883378"/>
                  <a:pt x="635872" y="864279"/>
                </a:cubicBezTo>
                <a:cubicBezTo>
                  <a:pt x="653380" y="852340"/>
                  <a:pt x="673277" y="843587"/>
                  <a:pt x="691183" y="831650"/>
                </a:cubicBezTo>
                <a:cubicBezTo>
                  <a:pt x="721823" y="811753"/>
                  <a:pt x="739728" y="782705"/>
                  <a:pt x="744902" y="746894"/>
                </a:cubicBezTo>
                <a:cubicBezTo>
                  <a:pt x="752063" y="697949"/>
                  <a:pt x="743310" y="649403"/>
                  <a:pt x="738136" y="600858"/>
                </a:cubicBezTo>
                <a:cubicBezTo>
                  <a:pt x="736147" y="601255"/>
                  <a:pt x="734952" y="601255"/>
                  <a:pt x="734555" y="601652"/>
                </a:cubicBezTo>
                <a:cubicBezTo>
                  <a:pt x="709883" y="634681"/>
                  <a:pt x="676062" y="654577"/>
                  <a:pt x="639453" y="671290"/>
                </a:cubicBezTo>
                <a:cubicBezTo>
                  <a:pt x="598866" y="689991"/>
                  <a:pt x="572602" y="722620"/>
                  <a:pt x="561063" y="766392"/>
                </a:cubicBezTo>
                <a:cubicBezTo>
                  <a:pt x="554697" y="790266"/>
                  <a:pt x="548331" y="814142"/>
                  <a:pt x="545544" y="838414"/>
                </a:cubicBezTo>
                <a:close/>
                <a:moveTo>
                  <a:pt x="546191" y="622044"/>
                </a:moveTo>
                <a:cubicBezTo>
                  <a:pt x="542460" y="647312"/>
                  <a:pt x="540968" y="672878"/>
                  <a:pt x="541963" y="698743"/>
                </a:cubicBezTo>
                <a:cubicBezTo>
                  <a:pt x="542360" y="705108"/>
                  <a:pt x="543158" y="711477"/>
                  <a:pt x="544352" y="721027"/>
                </a:cubicBezTo>
                <a:cubicBezTo>
                  <a:pt x="581358" y="682030"/>
                  <a:pt x="626322" y="659747"/>
                  <a:pt x="670093" y="635871"/>
                </a:cubicBezTo>
                <a:cubicBezTo>
                  <a:pt x="679244" y="631097"/>
                  <a:pt x="687602" y="625129"/>
                  <a:pt x="695957" y="619160"/>
                </a:cubicBezTo>
                <a:cubicBezTo>
                  <a:pt x="726199" y="596875"/>
                  <a:pt x="744502" y="566635"/>
                  <a:pt x="745300" y="529626"/>
                </a:cubicBezTo>
                <a:cubicBezTo>
                  <a:pt x="746492" y="483868"/>
                  <a:pt x="742910" y="437709"/>
                  <a:pt x="741321" y="389959"/>
                </a:cubicBezTo>
                <a:cubicBezTo>
                  <a:pt x="736147" y="391948"/>
                  <a:pt x="734555" y="392346"/>
                  <a:pt x="733760" y="392743"/>
                </a:cubicBezTo>
                <a:cubicBezTo>
                  <a:pt x="709486" y="425372"/>
                  <a:pt x="676062" y="444870"/>
                  <a:pt x="639851" y="461584"/>
                </a:cubicBezTo>
                <a:cubicBezTo>
                  <a:pt x="602845" y="478695"/>
                  <a:pt x="576979" y="507344"/>
                  <a:pt x="563850" y="547136"/>
                </a:cubicBezTo>
                <a:cubicBezTo>
                  <a:pt x="555891" y="571807"/>
                  <a:pt x="549922" y="596776"/>
                  <a:pt x="546191" y="622044"/>
                </a:cubicBezTo>
                <a:close/>
                <a:moveTo>
                  <a:pt x="546936" y="424777"/>
                </a:moveTo>
                <a:cubicBezTo>
                  <a:pt x="541863" y="457008"/>
                  <a:pt x="540968" y="490434"/>
                  <a:pt x="542360" y="525252"/>
                </a:cubicBezTo>
                <a:cubicBezTo>
                  <a:pt x="552707" y="512917"/>
                  <a:pt x="560265" y="502969"/>
                  <a:pt x="567429" y="493419"/>
                </a:cubicBezTo>
                <a:cubicBezTo>
                  <a:pt x="590111" y="467556"/>
                  <a:pt x="618761" y="451239"/>
                  <a:pt x="649001" y="436118"/>
                </a:cubicBezTo>
                <a:cubicBezTo>
                  <a:pt x="711873" y="405081"/>
                  <a:pt x="744106" y="354148"/>
                  <a:pt x="742911" y="283715"/>
                </a:cubicBezTo>
                <a:cubicBezTo>
                  <a:pt x="742513" y="257054"/>
                  <a:pt x="739727" y="230396"/>
                  <a:pt x="738137" y="203734"/>
                </a:cubicBezTo>
                <a:cubicBezTo>
                  <a:pt x="737737" y="196571"/>
                  <a:pt x="736942" y="189408"/>
                  <a:pt x="735748" y="179063"/>
                </a:cubicBezTo>
                <a:cubicBezTo>
                  <a:pt x="712668" y="207317"/>
                  <a:pt x="686010" y="224824"/>
                  <a:pt x="658551" y="241535"/>
                </a:cubicBezTo>
                <a:cubicBezTo>
                  <a:pt x="622740" y="263423"/>
                  <a:pt x="595682" y="294063"/>
                  <a:pt x="576581" y="331466"/>
                </a:cubicBezTo>
                <a:cubicBezTo>
                  <a:pt x="561261" y="361509"/>
                  <a:pt x="552010" y="392546"/>
                  <a:pt x="546936" y="424777"/>
                </a:cubicBezTo>
                <a:close/>
                <a:moveTo>
                  <a:pt x="311170" y="1346156"/>
                </a:moveTo>
                <a:cubicBezTo>
                  <a:pt x="304009" y="1418178"/>
                  <a:pt x="331862" y="1471103"/>
                  <a:pt x="397916" y="1502935"/>
                </a:cubicBezTo>
                <a:cubicBezTo>
                  <a:pt x="399905" y="1503732"/>
                  <a:pt x="401895" y="1504925"/>
                  <a:pt x="403884" y="1506120"/>
                </a:cubicBezTo>
                <a:cubicBezTo>
                  <a:pt x="442482" y="1526415"/>
                  <a:pt x="479091" y="1549494"/>
                  <a:pt x="511323" y="1582918"/>
                </a:cubicBezTo>
                <a:cubicBezTo>
                  <a:pt x="518088" y="1543523"/>
                  <a:pt x="513709" y="1506914"/>
                  <a:pt x="508936" y="1470309"/>
                </a:cubicBezTo>
                <a:cubicBezTo>
                  <a:pt x="499386" y="1392314"/>
                  <a:pt x="463572" y="1335414"/>
                  <a:pt x="387571" y="1305171"/>
                </a:cubicBezTo>
                <a:cubicBezTo>
                  <a:pt x="366879" y="1296815"/>
                  <a:pt x="351360" y="1276123"/>
                  <a:pt x="333454" y="1260604"/>
                </a:cubicBezTo>
                <a:cubicBezTo>
                  <a:pt x="330270" y="1257818"/>
                  <a:pt x="327486" y="1254236"/>
                  <a:pt x="321915" y="1247473"/>
                </a:cubicBezTo>
                <a:cubicBezTo>
                  <a:pt x="317936" y="1283286"/>
                  <a:pt x="314354" y="1314721"/>
                  <a:pt x="311170" y="1346156"/>
                </a:cubicBezTo>
                <a:close/>
                <a:moveTo>
                  <a:pt x="314355" y="1122130"/>
                </a:moveTo>
                <a:cubicBezTo>
                  <a:pt x="305999" y="1201316"/>
                  <a:pt x="334647" y="1258217"/>
                  <a:pt x="408662" y="1292438"/>
                </a:cubicBezTo>
                <a:cubicBezTo>
                  <a:pt x="436515" y="1305173"/>
                  <a:pt x="461981" y="1323476"/>
                  <a:pt x="487847" y="1340189"/>
                </a:cubicBezTo>
                <a:cubicBezTo>
                  <a:pt x="498590" y="1346953"/>
                  <a:pt x="508140" y="1356900"/>
                  <a:pt x="518487" y="1365656"/>
                </a:cubicBezTo>
                <a:cubicBezTo>
                  <a:pt x="519680" y="1362074"/>
                  <a:pt x="520477" y="1359687"/>
                  <a:pt x="522069" y="1353718"/>
                </a:cubicBezTo>
                <a:cubicBezTo>
                  <a:pt x="522069" y="1364063"/>
                  <a:pt x="522466" y="1370032"/>
                  <a:pt x="522069" y="1376400"/>
                </a:cubicBezTo>
                <a:cubicBezTo>
                  <a:pt x="514508" y="1539545"/>
                  <a:pt x="508140" y="1702692"/>
                  <a:pt x="498192" y="1865441"/>
                </a:cubicBezTo>
                <a:cubicBezTo>
                  <a:pt x="486255" y="2062410"/>
                  <a:pt x="450841" y="2255400"/>
                  <a:pt x="398314" y="2445606"/>
                </a:cubicBezTo>
                <a:cubicBezTo>
                  <a:pt x="395927" y="2454359"/>
                  <a:pt x="393143" y="2463114"/>
                  <a:pt x="390756" y="2471867"/>
                </a:cubicBezTo>
                <a:cubicBezTo>
                  <a:pt x="391551" y="2432077"/>
                  <a:pt x="394335" y="2393082"/>
                  <a:pt x="395132" y="2353686"/>
                </a:cubicBezTo>
                <a:cubicBezTo>
                  <a:pt x="396324" y="2314691"/>
                  <a:pt x="395530" y="2275297"/>
                  <a:pt x="395530" y="2236299"/>
                </a:cubicBezTo>
                <a:cubicBezTo>
                  <a:pt x="358524" y="2515241"/>
                  <a:pt x="296449" y="2787417"/>
                  <a:pt x="181449" y="3046461"/>
                </a:cubicBezTo>
                <a:cubicBezTo>
                  <a:pt x="185031" y="3042880"/>
                  <a:pt x="187815" y="3038105"/>
                  <a:pt x="189805" y="3033730"/>
                </a:cubicBezTo>
                <a:cubicBezTo>
                  <a:pt x="222037" y="2965683"/>
                  <a:pt x="250290" y="2896048"/>
                  <a:pt x="290877" y="2831586"/>
                </a:cubicBezTo>
                <a:cubicBezTo>
                  <a:pt x="331863" y="2767122"/>
                  <a:pt x="351360" y="2692713"/>
                  <a:pt x="366879" y="2617904"/>
                </a:cubicBezTo>
                <a:cubicBezTo>
                  <a:pt x="374440" y="2581295"/>
                  <a:pt x="376827" y="2543892"/>
                  <a:pt x="387174" y="2508476"/>
                </a:cubicBezTo>
                <a:cubicBezTo>
                  <a:pt x="458402" y="2268532"/>
                  <a:pt x="498590" y="2023414"/>
                  <a:pt x="510927" y="1773921"/>
                </a:cubicBezTo>
                <a:cubicBezTo>
                  <a:pt x="519680" y="1596846"/>
                  <a:pt x="526445" y="1419375"/>
                  <a:pt x="530027" y="1241903"/>
                </a:cubicBezTo>
                <a:cubicBezTo>
                  <a:pt x="536393" y="949035"/>
                  <a:pt x="531619" y="656167"/>
                  <a:pt x="524853" y="363298"/>
                </a:cubicBezTo>
                <a:cubicBezTo>
                  <a:pt x="524456" y="357727"/>
                  <a:pt x="527240" y="351361"/>
                  <a:pt x="530822" y="346985"/>
                </a:cubicBezTo>
                <a:cubicBezTo>
                  <a:pt x="556688" y="313958"/>
                  <a:pt x="579368" y="279736"/>
                  <a:pt x="596081" y="241139"/>
                </a:cubicBezTo>
                <a:cubicBezTo>
                  <a:pt x="610805" y="206917"/>
                  <a:pt x="612795" y="173095"/>
                  <a:pt x="601652" y="137679"/>
                </a:cubicBezTo>
                <a:cubicBezTo>
                  <a:pt x="587326" y="91520"/>
                  <a:pt x="563452" y="51332"/>
                  <a:pt x="531619" y="15518"/>
                </a:cubicBezTo>
                <a:cubicBezTo>
                  <a:pt x="527638" y="10745"/>
                  <a:pt x="523261" y="6366"/>
                  <a:pt x="517293" y="0"/>
                </a:cubicBezTo>
                <a:cubicBezTo>
                  <a:pt x="515701" y="2784"/>
                  <a:pt x="514906" y="4377"/>
                  <a:pt x="514109" y="5968"/>
                </a:cubicBezTo>
                <a:cubicBezTo>
                  <a:pt x="487450" y="45761"/>
                  <a:pt x="464768" y="87941"/>
                  <a:pt x="450841" y="134100"/>
                </a:cubicBezTo>
                <a:cubicBezTo>
                  <a:pt x="438107" y="174687"/>
                  <a:pt x="440096" y="214875"/>
                  <a:pt x="459594" y="252678"/>
                </a:cubicBezTo>
                <a:cubicBezTo>
                  <a:pt x="473123" y="279339"/>
                  <a:pt x="489837" y="304408"/>
                  <a:pt x="506948" y="328679"/>
                </a:cubicBezTo>
                <a:cubicBezTo>
                  <a:pt x="514508" y="339822"/>
                  <a:pt x="518885" y="349769"/>
                  <a:pt x="518885" y="362901"/>
                </a:cubicBezTo>
                <a:cubicBezTo>
                  <a:pt x="520477" y="474319"/>
                  <a:pt x="523659" y="585337"/>
                  <a:pt x="524058" y="696755"/>
                </a:cubicBezTo>
                <a:cubicBezTo>
                  <a:pt x="524853" y="898102"/>
                  <a:pt x="524059" y="1099845"/>
                  <a:pt x="523659" y="1301591"/>
                </a:cubicBezTo>
                <a:cubicBezTo>
                  <a:pt x="523659" y="1305173"/>
                  <a:pt x="522864" y="1308752"/>
                  <a:pt x="522466" y="1312334"/>
                </a:cubicBezTo>
                <a:cubicBezTo>
                  <a:pt x="518885" y="1292836"/>
                  <a:pt x="517690" y="1273736"/>
                  <a:pt x="513711" y="1255035"/>
                </a:cubicBezTo>
                <a:cubicBezTo>
                  <a:pt x="508540" y="1230761"/>
                  <a:pt x="502569" y="1206487"/>
                  <a:pt x="493816" y="1183011"/>
                </a:cubicBezTo>
                <a:cubicBezTo>
                  <a:pt x="479092" y="1143220"/>
                  <a:pt x="448452" y="1117751"/>
                  <a:pt x="410254" y="1102233"/>
                </a:cubicBezTo>
                <a:cubicBezTo>
                  <a:pt x="377624" y="1088703"/>
                  <a:pt x="350566" y="1068808"/>
                  <a:pt x="328678" y="1041352"/>
                </a:cubicBezTo>
                <a:cubicBezTo>
                  <a:pt x="327486" y="1040158"/>
                  <a:pt x="325894" y="1038965"/>
                  <a:pt x="322313" y="1036178"/>
                </a:cubicBezTo>
                <a:cubicBezTo>
                  <a:pt x="319528" y="1066422"/>
                  <a:pt x="317539" y="1094275"/>
                  <a:pt x="314355" y="1122130"/>
                </a:cubicBezTo>
                <a:close/>
                <a:moveTo>
                  <a:pt x="323109" y="824087"/>
                </a:moveTo>
                <a:cubicBezTo>
                  <a:pt x="320325" y="853534"/>
                  <a:pt x="317935" y="882583"/>
                  <a:pt x="315151" y="912028"/>
                </a:cubicBezTo>
                <a:cubicBezTo>
                  <a:pt x="308385" y="986440"/>
                  <a:pt x="334648" y="1042146"/>
                  <a:pt x="404681" y="1074377"/>
                </a:cubicBezTo>
                <a:cubicBezTo>
                  <a:pt x="414232" y="1079154"/>
                  <a:pt x="424179" y="1083530"/>
                  <a:pt x="432935" y="1089499"/>
                </a:cubicBezTo>
                <a:cubicBezTo>
                  <a:pt x="459596" y="1107802"/>
                  <a:pt x="485857" y="1126902"/>
                  <a:pt x="512518" y="1145605"/>
                </a:cubicBezTo>
                <a:cubicBezTo>
                  <a:pt x="514507" y="1147197"/>
                  <a:pt x="516497" y="1148790"/>
                  <a:pt x="519681" y="1151574"/>
                </a:cubicBezTo>
                <a:cubicBezTo>
                  <a:pt x="520078" y="1146799"/>
                  <a:pt x="520476" y="1143615"/>
                  <a:pt x="520875" y="1140831"/>
                </a:cubicBezTo>
                <a:cubicBezTo>
                  <a:pt x="524855" y="1087907"/>
                  <a:pt x="516896" y="1036577"/>
                  <a:pt x="501375" y="986039"/>
                </a:cubicBezTo>
                <a:cubicBezTo>
                  <a:pt x="492622" y="956594"/>
                  <a:pt x="477899" y="930331"/>
                  <a:pt x="452830" y="912425"/>
                </a:cubicBezTo>
                <a:cubicBezTo>
                  <a:pt x="436516" y="900885"/>
                  <a:pt x="419008" y="890540"/>
                  <a:pt x="400702" y="882583"/>
                </a:cubicBezTo>
                <a:cubicBezTo>
                  <a:pt x="376031" y="871838"/>
                  <a:pt x="355341" y="855922"/>
                  <a:pt x="337833" y="836026"/>
                </a:cubicBezTo>
                <a:cubicBezTo>
                  <a:pt x="333854" y="831648"/>
                  <a:pt x="330272" y="827669"/>
                  <a:pt x="326293" y="823292"/>
                </a:cubicBezTo>
                <a:cubicBezTo>
                  <a:pt x="325098" y="823690"/>
                  <a:pt x="323904" y="823689"/>
                  <a:pt x="323109" y="824087"/>
                </a:cubicBezTo>
                <a:close/>
                <a:moveTo>
                  <a:pt x="317488" y="678001"/>
                </a:moveTo>
                <a:cubicBezTo>
                  <a:pt x="315549" y="701329"/>
                  <a:pt x="314952" y="724209"/>
                  <a:pt x="317140" y="747289"/>
                </a:cubicBezTo>
                <a:cubicBezTo>
                  <a:pt x="321119" y="792652"/>
                  <a:pt x="343801" y="826076"/>
                  <a:pt x="382399" y="849156"/>
                </a:cubicBezTo>
                <a:cubicBezTo>
                  <a:pt x="398713" y="858706"/>
                  <a:pt x="416221" y="866266"/>
                  <a:pt x="431740" y="876612"/>
                </a:cubicBezTo>
                <a:cubicBezTo>
                  <a:pt x="459196" y="894520"/>
                  <a:pt x="485459" y="913618"/>
                  <a:pt x="512120" y="932321"/>
                </a:cubicBezTo>
                <a:cubicBezTo>
                  <a:pt x="514905" y="934310"/>
                  <a:pt x="517294" y="936697"/>
                  <a:pt x="521670" y="940279"/>
                </a:cubicBezTo>
                <a:cubicBezTo>
                  <a:pt x="522068" y="935504"/>
                  <a:pt x="522465" y="932718"/>
                  <a:pt x="522068" y="929139"/>
                </a:cubicBezTo>
                <a:cubicBezTo>
                  <a:pt x="524455" y="888949"/>
                  <a:pt x="520078" y="849155"/>
                  <a:pt x="512518" y="809364"/>
                </a:cubicBezTo>
                <a:cubicBezTo>
                  <a:pt x="499786" y="740127"/>
                  <a:pt x="463177" y="691979"/>
                  <a:pt x="396326" y="667705"/>
                </a:cubicBezTo>
                <a:cubicBezTo>
                  <a:pt x="371257" y="658552"/>
                  <a:pt x="352952" y="639852"/>
                  <a:pt x="335841" y="620352"/>
                </a:cubicBezTo>
                <a:cubicBezTo>
                  <a:pt x="332659" y="616772"/>
                  <a:pt x="330670" y="612794"/>
                  <a:pt x="325893" y="606027"/>
                </a:cubicBezTo>
                <a:cubicBezTo>
                  <a:pt x="322710" y="630898"/>
                  <a:pt x="319428" y="654673"/>
                  <a:pt x="317488" y="678001"/>
                </a:cubicBezTo>
                <a:close/>
                <a:moveTo>
                  <a:pt x="325496" y="401896"/>
                </a:moveTo>
                <a:cubicBezTo>
                  <a:pt x="322709" y="445669"/>
                  <a:pt x="317138" y="489040"/>
                  <a:pt x="317537" y="532812"/>
                </a:cubicBezTo>
                <a:cubicBezTo>
                  <a:pt x="317935" y="580960"/>
                  <a:pt x="343401" y="616375"/>
                  <a:pt x="384783" y="640250"/>
                </a:cubicBezTo>
                <a:cubicBezTo>
                  <a:pt x="401099" y="649401"/>
                  <a:pt x="418607" y="656961"/>
                  <a:pt x="434126" y="667309"/>
                </a:cubicBezTo>
                <a:cubicBezTo>
                  <a:pt x="460787" y="685215"/>
                  <a:pt x="486650" y="703917"/>
                  <a:pt x="512914" y="722618"/>
                </a:cubicBezTo>
                <a:cubicBezTo>
                  <a:pt x="515301" y="724210"/>
                  <a:pt x="517688" y="726200"/>
                  <a:pt x="521269" y="729383"/>
                </a:cubicBezTo>
                <a:cubicBezTo>
                  <a:pt x="522066" y="722618"/>
                  <a:pt x="522464" y="717447"/>
                  <a:pt x="522861" y="712273"/>
                </a:cubicBezTo>
                <a:cubicBezTo>
                  <a:pt x="525248" y="666114"/>
                  <a:pt x="518085" y="621548"/>
                  <a:pt x="506945" y="576981"/>
                </a:cubicBezTo>
                <a:cubicBezTo>
                  <a:pt x="493416" y="522864"/>
                  <a:pt x="461582" y="485859"/>
                  <a:pt x="411047" y="463972"/>
                </a:cubicBezTo>
                <a:cubicBezTo>
                  <a:pt x="405873" y="461584"/>
                  <a:pt x="400302" y="459197"/>
                  <a:pt x="395131" y="456811"/>
                </a:cubicBezTo>
                <a:cubicBezTo>
                  <a:pt x="366878" y="444474"/>
                  <a:pt x="345788" y="423781"/>
                  <a:pt x="327882" y="397918"/>
                </a:cubicBezTo>
                <a:cubicBezTo>
                  <a:pt x="327085" y="399510"/>
                  <a:pt x="325893" y="400702"/>
                  <a:pt x="325496" y="401896"/>
                </a:cubicBezTo>
                <a:close/>
                <a:moveTo>
                  <a:pt x="322312" y="190206"/>
                </a:moveTo>
                <a:cubicBezTo>
                  <a:pt x="318333" y="224825"/>
                  <a:pt x="314754" y="259046"/>
                  <a:pt x="314354" y="293265"/>
                </a:cubicBezTo>
                <a:cubicBezTo>
                  <a:pt x="313559" y="361708"/>
                  <a:pt x="344199" y="413041"/>
                  <a:pt x="405479" y="443281"/>
                </a:cubicBezTo>
                <a:cubicBezTo>
                  <a:pt x="448453" y="464768"/>
                  <a:pt x="486254" y="490634"/>
                  <a:pt x="512517" y="531619"/>
                </a:cubicBezTo>
                <a:cubicBezTo>
                  <a:pt x="514507" y="531221"/>
                  <a:pt x="516496" y="530824"/>
                  <a:pt x="518088" y="530424"/>
                </a:cubicBezTo>
                <a:cubicBezTo>
                  <a:pt x="516099" y="499784"/>
                  <a:pt x="515701" y="469146"/>
                  <a:pt x="511722" y="438904"/>
                </a:cubicBezTo>
                <a:cubicBezTo>
                  <a:pt x="500977" y="360911"/>
                  <a:pt x="468348" y="294857"/>
                  <a:pt x="399908" y="251088"/>
                </a:cubicBezTo>
                <a:cubicBezTo>
                  <a:pt x="372052" y="233578"/>
                  <a:pt x="344199" y="216866"/>
                  <a:pt x="322312" y="190206"/>
                </a:cubicBezTo>
                <a:close/>
                <a:moveTo>
                  <a:pt x="0" y="832445"/>
                </a:moveTo>
                <a:cubicBezTo>
                  <a:pt x="397" y="841996"/>
                  <a:pt x="3184" y="850351"/>
                  <a:pt x="6365" y="858309"/>
                </a:cubicBezTo>
                <a:cubicBezTo>
                  <a:pt x="107438" y="1118548"/>
                  <a:pt x="205324" y="1379584"/>
                  <a:pt x="288888" y="1646190"/>
                </a:cubicBezTo>
                <a:cubicBezTo>
                  <a:pt x="335842" y="1795011"/>
                  <a:pt x="370858" y="1946219"/>
                  <a:pt x="384387" y="2101806"/>
                </a:cubicBezTo>
                <a:cubicBezTo>
                  <a:pt x="387174" y="2135230"/>
                  <a:pt x="390356" y="2169055"/>
                  <a:pt x="393540" y="2206457"/>
                </a:cubicBezTo>
                <a:cubicBezTo>
                  <a:pt x="394734" y="2199695"/>
                  <a:pt x="395927" y="2196113"/>
                  <a:pt x="396327" y="2193326"/>
                </a:cubicBezTo>
                <a:cubicBezTo>
                  <a:pt x="399508" y="2150351"/>
                  <a:pt x="401895" y="2107775"/>
                  <a:pt x="405080" y="2064800"/>
                </a:cubicBezTo>
                <a:cubicBezTo>
                  <a:pt x="419006" y="1870615"/>
                  <a:pt x="391153" y="1682401"/>
                  <a:pt x="329078" y="1498561"/>
                </a:cubicBezTo>
                <a:cubicBezTo>
                  <a:pt x="263422" y="1303183"/>
                  <a:pt x="173889" y="1119345"/>
                  <a:pt x="68440" y="942669"/>
                </a:cubicBezTo>
                <a:cubicBezTo>
                  <a:pt x="46556" y="905662"/>
                  <a:pt x="23079" y="869054"/>
                  <a:pt x="0" y="832445"/>
                </a:cubicBezTo>
                <a:close/>
              </a:path>
            </a:pathLst>
          </a:custGeom>
          <a:solidFill>
            <a:schemeClr val="accent2"/>
          </a:solidFill>
          <a:ln w="164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97AD22A-5BC6-4F59-A5E8-7F45F0C6D9D9}"/>
              </a:ext>
            </a:extLst>
          </p:cNvPr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81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857F3233-410E-4BE2-80B8-54927C5A8F9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-1" y="0"/>
            <a:ext cx="4873752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21B050F-659C-49E6-827C-CE267AD2ABB7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873751" y="4572000"/>
            <a:ext cx="4873752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B9FBB55E-2C4E-4C43-8FDF-D407E218E2C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747502" y="0"/>
            <a:ext cx="2444497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B1DCB6B-F758-4B94-9F05-83BA5FD4E426}"/>
              </a:ext>
            </a:extLst>
          </p:cNvPr>
          <p:cNvSpPr/>
          <p:nvPr userDrawn="1"/>
        </p:nvSpPr>
        <p:spPr>
          <a:xfrm>
            <a:off x="4873751" y="0"/>
            <a:ext cx="487375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3877557-40A8-449E-B3F7-AE88A87C5EF2}"/>
              </a:ext>
            </a:extLst>
          </p:cNvPr>
          <p:cNvSpPr/>
          <p:nvPr userDrawn="1"/>
        </p:nvSpPr>
        <p:spPr>
          <a:xfrm>
            <a:off x="4881376" y="2286000"/>
            <a:ext cx="4873750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079A068-620F-4E35-B7AA-286046CA4630}"/>
              </a:ext>
            </a:extLst>
          </p:cNvPr>
          <p:cNvSpPr/>
          <p:nvPr userDrawn="1"/>
        </p:nvSpPr>
        <p:spPr>
          <a:xfrm>
            <a:off x="-7627" y="4572000"/>
            <a:ext cx="4893951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A3118BF-38FE-4934-B67F-548B29435A9D}"/>
              </a:ext>
            </a:extLst>
          </p:cNvPr>
          <p:cNvSpPr/>
          <p:nvPr userDrawn="1"/>
        </p:nvSpPr>
        <p:spPr>
          <a:xfrm>
            <a:off x="9747501" y="4572000"/>
            <a:ext cx="2444498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325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34314"/>
            <a:ext cx="12192000" cy="1035373"/>
          </a:xfrm>
          <a:prstGeom prst="rect">
            <a:avLst/>
          </a:prstGeom>
        </p:spPr>
        <p:txBody>
          <a:bodyPr anchor="ctr"/>
          <a:lstStyle>
            <a:lvl1pPr algn="ctr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05597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1424" y="1585885"/>
            <a:ext cx="2304256" cy="2611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613563" y="1585885"/>
            <a:ext cx="2304256" cy="2611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315701" y="1585885"/>
            <a:ext cx="2304256" cy="2611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9017840" y="1585885"/>
            <a:ext cx="2304256" cy="2611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34314"/>
            <a:ext cx="12192000" cy="1035373"/>
          </a:xfrm>
          <a:prstGeom prst="rect">
            <a:avLst/>
          </a:prstGeom>
        </p:spPr>
        <p:txBody>
          <a:bodyPr anchor="ctr"/>
          <a:lstStyle>
            <a:lvl1pPr algn="ctr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79044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 userDrawn="1"/>
        </p:nvSpPr>
        <p:spPr>
          <a:xfrm flipH="1" flipV="1">
            <a:off x="11464117" y="0"/>
            <a:ext cx="727881" cy="6858000"/>
          </a:xfrm>
          <a:prstGeom prst="rtTriangl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82388" y="340045"/>
            <a:ext cx="11214337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17742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46107" y="0"/>
            <a:ext cx="1774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/>
          <p:cNvSpPr/>
          <p:nvPr userDrawn="1"/>
        </p:nvSpPr>
        <p:spPr>
          <a:xfrm flipH="1">
            <a:off x="11464118" y="0"/>
            <a:ext cx="727881" cy="6858000"/>
          </a:xfrm>
          <a:prstGeom prst="rtTriangl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791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019233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5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29AD3058-E671-4F59-BB74-F17A14AC18EA}"/>
              </a:ext>
            </a:extLst>
          </p:cNvPr>
          <p:cNvSpPr/>
          <p:nvPr/>
        </p:nvSpPr>
        <p:spPr>
          <a:xfrm rot="5083725">
            <a:off x="1174532" y="-970122"/>
            <a:ext cx="748525" cy="3046461"/>
          </a:xfrm>
          <a:custGeom>
            <a:avLst/>
            <a:gdLst>
              <a:gd name="connsiteX0" fmla="*/ 534053 w 748525"/>
              <a:gd name="connsiteY0" fmla="*/ 1515419 h 3046461"/>
              <a:gd name="connsiteX1" fmla="*/ 542359 w 748525"/>
              <a:gd name="connsiteY1" fmla="*/ 1457574 h 3046461"/>
              <a:gd name="connsiteX2" fmla="*/ 545941 w 748525"/>
              <a:gd name="connsiteY2" fmla="*/ 1443247 h 3046461"/>
              <a:gd name="connsiteX3" fmla="*/ 664522 w 748525"/>
              <a:gd name="connsiteY3" fmla="*/ 1305569 h 3046461"/>
              <a:gd name="connsiteX4" fmla="*/ 724210 w 748525"/>
              <a:gd name="connsiteY4" fmla="*/ 1261002 h 3046461"/>
              <a:gd name="connsiteX5" fmla="*/ 736147 w 748525"/>
              <a:gd name="connsiteY5" fmla="*/ 1248268 h 3046461"/>
              <a:gd name="connsiteX6" fmla="*/ 741318 w 748525"/>
              <a:gd name="connsiteY6" fmla="*/ 1301190 h 3046461"/>
              <a:gd name="connsiteX7" fmla="*/ 740523 w 748525"/>
              <a:gd name="connsiteY7" fmla="*/ 1393507 h 3046461"/>
              <a:gd name="connsiteX8" fmla="*/ 682428 w 748525"/>
              <a:gd name="connsiteY8" fmla="*/ 1482642 h 3046461"/>
              <a:gd name="connsiteX9" fmla="*/ 654572 w 748525"/>
              <a:gd name="connsiteY9" fmla="*/ 1498559 h 3046461"/>
              <a:gd name="connsiteX10" fmla="*/ 534401 w 748525"/>
              <a:gd name="connsiteY10" fmla="*/ 1576549 h 3046461"/>
              <a:gd name="connsiteX11" fmla="*/ 534053 w 748525"/>
              <a:gd name="connsiteY11" fmla="*/ 1515419 h 3046461"/>
              <a:gd name="connsiteX12" fmla="*/ 544051 w 748525"/>
              <a:gd name="connsiteY12" fmla="*/ 1259708 h 3046461"/>
              <a:gd name="connsiteX13" fmla="*/ 569418 w 748525"/>
              <a:gd name="connsiteY13" fmla="*/ 1167094 h 3046461"/>
              <a:gd name="connsiteX14" fmla="*/ 641840 w 748525"/>
              <a:gd name="connsiteY14" fmla="*/ 1096661 h 3046461"/>
              <a:gd name="connsiteX15" fmla="*/ 735747 w 748525"/>
              <a:gd name="connsiteY15" fmla="*/ 1028618 h 3046461"/>
              <a:gd name="connsiteX16" fmla="*/ 741318 w 748525"/>
              <a:gd name="connsiteY16" fmla="*/ 1072390 h 3046461"/>
              <a:gd name="connsiteX17" fmla="*/ 743308 w 748525"/>
              <a:gd name="connsiteY17" fmla="*/ 1168686 h 3046461"/>
              <a:gd name="connsiteX18" fmla="*/ 687599 w 748525"/>
              <a:gd name="connsiteY18" fmla="*/ 1260603 h 3046461"/>
              <a:gd name="connsiteX19" fmla="*/ 666909 w 748525"/>
              <a:gd name="connsiteY19" fmla="*/ 1273337 h 3046461"/>
              <a:gd name="connsiteX20" fmla="*/ 541963 w 748525"/>
              <a:gd name="connsiteY20" fmla="*/ 1358889 h 3046461"/>
              <a:gd name="connsiteX21" fmla="*/ 544051 w 748525"/>
              <a:gd name="connsiteY21" fmla="*/ 1259708 h 3046461"/>
              <a:gd name="connsiteX22" fmla="*/ 546339 w 748525"/>
              <a:gd name="connsiteY22" fmla="*/ 1059159 h 3046461"/>
              <a:gd name="connsiteX23" fmla="*/ 562655 w 748525"/>
              <a:gd name="connsiteY23" fmla="*/ 978880 h 3046461"/>
              <a:gd name="connsiteX24" fmla="*/ 642635 w 748525"/>
              <a:gd name="connsiteY24" fmla="*/ 883378 h 3046461"/>
              <a:gd name="connsiteX25" fmla="*/ 736942 w 748525"/>
              <a:gd name="connsiteY25" fmla="*/ 811754 h 3046461"/>
              <a:gd name="connsiteX26" fmla="*/ 740126 w 748525"/>
              <a:gd name="connsiteY26" fmla="*/ 822498 h 3046461"/>
              <a:gd name="connsiteX27" fmla="*/ 748481 w 748525"/>
              <a:gd name="connsiteY27" fmla="*/ 933119 h 3046461"/>
              <a:gd name="connsiteX28" fmla="*/ 680836 w 748525"/>
              <a:gd name="connsiteY28" fmla="*/ 1052892 h 3046461"/>
              <a:gd name="connsiteX29" fmla="*/ 648206 w 748525"/>
              <a:gd name="connsiteY29" fmla="*/ 1071195 h 3046461"/>
              <a:gd name="connsiteX30" fmla="*/ 545544 w 748525"/>
              <a:gd name="connsiteY30" fmla="*/ 1143617 h 3046461"/>
              <a:gd name="connsiteX31" fmla="*/ 546339 w 748525"/>
              <a:gd name="connsiteY31" fmla="*/ 1059159 h 3046461"/>
              <a:gd name="connsiteX32" fmla="*/ 545544 w 748525"/>
              <a:gd name="connsiteY32" fmla="*/ 838414 h 3046461"/>
              <a:gd name="connsiteX33" fmla="*/ 561063 w 748525"/>
              <a:gd name="connsiteY33" fmla="*/ 766392 h 3046461"/>
              <a:gd name="connsiteX34" fmla="*/ 639453 w 748525"/>
              <a:gd name="connsiteY34" fmla="*/ 671290 h 3046461"/>
              <a:gd name="connsiteX35" fmla="*/ 734555 w 748525"/>
              <a:gd name="connsiteY35" fmla="*/ 601652 h 3046461"/>
              <a:gd name="connsiteX36" fmla="*/ 738136 w 748525"/>
              <a:gd name="connsiteY36" fmla="*/ 600857 h 3046461"/>
              <a:gd name="connsiteX37" fmla="*/ 744902 w 748525"/>
              <a:gd name="connsiteY37" fmla="*/ 746894 h 3046461"/>
              <a:gd name="connsiteX38" fmla="*/ 691183 w 748525"/>
              <a:gd name="connsiteY38" fmla="*/ 831651 h 3046461"/>
              <a:gd name="connsiteX39" fmla="*/ 635872 w 748525"/>
              <a:gd name="connsiteY39" fmla="*/ 864280 h 3046461"/>
              <a:gd name="connsiteX40" fmla="*/ 550718 w 748525"/>
              <a:gd name="connsiteY40" fmla="*/ 924365 h 3046461"/>
              <a:gd name="connsiteX41" fmla="*/ 545544 w 748525"/>
              <a:gd name="connsiteY41" fmla="*/ 928344 h 3046461"/>
              <a:gd name="connsiteX42" fmla="*/ 541168 w 748525"/>
              <a:gd name="connsiteY42" fmla="*/ 927547 h 3046461"/>
              <a:gd name="connsiteX43" fmla="*/ 545544 w 748525"/>
              <a:gd name="connsiteY43" fmla="*/ 838414 h 3046461"/>
              <a:gd name="connsiteX44" fmla="*/ 546191 w 748525"/>
              <a:gd name="connsiteY44" fmla="*/ 622045 h 3046461"/>
              <a:gd name="connsiteX45" fmla="*/ 563850 w 748525"/>
              <a:gd name="connsiteY45" fmla="*/ 547136 h 3046461"/>
              <a:gd name="connsiteX46" fmla="*/ 639851 w 748525"/>
              <a:gd name="connsiteY46" fmla="*/ 461585 h 3046461"/>
              <a:gd name="connsiteX47" fmla="*/ 733760 w 748525"/>
              <a:gd name="connsiteY47" fmla="*/ 392744 h 3046461"/>
              <a:gd name="connsiteX48" fmla="*/ 741321 w 748525"/>
              <a:gd name="connsiteY48" fmla="*/ 389960 h 3046461"/>
              <a:gd name="connsiteX49" fmla="*/ 745300 w 748525"/>
              <a:gd name="connsiteY49" fmla="*/ 529628 h 3046461"/>
              <a:gd name="connsiteX50" fmla="*/ 695957 w 748525"/>
              <a:gd name="connsiteY50" fmla="*/ 619161 h 3046461"/>
              <a:gd name="connsiteX51" fmla="*/ 670093 w 748525"/>
              <a:gd name="connsiteY51" fmla="*/ 635872 h 3046461"/>
              <a:gd name="connsiteX52" fmla="*/ 544352 w 748525"/>
              <a:gd name="connsiteY52" fmla="*/ 721028 h 3046461"/>
              <a:gd name="connsiteX53" fmla="*/ 541963 w 748525"/>
              <a:gd name="connsiteY53" fmla="*/ 698744 h 3046461"/>
              <a:gd name="connsiteX54" fmla="*/ 546191 w 748525"/>
              <a:gd name="connsiteY54" fmla="*/ 622045 h 3046461"/>
              <a:gd name="connsiteX55" fmla="*/ 546936 w 748525"/>
              <a:gd name="connsiteY55" fmla="*/ 424777 h 3046461"/>
              <a:gd name="connsiteX56" fmla="*/ 576581 w 748525"/>
              <a:gd name="connsiteY56" fmla="*/ 331466 h 3046461"/>
              <a:gd name="connsiteX57" fmla="*/ 658551 w 748525"/>
              <a:gd name="connsiteY57" fmla="*/ 241535 h 3046461"/>
              <a:gd name="connsiteX58" fmla="*/ 735748 w 748525"/>
              <a:gd name="connsiteY58" fmla="*/ 179063 h 3046461"/>
              <a:gd name="connsiteX59" fmla="*/ 738137 w 748525"/>
              <a:gd name="connsiteY59" fmla="*/ 203735 h 3046461"/>
              <a:gd name="connsiteX60" fmla="*/ 742911 w 748525"/>
              <a:gd name="connsiteY60" fmla="*/ 283715 h 3046461"/>
              <a:gd name="connsiteX61" fmla="*/ 649001 w 748525"/>
              <a:gd name="connsiteY61" fmla="*/ 436118 h 3046461"/>
              <a:gd name="connsiteX62" fmla="*/ 567429 w 748525"/>
              <a:gd name="connsiteY62" fmla="*/ 493419 h 3046461"/>
              <a:gd name="connsiteX63" fmla="*/ 542360 w 748525"/>
              <a:gd name="connsiteY63" fmla="*/ 525251 h 3046461"/>
              <a:gd name="connsiteX64" fmla="*/ 546936 w 748525"/>
              <a:gd name="connsiteY64" fmla="*/ 424777 h 3046461"/>
              <a:gd name="connsiteX65" fmla="*/ 311170 w 748525"/>
              <a:gd name="connsiteY65" fmla="*/ 1346156 h 3046461"/>
              <a:gd name="connsiteX66" fmla="*/ 321915 w 748525"/>
              <a:gd name="connsiteY66" fmla="*/ 1247473 h 3046461"/>
              <a:gd name="connsiteX67" fmla="*/ 333454 w 748525"/>
              <a:gd name="connsiteY67" fmla="*/ 1260604 h 3046461"/>
              <a:gd name="connsiteX68" fmla="*/ 387571 w 748525"/>
              <a:gd name="connsiteY68" fmla="*/ 1305171 h 3046461"/>
              <a:gd name="connsiteX69" fmla="*/ 508936 w 748525"/>
              <a:gd name="connsiteY69" fmla="*/ 1470308 h 3046461"/>
              <a:gd name="connsiteX70" fmla="*/ 511323 w 748525"/>
              <a:gd name="connsiteY70" fmla="*/ 1582918 h 3046461"/>
              <a:gd name="connsiteX71" fmla="*/ 403884 w 748525"/>
              <a:gd name="connsiteY71" fmla="*/ 1506119 h 3046461"/>
              <a:gd name="connsiteX72" fmla="*/ 397916 w 748525"/>
              <a:gd name="connsiteY72" fmla="*/ 1502935 h 3046461"/>
              <a:gd name="connsiteX73" fmla="*/ 311170 w 748525"/>
              <a:gd name="connsiteY73" fmla="*/ 1346156 h 3046461"/>
              <a:gd name="connsiteX74" fmla="*/ 314354 w 748525"/>
              <a:gd name="connsiteY74" fmla="*/ 1122130 h 3046461"/>
              <a:gd name="connsiteX75" fmla="*/ 322312 w 748525"/>
              <a:gd name="connsiteY75" fmla="*/ 1036179 h 3046461"/>
              <a:gd name="connsiteX76" fmla="*/ 328678 w 748525"/>
              <a:gd name="connsiteY76" fmla="*/ 1041352 h 3046461"/>
              <a:gd name="connsiteX77" fmla="*/ 410254 w 748525"/>
              <a:gd name="connsiteY77" fmla="*/ 1102233 h 3046461"/>
              <a:gd name="connsiteX78" fmla="*/ 493816 w 748525"/>
              <a:gd name="connsiteY78" fmla="*/ 1183010 h 3046461"/>
              <a:gd name="connsiteX79" fmla="*/ 513711 w 748525"/>
              <a:gd name="connsiteY79" fmla="*/ 1255035 h 3046461"/>
              <a:gd name="connsiteX80" fmla="*/ 522466 w 748525"/>
              <a:gd name="connsiteY80" fmla="*/ 1312334 h 3046461"/>
              <a:gd name="connsiteX81" fmla="*/ 523659 w 748525"/>
              <a:gd name="connsiteY81" fmla="*/ 1301591 h 3046461"/>
              <a:gd name="connsiteX82" fmla="*/ 524059 w 748525"/>
              <a:gd name="connsiteY82" fmla="*/ 696754 h 3046461"/>
              <a:gd name="connsiteX83" fmla="*/ 518885 w 748525"/>
              <a:gd name="connsiteY83" fmla="*/ 362901 h 3046461"/>
              <a:gd name="connsiteX84" fmla="*/ 506948 w 748525"/>
              <a:gd name="connsiteY84" fmla="*/ 328680 h 3046461"/>
              <a:gd name="connsiteX85" fmla="*/ 459594 w 748525"/>
              <a:gd name="connsiteY85" fmla="*/ 252678 h 3046461"/>
              <a:gd name="connsiteX86" fmla="*/ 450841 w 748525"/>
              <a:gd name="connsiteY86" fmla="*/ 134100 h 3046461"/>
              <a:gd name="connsiteX87" fmla="*/ 514109 w 748525"/>
              <a:gd name="connsiteY87" fmla="*/ 5969 h 3046461"/>
              <a:gd name="connsiteX88" fmla="*/ 517293 w 748525"/>
              <a:gd name="connsiteY88" fmla="*/ 0 h 3046461"/>
              <a:gd name="connsiteX89" fmla="*/ 531619 w 748525"/>
              <a:gd name="connsiteY89" fmla="*/ 15519 h 3046461"/>
              <a:gd name="connsiteX90" fmla="*/ 601652 w 748525"/>
              <a:gd name="connsiteY90" fmla="*/ 137679 h 3046461"/>
              <a:gd name="connsiteX91" fmla="*/ 596081 w 748525"/>
              <a:gd name="connsiteY91" fmla="*/ 241138 h 3046461"/>
              <a:gd name="connsiteX92" fmla="*/ 530822 w 748525"/>
              <a:gd name="connsiteY92" fmla="*/ 346985 h 3046461"/>
              <a:gd name="connsiteX93" fmla="*/ 524853 w 748525"/>
              <a:gd name="connsiteY93" fmla="*/ 363298 h 3046461"/>
              <a:gd name="connsiteX94" fmla="*/ 530027 w 748525"/>
              <a:gd name="connsiteY94" fmla="*/ 1241903 h 3046461"/>
              <a:gd name="connsiteX95" fmla="*/ 510927 w 748525"/>
              <a:gd name="connsiteY95" fmla="*/ 1773920 h 3046461"/>
              <a:gd name="connsiteX96" fmla="*/ 387174 w 748525"/>
              <a:gd name="connsiteY96" fmla="*/ 2508475 h 3046461"/>
              <a:gd name="connsiteX97" fmla="*/ 366879 w 748525"/>
              <a:gd name="connsiteY97" fmla="*/ 2617903 h 3046461"/>
              <a:gd name="connsiteX98" fmla="*/ 290878 w 748525"/>
              <a:gd name="connsiteY98" fmla="*/ 2831586 h 3046461"/>
              <a:gd name="connsiteX99" fmla="*/ 189805 w 748525"/>
              <a:gd name="connsiteY99" fmla="*/ 3033729 h 3046461"/>
              <a:gd name="connsiteX100" fmla="*/ 181449 w 748525"/>
              <a:gd name="connsiteY100" fmla="*/ 3046461 h 3046461"/>
              <a:gd name="connsiteX101" fmla="*/ 395530 w 748525"/>
              <a:gd name="connsiteY101" fmla="*/ 2236299 h 3046461"/>
              <a:gd name="connsiteX102" fmla="*/ 395132 w 748525"/>
              <a:gd name="connsiteY102" fmla="*/ 2353685 h 3046461"/>
              <a:gd name="connsiteX103" fmla="*/ 390756 w 748525"/>
              <a:gd name="connsiteY103" fmla="*/ 2471866 h 3046461"/>
              <a:gd name="connsiteX104" fmla="*/ 398314 w 748525"/>
              <a:gd name="connsiteY104" fmla="*/ 2445605 h 3046461"/>
              <a:gd name="connsiteX105" fmla="*/ 498192 w 748525"/>
              <a:gd name="connsiteY105" fmla="*/ 1865441 h 3046461"/>
              <a:gd name="connsiteX106" fmla="*/ 522069 w 748525"/>
              <a:gd name="connsiteY106" fmla="*/ 1376400 h 3046461"/>
              <a:gd name="connsiteX107" fmla="*/ 522069 w 748525"/>
              <a:gd name="connsiteY107" fmla="*/ 1353718 h 3046461"/>
              <a:gd name="connsiteX108" fmla="*/ 518487 w 748525"/>
              <a:gd name="connsiteY108" fmla="*/ 1365656 h 3046461"/>
              <a:gd name="connsiteX109" fmla="*/ 487847 w 748525"/>
              <a:gd name="connsiteY109" fmla="*/ 1340189 h 3046461"/>
              <a:gd name="connsiteX110" fmla="*/ 408662 w 748525"/>
              <a:gd name="connsiteY110" fmla="*/ 1292438 h 3046461"/>
              <a:gd name="connsiteX111" fmla="*/ 314354 w 748525"/>
              <a:gd name="connsiteY111" fmla="*/ 1122130 h 3046461"/>
              <a:gd name="connsiteX112" fmla="*/ 323109 w 748525"/>
              <a:gd name="connsiteY112" fmla="*/ 824087 h 3046461"/>
              <a:gd name="connsiteX113" fmla="*/ 326293 w 748525"/>
              <a:gd name="connsiteY113" fmla="*/ 823292 h 3046461"/>
              <a:gd name="connsiteX114" fmla="*/ 337833 w 748525"/>
              <a:gd name="connsiteY114" fmla="*/ 836026 h 3046461"/>
              <a:gd name="connsiteX115" fmla="*/ 400702 w 748525"/>
              <a:gd name="connsiteY115" fmla="*/ 882582 h 3046461"/>
              <a:gd name="connsiteX116" fmla="*/ 452830 w 748525"/>
              <a:gd name="connsiteY116" fmla="*/ 912425 h 3046461"/>
              <a:gd name="connsiteX117" fmla="*/ 501375 w 748525"/>
              <a:gd name="connsiteY117" fmla="*/ 986040 h 3046461"/>
              <a:gd name="connsiteX118" fmla="*/ 520875 w 748525"/>
              <a:gd name="connsiteY118" fmla="*/ 1140831 h 3046461"/>
              <a:gd name="connsiteX119" fmla="*/ 519681 w 748525"/>
              <a:gd name="connsiteY119" fmla="*/ 1151574 h 3046461"/>
              <a:gd name="connsiteX120" fmla="*/ 512518 w 748525"/>
              <a:gd name="connsiteY120" fmla="*/ 1145605 h 3046461"/>
              <a:gd name="connsiteX121" fmla="*/ 432935 w 748525"/>
              <a:gd name="connsiteY121" fmla="*/ 1089499 h 3046461"/>
              <a:gd name="connsiteX122" fmla="*/ 404681 w 748525"/>
              <a:gd name="connsiteY122" fmla="*/ 1074378 h 3046461"/>
              <a:gd name="connsiteX123" fmla="*/ 315151 w 748525"/>
              <a:gd name="connsiteY123" fmla="*/ 912028 h 3046461"/>
              <a:gd name="connsiteX124" fmla="*/ 323109 w 748525"/>
              <a:gd name="connsiteY124" fmla="*/ 824087 h 3046461"/>
              <a:gd name="connsiteX125" fmla="*/ 317488 w 748525"/>
              <a:gd name="connsiteY125" fmla="*/ 678001 h 3046461"/>
              <a:gd name="connsiteX126" fmla="*/ 325893 w 748525"/>
              <a:gd name="connsiteY126" fmla="*/ 606028 h 3046461"/>
              <a:gd name="connsiteX127" fmla="*/ 335841 w 748525"/>
              <a:gd name="connsiteY127" fmla="*/ 620352 h 3046461"/>
              <a:gd name="connsiteX128" fmla="*/ 396326 w 748525"/>
              <a:gd name="connsiteY128" fmla="*/ 667705 h 3046461"/>
              <a:gd name="connsiteX129" fmla="*/ 512518 w 748525"/>
              <a:gd name="connsiteY129" fmla="*/ 809363 h 3046461"/>
              <a:gd name="connsiteX130" fmla="*/ 522068 w 748525"/>
              <a:gd name="connsiteY130" fmla="*/ 929139 h 3046461"/>
              <a:gd name="connsiteX131" fmla="*/ 521670 w 748525"/>
              <a:gd name="connsiteY131" fmla="*/ 940279 h 3046461"/>
              <a:gd name="connsiteX132" fmla="*/ 512120 w 748525"/>
              <a:gd name="connsiteY132" fmla="*/ 932321 h 3046461"/>
              <a:gd name="connsiteX133" fmla="*/ 431740 w 748525"/>
              <a:gd name="connsiteY133" fmla="*/ 876612 h 3046461"/>
              <a:gd name="connsiteX134" fmla="*/ 382399 w 748525"/>
              <a:gd name="connsiteY134" fmla="*/ 849156 h 3046461"/>
              <a:gd name="connsiteX135" fmla="*/ 317140 w 748525"/>
              <a:gd name="connsiteY135" fmla="*/ 747288 h 3046461"/>
              <a:gd name="connsiteX136" fmla="*/ 317488 w 748525"/>
              <a:gd name="connsiteY136" fmla="*/ 678001 h 3046461"/>
              <a:gd name="connsiteX137" fmla="*/ 325495 w 748525"/>
              <a:gd name="connsiteY137" fmla="*/ 401897 h 3046461"/>
              <a:gd name="connsiteX138" fmla="*/ 327882 w 748525"/>
              <a:gd name="connsiteY138" fmla="*/ 397918 h 3046461"/>
              <a:gd name="connsiteX139" fmla="*/ 395131 w 748525"/>
              <a:gd name="connsiteY139" fmla="*/ 456811 h 3046461"/>
              <a:gd name="connsiteX140" fmla="*/ 411047 w 748525"/>
              <a:gd name="connsiteY140" fmla="*/ 463972 h 3046461"/>
              <a:gd name="connsiteX141" fmla="*/ 506945 w 748525"/>
              <a:gd name="connsiteY141" fmla="*/ 576981 h 3046461"/>
              <a:gd name="connsiteX142" fmla="*/ 522861 w 748525"/>
              <a:gd name="connsiteY142" fmla="*/ 712273 h 3046461"/>
              <a:gd name="connsiteX143" fmla="*/ 521269 w 748525"/>
              <a:gd name="connsiteY143" fmla="*/ 729384 h 3046461"/>
              <a:gd name="connsiteX144" fmla="*/ 512914 w 748525"/>
              <a:gd name="connsiteY144" fmla="*/ 722618 h 3046461"/>
              <a:gd name="connsiteX145" fmla="*/ 434126 w 748525"/>
              <a:gd name="connsiteY145" fmla="*/ 667309 h 3046461"/>
              <a:gd name="connsiteX146" fmla="*/ 384783 w 748525"/>
              <a:gd name="connsiteY146" fmla="*/ 640251 h 3046461"/>
              <a:gd name="connsiteX147" fmla="*/ 317537 w 748525"/>
              <a:gd name="connsiteY147" fmla="*/ 532812 h 3046461"/>
              <a:gd name="connsiteX148" fmla="*/ 325495 w 748525"/>
              <a:gd name="connsiteY148" fmla="*/ 401897 h 3046461"/>
              <a:gd name="connsiteX149" fmla="*/ 322312 w 748525"/>
              <a:gd name="connsiteY149" fmla="*/ 190207 h 3046461"/>
              <a:gd name="connsiteX150" fmla="*/ 399907 w 748525"/>
              <a:gd name="connsiteY150" fmla="*/ 251089 h 3046461"/>
              <a:gd name="connsiteX151" fmla="*/ 511722 w 748525"/>
              <a:gd name="connsiteY151" fmla="*/ 438905 h 3046461"/>
              <a:gd name="connsiteX152" fmla="*/ 518088 w 748525"/>
              <a:gd name="connsiteY152" fmla="*/ 530425 h 3046461"/>
              <a:gd name="connsiteX153" fmla="*/ 512517 w 748525"/>
              <a:gd name="connsiteY153" fmla="*/ 531620 h 3046461"/>
              <a:gd name="connsiteX154" fmla="*/ 405479 w 748525"/>
              <a:gd name="connsiteY154" fmla="*/ 443282 h 3046461"/>
              <a:gd name="connsiteX155" fmla="*/ 314354 w 748525"/>
              <a:gd name="connsiteY155" fmla="*/ 293266 h 3046461"/>
              <a:gd name="connsiteX156" fmla="*/ 322312 w 748525"/>
              <a:gd name="connsiteY156" fmla="*/ 190207 h 3046461"/>
              <a:gd name="connsiteX157" fmla="*/ 0 w 748525"/>
              <a:gd name="connsiteY157" fmla="*/ 832444 h 3046461"/>
              <a:gd name="connsiteX158" fmla="*/ 68440 w 748525"/>
              <a:gd name="connsiteY158" fmla="*/ 942667 h 3046461"/>
              <a:gd name="connsiteX159" fmla="*/ 329078 w 748525"/>
              <a:gd name="connsiteY159" fmla="*/ 1498559 h 3046461"/>
              <a:gd name="connsiteX160" fmla="*/ 405080 w 748525"/>
              <a:gd name="connsiteY160" fmla="*/ 2064798 h 3046461"/>
              <a:gd name="connsiteX161" fmla="*/ 396327 w 748525"/>
              <a:gd name="connsiteY161" fmla="*/ 2193324 h 3046461"/>
              <a:gd name="connsiteX162" fmla="*/ 393540 w 748525"/>
              <a:gd name="connsiteY162" fmla="*/ 2206456 h 3046461"/>
              <a:gd name="connsiteX163" fmla="*/ 384387 w 748525"/>
              <a:gd name="connsiteY163" fmla="*/ 2101804 h 3046461"/>
              <a:gd name="connsiteX164" fmla="*/ 288888 w 748525"/>
              <a:gd name="connsiteY164" fmla="*/ 1646188 h 3046461"/>
              <a:gd name="connsiteX165" fmla="*/ 6366 w 748525"/>
              <a:gd name="connsiteY165" fmla="*/ 858308 h 3046461"/>
              <a:gd name="connsiteX166" fmla="*/ 0 w 748525"/>
              <a:gd name="connsiteY166" fmla="*/ 832444 h 304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748525" h="3046461">
                <a:moveTo>
                  <a:pt x="534053" y="1515419"/>
                </a:moveTo>
                <a:cubicBezTo>
                  <a:pt x="535495" y="1495772"/>
                  <a:pt x="538380" y="1476673"/>
                  <a:pt x="542359" y="1457574"/>
                </a:cubicBezTo>
                <a:cubicBezTo>
                  <a:pt x="543554" y="1452797"/>
                  <a:pt x="544746" y="1448024"/>
                  <a:pt x="545941" y="1443247"/>
                </a:cubicBezTo>
                <a:cubicBezTo>
                  <a:pt x="559073" y="1374407"/>
                  <a:pt x="598466" y="1328248"/>
                  <a:pt x="664522" y="1305569"/>
                </a:cubicBezTo>
                <a:cubicBezTo>
                  <a:pt x="688794" y="1297211"/>
                  <a:pt x="707099" y="1279305"/>
                  <a:pt x="724210" y="1261002"/>
                </a:cubicBezTo>
                <a:cubicBezTo>
                  <a:pt x="727392" y="1257421"/>
                  <a:pt x="730576" y="1253839"/>
                  <a:pt x="736147" y="1248268"/>
                </a:cubicBezTo>
                <a:cubicBezTo>
                  <a:pt x="738136" y="1267766"/>
                  <a:pt x="740921" y="1284479"/>
                  <a:pt x="741318" y="1301190"/>
                </a:cubicBezTo>
                <a:cubicBezTo>
                  <a:pt x="742116" y="1331830"/>
                  <a:pt x="743308" y="1362867"/>
                  <a:pt x="740523" y="1393507"/>
                </a:cubicBezTo>
                <a:cubicBezTo>
                  <a:pt x="736942" y="1432105"/>
                  <a:pt x="715455" y="1461553"/>
                  <a:pt x="682428" y="1482642"/>
                </a:cubicBezTo>
                <a:cubicBezTo>
                  <a:pt x="673275" y="1488211"/>
                  <a:pt x="664122" y="1493782"/>
                  <a:pt x="654572" y="1498559"/>
                </a:cubicBezTo>
                <a:cubicBezTo>
                  <a:pt x="612395" y="1518851"/>
                  <a:pt x="571010" y="1540738"/>
                  <a:pt x="534401" y="1576549"/>
                </a:cubicBezTo>
                <a:cubicBezTo>
                  <a:pt x="532610" y="1555261"/>
                  <a:pt x="532610" y="1535066"/>
                  <a:pt x="534053" y="1515419"/>
                </a:cubicBezTo>
                <a:close/>
                <a:moveTo>
                  <a:pt x="544051" y="1259708"/>
                </a:moveTo>
                <a:cubicBezTo>
                  <a:pt x="548528" y="1227875"/>
                  <a:pt x="556884" y="1197136"/>
                  <a:pt x="569418" y="1167094"/>
                </a:cubicBezTo>
                <a:cubicBezTo>
                  <a:pt x="583345" y="1133667"/>
                  <a:pt x="609608" y="1110988"/>
                  <a:pt x="641840" y="1096661"/>
                </a:cubicBezTo>
                <a:cubicBezTo>
                  <a:pt x="677651" y="1080745"/>
                  <a:pt x="709883" y="1061247"/>
                  <a:pt x="735747" y="1028618"/>
                </a:cubicBezTo>
                <a:cubicBezTo>
                  <a:pt x="737736" y="1043342"/>
                  <a:pt x="740523" y="1057666"/>
                  <a:pt x="741318" y="1072390"/>
                </a:cubicBezTo>
                <a:cubicBezTo>
                  <a:pt x="742910" y="1104619"/>
                  <a:pt x="745297" y="1136851"/>
                  <a:pt x="743308" y="1168686"/>
                </a:cubicBezTo>
                <a:cubicBezTo>
                  <a:pt x="740921" y="1208079"/>
                  <a:pt x="720228" y="1238321"/>
                  <a:pt x="687599" y="1260603"/>
                </a:cubicBezTo>
                <a:cubicBezTo>
                  <a:pt x="680836" y="1264982"/>
                  <a:pt x="674070" y="1269358"/>
                  <a:pt x="666909" y="1273337"/>
                </a:cubicBezTo>
                <a:cubicBezTo>
                  <a:pt x="623535" y="1297212"/>
                  <a:pt x="579366" y="1319496"/>
                  <a:pt x="541963" y="1358889"/>
                </a:cubicBezTo>
                <a:cubicBezTo>
                  <a:pt x="538978" y="1324469"/>
                  <a:pt x="539575" y="1291541"/>
                  <a:pt x="544051" y="1259708"/>
                </a:cubicBezTo>
                <a:close/>
                <a:moveTo>
                  <a:pt x="546339" y="1059159"/>
                </a:moveTo>
                <a:cubicBezTo>
                  <a:pt x="549323" y="1031902"/>
                  <a:pt x="554895" y="1005341"/>
                  <a:pt x="562655" y="978880"/>
                </a:cubicBezTo>
                <a:cubicBezTo>
                  <a:pt x="575387" y="935108"/>
                  <a:pt x="601650" y="902479"/>
                  <a:pt x="642635" y="883378"/>
                </a:cubicBezTo>
                <a:cubicBezTo>
                  <a:pt x="678846" y="866665"/>
                  <a:pt x="712668" y="847965"/>
                  <a:pt x="736942" y="811754"/>
                </a:cubicBezTo>
                <a:cubicBezTo>
                  <a:pt x="738534" y="816927"/>
                  <a:pt x="739726" y="819712"/>
                  <a:pt x="740126" y="822498"/>
                </a:cubicBezTo>
                <a:cubicBezTo>
                  <a:pt x="742910" y="859504"/>
                  <a:pt x="747287" y="896113"/>
                  <a:pt x="748481" y="933119"/>
                </a:cubicBezTo>
                <a:cubicBezTo>
                  <a:pt x="749676" y="985643"/>
                  <a:pt x="726597" y="1025833"/>
                  <a:pt x="680836" y="1052892"/>
                </a:cubicBezTo>
                <a:cubicBezTo>
                  <a:pt x="670091" y="1059258"/>
                  <a:pt x="659348" y="1065226"/>
                  <a:pt x="648206" y="1071195"/>
                </a:cubicBezTo>
                <a:cubicBezTo>
                  <a:pt x="611598" y="1090295"/>
                  <a:pt x="576979" y="1112182"/>
                  <a:pt x="545544" y="1143617"/>
                </a:cubicBezTo>
                <a:cubicBezTo>
                  <a:pt x="542957" y="1114370"/>
                  <a:pt x="543355" y="1086416"/>
                  <a:pt x="546339" y="1059159"/>
                </a:cubicBezTo>
                <a:close/>
                <a:moveTo>
                  <a:pt x="545544" y="838414"/>
                </a:moveTo>
                <a:cubicBezTo>
                  <a:pt x="548331" y="814142"/>
                  <a:pt x="554697" y="790266"/>
                  <a:pt x="561063" y="766392"/>
                </a:cubicBezTo>
                <a:cubicBezTo>
                  <a:pt x="572602" y="722620"/>
                  <a:pt x="598866" y="689990"/>
                  <a:pt x="639453" y="671290"/>
                </a:cubicBezTo>
                <a:cubicBezTo>
                  <a:pt x="676062" y="654577"/>
                  <a:pt x="709883" y="634682"/>
                  <a:pt x="734555" y="601652"/>
                </a:cubicBezTo>
                <a:cubicBezTo>
                  <a:pt x="734952" y="601255"/>
                  <a:pt x="736147" y="601255"/>
                  <a:pt x="738136" y="600857"/>
                </a:cubicBezTo>
                <a:cubicBezTo>
                  <a:pt x="743310" y="649403"/>
                  <a:pt x="752063" y="697948"/>
                  <a:pt x="744902" y="746894"/>
                </a:cubicBezTo>
                <a:cubicBezTo>
                  <a:pt x="739728" y="782705"/>
                  <a:pt x="721823" y="811753"/>
                  <a:pt x="691183" y="831651"/>
                </a:cubicBezTo>
                <a:cubicBezTo>
                  <a:pt x="673277" y="843587"/>
                  <a:pt x="653380" y="852340"/>
                  <a:pt x="635872" y="864280"/>
                </a:cubicBezTo>
                <a:cubicBezTo>
                  <a:pt x="606824" y="883378"/>
                  <a:pt x="578971" y="904070"/>
                  <a:pt x="550718" y="924365"/>
                </a:cubicBezTo>
                <a:cubicBezTo>
                  <a:pt x="549126" y="925557"/>
                  <a:pt x="547534" y="927149"/>
                  <a:pt x="545544" y="928344"/>
                </a:cubicBezTo>
                <a:cubicBezTo>
                  <a:pt x="543952" y="927947"/>
                  <a:pt x="542760" y="927947"/>
                  <a:pt x="541168" y="927547"/>
                </a:cubicBezTo>
                <a:cubicBezTo>
                  <a:pt x="542362" y="897704"/>
                  <a:pt x="542362" y="867859"/>
                  <a:pt x="545544" y="838414"/>
                </a:cubicBezTo>
                <a:close/>
                <a:moveTo>
                  <a:pt x="546191" y="622045"/>
                </a:moveTo>
                <a:cubicBezTo>
                  <a:pt x="549921" y="596777"/>
                  <a:pt x="555890" y="571807"/>
                  <a:pt x="563850" y="547136"/>
                </a:cubicBezTo>
                <a:cubicBezTo>
                  <a:pt x="576979" y="507346"/>
                  <a:pt x="602845" y="478695"/>
                  <a:pt x="639851" y="461585"/>
                </a:cubicBezTo>
                <a:cubicBezTo>
                  <a:pt x="676062" y="444871"/>
                  <a:pt x="709486" y="425374"/>
                  <a:pt x="733760" y="392744"/>
                </a:cubicBezTo>
                <a:cubicBezTo>
                  <a:pt x="734555" y="392347"/>
                  <a:pt x="736147" y="391949"/>
                  <a:pt x="741321" y="389960"/>
                </a:cubicBezTo>
                <a:cubicBezTo>
                  <a:pt x="742910" y="437710"/>
                  <a:pt x="746492" y="483869"/>
                  <a:pt x="745300" y="529628"/>
                </a:cubicBezTo>
                <a:cubicBezTo>
                  <a:pt x="744502" y="566636"/>
                  <a:pt x="726199" y="596876"/>
                  <a:pt x="695957" y="619161"/>
                </a:cubicBezTo>
                <a:cubicBezTo>
                  <a:pt x="687601" y="625129"/>
                  <a:pt x="679244" y="631098"/>
                  <a:pt x="670093" y="635872"/>
                </a:cubicBezTo>
                <a:cubicBezTo>
                  <a:pt x="626322" y="659748"/>
                  <a:pt x="581358" y="682030"/>
                  <a:pt x="544352" y="721028"/>
                </a:cubicBezTo>
                <a:cubicBezTo>
                  <a:pt x="543157" y="711478"/>
                  <a:pt x="542360" y="705110"/>
                  <a:pt x="541963" y="698744"/>
                </a:cubicBezTo>
                <a:cubicBezTo>
                  <a:pt x="540968" y="672879"/>
                  <a:pt x="542460" y="647313"/>
                  <a:pt x="546191" y="622045"/>
                </a:cubicBezTo>
                <a:close/>
                <a:moveTo>
                  <a:pt x="546936" y="424777"/>
                </a:moveTo>
                <a:cubicBezTo>
                  <a:pt x="552010" y="392546"/>
                  <a:pt x="561261" y="361508"/>
                  <a:pt x="576581" y="331466"/>
                </a:cubicBezTo>
                <a:cubicBezTo>
                  <a:pt x="595682" y="294062"/>
                  <a:pt x="622740" y="263423"/>
                  <a:pt x="658551" y="241535"/>
                </a:cubicBezTo>
                <a:cubicBezTo>
                  <a:pt x="686010" y="224824"/>
                  <a:pt x="712668" y="207316"/>
                  <a:pt x="735748" y="179063"/>
                </a:cubicBezTo>
                <a:cubicBezTo>
                  <a:pt x="736942" y="189408"/>
                  <a:pt x="737737" y="196571"/>
                  <a:pt x="738137" y="203735"/>
                </a:cubicBezTo>
                <a:cubicBezTo>
                  <a:pt x="739727" y="230396"/>
                  <a:pt x="742513" y="257054"/>
                  <a:pt x="742911" y="283715"/>
                </a:cubicBezTo>
                <a:cubicBezTo>
                  <a:pt x="744106" y="354148"/>
                  <a:pt x="711873" y="405081"/>
                  <a:pt x="649001" y="436118"/>
                </a:cubicBezTo>
                <a:cubicBezTo>
                  <a:pt x="618761" y="451239"/>
                  <a:pt x="590111" y="467555"/>
                  <a:pt x="567429" y="493419"/>
                </a:cubicBezTo>
                <a:cubicBezTo>
                  <a:pt x="560265" y="502969"/>
                  <a:pt x="552707" y="512917"/>
                  <a:pt x="542360" y="525251"/>
                </a:cubicBezTo>
                <a:cubicBezTo>
                  <a:pt x="540968" y="490434"/>
                  <a:pt x="541863" y="457008"/>
                  <a:pt x="546936" y="424777"/>
                </a:cubicBezTo>
                <a:close/>
                <a:moveTo>
                  <a:pt x="311170" y="1346156"/>
                </a:moveTo>
                <a:cubicBezTo>
                  <a:pt x="314354" y="1314721"/>
                  <a:pt x="317936" y="1283286"/>
                  <a:pt x="321915" y="1247473"/>
                </a:cubicBezTo>
                <a:cubicBezTo>
                  <a:pt x="327486" y="1254236"/>
                  <a:pt x="330270" y="1257818"/>
                  <a:pt x="333454" y="1260604"/>
                </a:cubicBezTo>
                <a:cubicBezTo>
                  <a:pt x="351360" y="1276123"/>
                  <a:pt x="366879" y="1296816"/>
                  <a:pt x="387571" y="1305171"/>
                </a:cubicBezTo>
                <a:cubicBezTo>
                  <a:pt x="463572" y="1335414"/>
                  <a:pt x="499386" y="1392315"/>
                  <a:pt x="508936" y="1470308"/>
                </a:cubicBezTo>
                <a:cubicBezTo>
                  <a:pt x="513709" y="1506914"/>
                  <a:pt x="518088" y="1543523"/>
                  <a:pt x="511323" y="1582918"/>
                </a:cubicBezTo>
                <a:cubicBezTo>
                  <a:pt x="479091" y="1549494"/>
                  <a:pt x="442482" y="1526414"/>
                  <a:pt x="403884" y="1506119"/>
                </a:cubicBezTo>
                <a:cubicBezTo>
                  <a:pt x="401895" y="1504925"/>
                  <a:pt x="399905" y="1503733"/>
                  <a:pt x="397916" y="1502935"/>
                </a:cubicBezTo>
                <a:cubicBezTo>
                  <a:pt x="331862" y="1471103"/>
                  <a:pt x="304009" y="1418179"/>
                  <a:pt x="311170" y="1346156"/>
                </a:cubicBezTo>
                <a:close/>
                <a:moveTo>
                  <a:pt x="314354" y="1122130"/>
                </a:moveTo>
                <a:cubicBezTo>
                  <a:pt x="317539" y="1094274"/>
                  <a:pt x="319528" y="1066421"/>
                  <a:pt x="322312" y="1036179"/>
                </a:cubicBezTo>
                <a:cubicBezTo>
                  <a:pt x="325894" y="1038965"/>
                  <a:pt x="327486" y="1040158"/>
                  <a:pt x="328678" y="1041352"/>
                </a:cubicBezTo>
                <a:cubicBezTo>
                  <a:pt x="350566" y="1068808"/>
                  <a:pt x="377624" y="1088703"/>
                  <a:pt x="410254" y="1102233"/>
                </a:cubicBezTo>
                <a:cubicBezTo>
                  <a:pt x="448452" y="1117751"/>
                  <a:pt x="479092" y="1143220"/>
                  <a:pt x="493816" y="1183010"/>
                </a:cubicBezTo>
                <a:cubicBezTo>
                  <a:pt x="502569" y="1206487"/>
                  <a:pt x="508540" y="1230761"/>
                  <a:pt x="513711" y="1255035"/>
                </a:cubicBezTo>
                <a:cubicBezTo>
                  <a:pt x="517690" y="1273736"/>
                  <a:pt x="518885" y="1292836"/>
                  <a:pt x="522466" y="1312334"/>
                </a:cubicBezTo>
                <a:cubicBezTo>
                  <a:pt x="522864" y="1308752"/>
                  <a:pt x="523659" y="1305173"/>
                  <a:pt x="523659" y="1301591"/>
                </a:cubicBezTo>
                <a:cubicBezTo>
                  <a:pt x="524059" y="1099846"/>
                  <a:pt x="524853" y="898102"/>
                  <a:pt x="524059" y="696754"/>
                </a:cubicBezTo>
                <a:cubicBezTo>
                  <a:pt x="523659" y="585337"/>
                  <a:pt x="520477" y="474319"/>
                  <a:pt x="518885" y="362901"/>
                </a:cubicBezTo>
                <a:cubicBezTo>
                  <a:pt x="518885" y="349769"/>
                  <a:pt x="514508" y="339822"/>
                  <a:pt x="506948" y="328680"/>
                </a:cubicBezTo>
                <a:cubicBezTo>
                  <a:pt x="489837" y="304408"/>
                  <a:pt x="473123" y="279339"/>
                  <a:pt x="459594" y="252678"/>
                </a:cubicBezTo>
                <a:cubicBezTo>
                  <a:pt x="440096" y="214875"/>
                  <a:pt x="438107" y="174687"/>
                  <a:pt x="450841" y="134100"/>
                </a:cubicBezTo>
                <a:cubicBezTo>
                  <a:pt x="464768" y="87941"/>
                  <a:pt x="487450" y="45761"/>
                  <a:pt x="514109" y="5969"/>
                </a:cubicBezTo>
                <a:cubicBezTo>
                  <a:pt x="514906" y="4376"/>
                  <a:pt x="515701" y="2784"/>
                  <a:pt x="517293" y="0"/>
                </a:cubicBezTo>
                <a:cubicBezTo>
                  <a:pt x="523261" y="6366"/>
                  <a:pt x="527638" y="10745"/>
                  <a:pt x="531619" y="15519"/>
                </a:cubicBezTo>
                <a:cubicBezTo>
                  <a:pt x="563452" y="51332"/>
                  <a:pt x="587326" y="91520"/>
                  <a:pt x="601652" y="137679"/>
                </a:cubicBezTo>
                <a:cubicBezTo>
                  <a:pt x="612795" y="173095"/>
                  <a:pt x="610805" y="206917"/>
                  <a:pt x="596081" y="241138"/>
                </a:cubicBezTo>
                <a:cubicBezTo>
                  <a:pt x="579368" y="279736"/>
                  <a:pt x="556688" y="313958"/>
                  <a:pt x="530822" y="346985"/>
                </a:cubicBezTo>
                <a:cubicBezTo>
                  <a:pt x="527240" y="351362"/>
                  <a:pt x="524456" y="357727"/>
                  <a:pt x="524853" y="363298"/>
                </a:cubicBezTo>
                <a:cubicBezTo>
                  <a:pt x="531619" y="656167"/>
                  <a:pt x="536393" y="949035"/>
                  <a:pt x="530027" y="1241903"/>
                </a:cubicBezTo>
                <a:cubicBezTo>
                  <a:pt x="526445" y="1419375"/>
                  <a:pt x="519680" y="1596846"/>
                  <a:pt x="510927" y="1773920"/>
                </a:cubicBezTo>
                <a:cubicBezTo>
                  <a:pt x="498590" y="2023414"/>
                  <a:pt x="458402" y="2268531"/>
                  <a:pt x="387174" y="2508475"/>
                </a:cubicBezTo>
                <a:cubicBezTo>
                  <a:pt x="376827" y="2543891"/>
                  <a:pt x="374440" y="2581295"/>
                  <a:pt x="366879" y="2617903"/>
                </a:cubicBezTo>
                <a:cubicBezTo>
                  <a:pt x="351360" y="2692713"/>
                  <a:pt x="331863" y="2767122"/>
                  <a:pt x="290878" y="2831586"/>
                </a:cubicBezTo>
                <a:cubicBezTo>
                  <a:pt x="250290" y="2896048"/>
                  <a:pt x="222037" y="2965683"/>
                  <a:pt x="189805" y="3033729"/>
                </a:cubicBezTo>
                <a:cubicBezTo>
                  <a:pt x="187815" y="3038105"/>
                  <a:pt x="185031" y="3042879"/>
                  <a:pt x="181449" y="3046461"/>
                </a:cubicBezTo>
                <a:cubicBezTo>
                  <a:pt x="296449" y="2787417"/>
                  <a:pt x="358524" y="2515241"/>
                  <a:pt x="395530" y="2236299"/>
                </a:cubicBezTo>
                <a:cubicBezTo>
                  <a:pt x="395530" y="2275297"/>
                  <a:pt x="396325" y="2314690"/>
                  <a:pt x="395132" y="2353685"/>
                </a:cubicBezTo>
                <a:cubicBezTo>
                  <a:pt x="394335" y="2393081"/>
                  <a:pt x="391551" y="2432076"/>
                  <a:pt x="390756" y="2471866"/>
                </a:cubicBezTo>
                <a:cubicBezTo>
                  <a:pt x="393143" y="2463114"/>
                  <a:pt x="395927" y="2454358"/>
                  <a:pt x="398314" y="2445605"/>
                </a:cubicBezTo>
                <a:cubicBezTo>
                  <a:pt x="450841" y="2255400"/>
                  <a:pt x="486255" y="2062409"/>
                  <a:pt x="498192" y="1865441"/>
                </a:cubicBezTo>
                <a:cubicBezTo>
                  <a:pt x="508140" y="1702693"/>
                  <a:pt x="514508" y="1539545"/>
                  <a:pt x="522069" y="1376400"/>
                </a:cubicBezTo>
                <a:cubicBezTo>
                  <a:pt x="522466" y="1370032"/>
                  <a:pt x="522069" y="1364063"/>
                  <a:pt x="522069" y="1353718"/>
                </a:cubicBezTo>
                <a:cubicBezTo>
                  <a:pt x="520477" y="1359687"/>
                  <a:pt x="519680" y="1362074"/>
                  <a:pt x="518487" y="1365656"/>
                </a:cubicBezTo>
                <a:cubicBezTo>
                  <a:pt x="508140" y="1356900"/>
                  <a:pt x="498590" y="1346953"/>
                  <a:pt x="487847" y="1340189"/>
                </a:cubicBezTo>
                <a:cubicBezTo>
                  <a:pt x="461981" y="1323476"/>
                  <a:pt x="436515" y="1305173"/>
                  <a:pt x="408662" y="1292438"/>
                </a:cubicBezTo>
                <a:cubicBezTo>
                  <a:pt x="334647" y="1258217"/>
                  <a:pt x="305999" y="1201316"/>
                  <a:pt x="314354" y="1122130"/>
                </a:cubicBezTo>
                <a:close/>
                <a:moveTo>
                  <a:pt x="323109" y="824087"/>
                </a:moveTo>
                <a:cubicBezTo>
                  <a:pt x="323904" y="823690"/>
                  <a:pt x="325098" y="823690"/>
                  <a:pt x="326293" y="823292"/>
                </a:cubicBezTo>
                <a:cubicBezTo>
                  <a:pt x="330272" y="827668"/>
                  <a:pt x="333854" y="831648"/>
                  <a:pt x="337833" y="836026"/>
                </a:cubicBezTo>
                <a:cubicBezTo>
                  <a:pt x="355341" y="855922"/>
                  <a:pt x="376031" y="871838"/>
                  <a:pt x="400702" y="882582"/>
                </a:cubicBezTo>
                <a:cubicBezTo>
                  <a:pt x="419008" y="890541"/>
                  <a:pt x="436516" y="900885"/>
                  <a:pt x="452830" y="912425"/>
                </a:cubicBezTo>
                <a:cubicBezTo>
                  <a:pt x="477899" y="930331"/>
                  <a:pt x="492622" y="956594"/>
                  <a:pt x="501375" y="986040"/>
                </a:cubicBezTo>
                <a:cubicBezTo>
                  <a:pt x="516896" y="1036577"/>
                  <a:pt x="524855" y="1087907"/>
                  <a:pt x="520875" y="1140831"/>
                </a:cubicBezTo>
                <a:cubicBezTo>
                  <a:pt x="520476" y="1143616"/>
                  <a:pt x="520078" y="1146800"/>
                  <a:pt x="519681" y="1151574"/>
                </a:cubicBezTo>
                <a:cubicBezTo>
                  <a:pt x="516497" y="1148789"/>
                  <a:pt x="514507" y="1147197"/>
                  <a:pt x="512518" y="1145605"/>
                </a:cubicBezTo>
                <a:cubicBezTo>
                  <a:pt x="485857" y="1126902"/>
                  <a:pt x="459595" y="1107802"/>
                  <a:pt x="432935" y="1089499"/>
                </a:cubicBezTo>
                <a:cubicBezTo>
                  <a:pt x="424179" y="1083530"/>
                  <a:pt x="414232" y="1079154"/>
                  <a:pt x="404681" y="1074378"/>
                </a:cubicBezTo>
                <a:cubicBezTo>
                  <a:pt x="334649" y="1042146"/>
                  <a:pt x="308385" y="986439"/>
                  <a:pt x="315151" y="912028"/>
                </a:cubicBezTo>
                <a:cubicBezTo>
                  <a:pt x="317935" y="882583"/>
                  <a:pt x="320325" y="853534"/>
                  <a:pt x="323109" y="824087"/>
                </a:cubicBezTo>
                <a:close/>
                <a:moveTo>
                  <a:pt x="317488" y="678001"/>
                </a:moveTo>
                <a:cubicBezTo>
                  <a:pt x="319428" y="654673"/>
                  <a:pt x="322710" y="630898"/>
                  <a:pt x="325893" y="606028"/>
                </a:cubicBezTo>
                <a:cubicBezTo>
                  <a:pt x="330670" y="612793"/>
                  <a:pt x="332659" y="616773"/>
                  <a:pt x="335841" y="620352"/>
                </a:cubicBezTo>
                <a:cubicBezTo>
                  <a:pt x="352952" y="639852"/>
                  <a:pt x="371257" y="658552"/>
                  <a:pt x="396326" y="667705"/>
                </a:cubicBezTo>
                <a:cubicBezTo>
                  <a:pt x="463177" y="691979"/>
                  <a:pt x="499786" y="740127"/>
                  <a:pt x="512518" y="809363"/>
                </a:cubicBezTo>
                <a:cubicBezTo>
                  <a:pt x="520078" y="849156"/>
                  <a:pt x="524455" y="888949"/>
                  <a:pt x="522068" y="929139"/>
                </a:cubicBezTo>
                <a:cubicBezTo>
                  <a:pt x="522465" y="932718"/>
                  <a:pt x="522068" y="935505"/>
                  <a:pt x="521670" y="940279"/>
                </a:cubicBezTo>
                <a:cubicBezTo>
                  <a:pt x="517294" y="936697"/>
                  <a:pt x="514905" y="934310"/>
                  <a:pt x="512120" y="932321"/>
                </a:cubicBezTo>
                <a:cubicBezTo>
                  <a:pt x="485459" y="913618"/>
                  <a:pt x="459196" y="894520"/>
                  <a:pt x="431740" y="876612"/>
                </a:cubicBezTo>
                <a:cubicBezTo>
                  <a:pt x="416221" y="866267"/>
                  <a:pt x="398713" y="858706"/>
                  <a:pt x="382399" y="849156"/>
                </a:cubicBezTo>
                <a:cubicBezTo>
                  <a:pt x="343801" y="826076"/>
                  <a:pt x="321119" y="792652"/>
                  <a:pt x="317140" y="747288"/>
                </a:cubicBezTo>
                <a:cubicBezTo>
                  <a:pt x="314952" y="724209"/>
                  <a:pt x="315549" y="701329"/>
                  <a:pt x="317488" y="678001"/>
                </a:cubicBezTo>
                <a:close/>
                <a:moveTo>
                  <a:pt x="325495" y="401897"/>
                </a:moveTo>
                <a:cubicBezTo>
                  <a:pt x="325893" y="400702"/>
                  <a:pt x="327085" y="399510"/>
                  <a:pt x="327882" y="397918"/>
                </a:cubicBezTo>
                <a:cubicBezTo>
                  <a:pt x="345788" y="423782"/>
                  <a:pt x="366878" y="444474"/>
                  <a:pt x="395131" y="456811"/>
                </a:cubicBezTo>
                <a:cubicBezTo>
                  <a:pt x="400302" y="459198"/>
                  <a:pt x="405873" y="461585"/>
                  <a:pt x="411047" y="463972"/>
                </a:cubicBezTo>
                <a:cubicBezTo>
                  <a:pt x="461582" y="485859"/>
                  <a:pt x="493416" y="522865"/>
                  <a:pt x="506945" y="576981"/>
                </a:cubicBezTo>
                <a:cubicBezTo>
                  <a:pt x="518085" y="621548"/>
                  <a:pt x="525248" y="666114"/>
                  <a:pt x="522861" y="712273"/>
                </a:cubicBezTo>
                <a:cubicBezTo>
                  <a:pt x="522464" y="717447"/>
                  <a:pt x="522066" y="722618"/>
                  <a:pt x="521269" y="729384"/>
                </a:cubicBezTo>
                <a:cubicBezTo>
                  <a:pt x="517688" y="726199"/>
                  <a:pt x="515301" y="724210"/>
                  <a:pt x="512914" y="722618"/>
                </a:cubicBezTo>
                <a:cubicBezTo>
                  <a:pt x="486650" y="703917"/>
                  <a:pt x="460787" y="685214"/>
                  <a:pt x="434126" y="667309"/>
                </a:cubicBezTo>
                <a:cubicBezTo>
                  <a:pt x="418607" y="656961"/>
                  <a:pt x="401099" y="649401"/>
                  <a:pt x="384783" y="640251"/>
                </a:cubicBezTo>
                <a:cubicBezTo>
                  <a:pt x="343401" y="616374"/>
                  <a:pt x="317935" y="580960"/>
                  <a:pt x="317537" y="532812"/>
                </a:cubicBezTo>
                <a:cubicBezTo>
                  <a:pt x="317137" y="489040"/>
                  <a:pt x="322709" y="445669"/>
                  <a:pt x="325495" y="401897"/>
                </a:cubicBezTo>
                <a:close/>
                <a:moveTo>
                  <a:pt x="322312" y="190207"/>
                </a:moveTo>
                <a:cubicBezTo>
                  <a:pt x="344199" y="216868"/>
                  <a:pt x="372052" y="233578"/>
                  <a:pt x="399907" y="251089"/>
                </a:cubicBezTo>
                <a:cubicBezTo>
                  <a:pt x="468348" y="294858"/>
                  <a:pt x="500977" y="360912"/>
                  <a:pt x="511722" y="438905"/>
                </a:cubicBezTo>
                <a:cubicBezTo>
                  <a:pt x="515701" y="469148"/>
                  <a:pt x="516099" y="499785"/>
                  <a:pt x="518088" y="530425"/>
                </a:cubicBezTo>
                <a:cubicBezTo>
                  <a:pt x="516496" y="530825"/>
                  <a:pt x="514506" y="531222"/>
                  <a:pt x="512517" y="531620"/>
                </a:cubicBezTo>
                <a:cubicBezTo>
                  <a:pt x="486254" y="490635"/>
                  <a:pt x="448453" y="464769"/>
                  <a:pt x="405479" y="443282"/>
                </a:cubicBezTo>
                <a:cubicBezTo>
                  <a:pt x="344199" y="413041"/>
                  <a:pt x="313559" y="361709"/>
                  <a:pt x="314354" y="293266"/>
                </a:cubicBezTo>
                <a:cubicBezTo>
                  <a:pt x="314754" y="259047"/>
                  <a:pt x="318333" y="224825"/>
                  <a:pt x="322312" y="190207"/>
                </a:cubicBezTo>
                <a:close/>
                <a:moveTo>
                  <a:pt x="0" y="832444"/>
                </a:moveTo>
                <a:cubicBezTo>
                  <a:pt x="23079" y="869053"/>
                  <a:pt x="46556" y="905661"/>
                  <a:pt x="68440" y="942667"/>
                </a:cubicBezTo>
                <a:cubicBezTo>
                  <a:pt x="173889" y="1119344"/>
                  <a:pt x="263422" y="1303182"/>
                  <a:pt x="329078" y="1498559"/>
                </a:cubicBezTo>
                <a:cubicBezTo>
                  <a:pt x="391153" y="1682399"/>
                  <a:pt x="419006" y="1870613"/>
                  <a:pt x="405080" y="2064798"/>
                </a:cubicBezTo>
                <a:cubicBezTo>
                  <a:pt x="401895" y="2107773"/>
                  <a:pt x="399509" y="2150350"/>
                  <a:pt x="396327" y="2193324"/>
                </a:cubicBezTo>
                <a:cubicBezTo>
                  <a:pt x="395927" y="2196111"/>
                  <a:pt x="394735" y="2199693"/>
                  <a:pt x="393540" y="2206456"/>
                </a:cubicBezTo>
                <a:cubicBezTo>
                  <a:pt x="390356" y="2169053"/>
                  <a:pt x="387174" y="2135229"/>
                  <a:pt x="384387" y="2101804"/>
                </a:cubicBezTo>
                <a:cubicBezTo>
                  <a:pt x="370858" y="1946218"/>
                  <a:pt x="335842" y="1795009"/>
                  <a:pt x="288888" y="1646188"/>
                </a:cubicBezTo>
                <a:cubicBezTo>
                  <a:pt x="205324" y="1379583"/>
                  <a:pt x="107438" y="1118547"/>
                  <a:pt x="6366" y="858308"/>
                </a:cubicBezTo>
                <a:cubicBezTo>
                  <a:pt x="3184" y="850350"/>
                  <a:pt x="397" y="841994"/>
                  <a:pt x="0" y="832444"/>
                </a:cubicBezTo>
                <a:close/>
              </a:path>
            </a:pathLst>
          </a:custGeom>
          <a:solidFill>
            <a:schemeClr val="accent2"/>
          </a:solidFill>
          <a:ln w="164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A8FD47FC-D4AB-4391-98C3-7E42AC4F76A7}"/>
              </a:ext>
            </a:extLst>
          </p:cNvPr>
          <p:cNvSpPr/>
          <p:nvPr userDrawn="1"/>
        </p:nvSpPr>
        <p:spPr>
          <a:xfrm rot="16516275" flipH="1">
            <a:off x="10266540" y="-970122"/>
            <a:ext cx="748525" cy="3046461"/>
          </a:xfrm>
          <a:custGeom>
            <a:avLst/>
            <a:gdLst>
              <a:gd name="connsiteX0" fmla="*/ 534053 w 748525"/>
              <a:gd name="connsiteY0" fmla="*/ 1515420 h 3046461"/>
              <a:gd name="connsiteX1" fmla="*/ 534401 w 748525"/>
              <a:gd name="connsiteY1" fmla="*/ 1576550 h 3046461"/>
              <a:gd name="connsiteX2" fmla="*/ 654572 w 748525"/>
              <a:gd name="connsiteY2" fmla="*/ 1498559 h 3046461"/>
              <a:gd name="connsiteX3" fmla="*/ 682428 w 748525"/>
              <a:gd name="connsiteY3" fmla="*/ 1482643 h 3046461"/>
              <a:gd name="connsiteX4" fmla="*/ 740523 w 748525"/>
              <a:gd name="connsiteY4" fmla="*/ 1393507 h 3046461"/>
              <a:gd name="connsiteX5" fmla="*/ 741318 w 748525"/>
              <a:gd name="connsiteY5" fmla="*/ 1301190 h 3046461"/>
              <a:gd name="connsiteX6" fmla="*/ 736147 w 748525"/>
              <a:gd name="connsiteY6" fmla="*/ 1248268 h 3046461"/>
              <a:gd name="connsiteX7" fmla="*/ 724210 w 748525"/>
              <a:gd name="connsiteY7" fmla="*/ 1261002 h 3046461"/>
              <a:gd name="connsiteX8" fmla="*/ 664522 w 748525"/>
              <a:gd name="connsiteY8" fmla="*/ 1305569 h 3046461"/>
              <a:gd name="connsiteX9" fmla="*/ 545941 w 748525"/>
              <a:gd name="connsiteY9" fmla="*/ 1443247 h 3046461"/>
              <a:gd name="connsiteX10" fmla="*/ 542359 w 748525"/>
              <a:gd name="connsiteY10" fmla="*/ 1457574 h 3046461"/>
              <a:gd name="connsiteX11" fmla="*/ 534053 w 748525"/>
              <a:gd name="connsiteY11" fmla="*/ 1515420 h 3046461"/>
              <a:gd name="connsiteX12" fmla="*/ 544051 w 748525"/>
              <a:gd name="connsiteY12" fmla="*/ 1259708 h 3046461"/>
              <a:gd name="connsiteX13" fmla="*/ 541963 w 748525"/>
              <a:gd name="connsiteY13" fmla="*/ 1358889 h 3046461"/>
              <a:gd name="connsiteX14" fmla="*/ 666909 w 748525"/>
              <a:gd name="connsiteY14" fmla="*/ 1273338 h 3046461"/>
              <a:gd name="connsiteX15" fmla="*/ 687599 w 748525"/>
              <a:gd name="connsiteY15" fmla="*/ 1260603 h 3046461"/>
              <a:gd name="connsiteX16" fmla="*/ 743308 w 748525"/>
              <a:gd name="connsiteY16" fmla="*/ 1168686 h 3046461"/>
              <a:gd name="connsiteX17" fmla="*/ 741318 w 748525"/>
              <a:gd name="connsiteY17" fmla="*/ 1072390 h 3046461"/>
              <a:gd name="connsiteX18" fmla="*/ 735747 w 748525"/>
              <a:gd name="connsiteY18" fmla="*/ 1028618 h 3046461"/>
              <a:gd name="connsiteX19" fmla="*/ 641840 w 748525"/>
              <a:gd name="connsiteY19" fmla="*/ 1096662 h 3046461"/>
              <a:gd name="connsiteX20" fmla="*/ 569418 w 748525"/>
              <a:gd name="connsiteY20" fmla="*/ 1167094 h 3046461"/>
              <a:gd name="connsiteX21" fmla="*/ 544051 w 748525"/>
              <a:gd name="connsiteY21" fmla="*/ 1259708 h 3046461"/>
              <a:gd name="connsiteX22" fmla="*/ 546339 w 748525"/>
              <a:gd name="connsiteY22" fmla="*/ 1059159 h 3046461"/>
              <a:gd name="connsiteX23" fmla="*/ 545544 w 748525"/>
              <a:gd name="connsiteY23" fmla="*/ 1143616 h 3046461"/>
              <a:gd name="connsiteX24" fmla="*/ 648206 w 748525"/>
              <a:gd name="connsiteY24" fmla="*/ 1071195 h 3046461"/>
              <a:gd name="connsiteX25" fmla="*/ 680836 w 748525"/>
              <a:gd name="connsiteY25" fmla="*/ 1052892 h 3046461"/>
              <a:gd name="connsiteX26" fmla="*/ 748481 w 748525"/>
              <a:gd name="connsiteY26" fmla="*/ 933118 h 3046461"/>
              <a:gd name="connsiteX27" fmla="*/ 740126 w 748525"/>
              <a:gd name="connsiteY27" fmla="*/ 822499 h 3046461"/>
              <a:gd name="connsiteX28" fmla="*/ 736942 w 748525"/>
              <a:gd name="connsiteY28" fmla="*/ 811754 h 3046461"/>
              <a:gd name="connsiteX29" fmla="*/ 642635 w 748525"/>
              <a:gd name="connsiteY29" fmla="*/ 883379 h 3046461"/>
              <a:gd name="connsiteX30" fmla="*/ 562655 w 748525"/>
              <a:gd name="connsiteY30" fmla="*/ 978880 h 3046461"/>
              <a:gd name="connsiteX31" fmla="*/ 546339 w 748525"/>
              <a:gd name="connsiteY31" fmla="*/ 1059159 h 3046461"/>
              <a:gd name="connsiteX32" fmla="*/ 545544 w 748525"/>
              <a:gd name="connsiteY32" fmla="*/ 838414 h 3046461"/>
              <a:gd name="connsiteX33" fmla="*/ 541168 w 748525"/>
              <a:gd name="connsiteY33" fmla="*/ 927547 h 3046461"/>
              <a:gd name="connsiteX34" fmla="*/ 545544 w 748525"/>
              <a:gd name="connsiteY34" fmla="*/ 928344 h 3046461"/>
              <a:gd name="connsiteX35" fmla="*/ 550718 w 748525"/>
              <a:gd name="connsiteY35" fmla="*/ 924365 h 3046461"/>
              <a:gd name="connsiteX36" fmla="*/ 635872 w 748525"/>
              <a:gd name="connsiteY36" fmla="*/ 864279 h 3046461"/>
              <a:gd name="connsiteX37" fmla="*/ 691183 w 748525"/>
              <a:gd name="connsiteY37" fmla="*/ 831650 h 3046461"/>
              <a:gd name="connsiteX38" fmla="*/ 744902 w 748525"/>
              <a:gd name="connsiteY38" fmla="*/ 746894 h 3046461"/>
              <a:gd name="connsiteX39" fmla="*/ 738136 w 748525"/>
              <a:gd name="connsiteY39" fmla="*/ 600858 h 3046461"/>
              <a:gd name="connsiteX40" fmla="*/ 734555 w 748525"/>
              <a:gd name="connsiteY40" fmla="*/ 601652 h 3046461"/>
              <a:gd name="connsiteX41" fmla="*/ 639453 w 748525"/>
              <a:gd name="connsiteY41" fmla="*/ 671290 h 3046461"/>
              <a:gd name="connsiteX42" fmla="*/ 561063 w 748525"/>
              <a:gd name="connsiteY42" fmla="*/ 766392 h 3046461"/>
              <a:gd name="connsiteX43" fmla="*/ 545544 w 748525"/>
              <a:gd name="connsiteY43" fmla="*/ 838414 h 3046461"/>
              <a:gd name="connsiteX44" fmla="*/ 546191 w 748525"/>
              <a:gd name="connsiteY44" fmla="*/ 622044 h 3046461"/>
              <a:gd name="connsiteX45" fmla="*/ 541963 w 748525"/>
              <a:gd name="connsiteY45" fmla="*/ 698743 h 3046461"/>
              <a:gd name="connsiteX46" fmla="*/ 544352 w 748525"/>
              <a:gd name="connsiteY46" fmla="*/ 721027 h 3046461"/>
              <a:gd name="connsiteX47" fmla="*/ 670093 w 748525"/>
              <a:gd name="connsiteY47" fmla="*/ 635871 h 3046461"/>
              <a:gd name="connsiteX48" fmla="*/ 695957 w 748525"/>
              <a:gd name="connsiteY48" fmla="*/ 619160 h 3046461"/>
              <a:gd name="connsiteX49" fmla="*/ 745300 w 748525"/>
              <a:gd name="connsiteY49" fmla="*/ 529626 h 3046461"/>
              <a:gd name="connsiteX50" fmla="*/ 741321 w 748525"/>
              <a:gd name="connsiteY50" fmla="*/ 389959 h 3046461"/>
              <a:gd name="connsiteX51" fmla="*/ 733760 w 748525"/>
              <a:gd name="connsiteY51" fmla="*/ 392743 h 3046461"/>
              <a:gd name="connsiteX52" fmla="*/ 639851 w 748525"/>
              <a:gd name="connsiteY52" fmla="*/ 461584 h 3046461"/>
              <a:gd name="connsiteX53" fmla="*/ 563850 w 748525"/>
              <a:gd name="connsiteY53" fmla="*/ 547136 h 3046461"/>
              <a:gd name="connsiteX54" fmla="*/ 546191 w 748525"/>
              <a:gd name="connsiteY54" fmla="*/ 622044 h 3046461"/>
              <a:gd name="connsiteX55" fmla="*/ 546936 w 748525"/>
              <a:gd name="connsiteY55" fmla="*/ 424777 h 3046461"/>
              <a:gd name="connsiteX56" fmla="*/ 542360 w 748525"/>
              <a:gd name="connsiteY56" fmla="*/ 525252 h 3046461"/>
              <a:gd name="connsiteX57" fmla="*/ 567429 w 748525"/>
              <a:gd name="connsiteY57" fmla="*/ 493419 h 3046461"/>
              <a:gd name="connsiteX58" fmla="*/ 649001 w 748525"/>
              <a:gd name="connsiteY58" fmla="*/ 436118 h 3046461"/>
              <a:gd name="connsiteX59" fmla="*/ 742911 w 748525"/>
              <a:gd name="connsiteY59" fmla="*/ 283715 h 3046461"/>
              <a:gd name="connsiteX60" fmla="*/ 738137 w 748525"/>
              <a:gd name="connsiteY60" fmla="*/ 203734 h 3046461"/>
              <a:gd name="connsiteX61" fmla="*/ 735748 w 748525"/>
              <a:gd name="connsiteY61" fmla="*/ 179063 h 3046461"/>
              <a:gd name="connsiteX62" fmla="*/ 658551 w 748525"/>
              <a:gd name="connsiteY62" fmla="*/ 241535 h 3046461"/>
              <a:gd name="connsiteX63" fmla="*/ 576581 w 748525"/>
              <a:gd name="connsiteY63" fmla="*/ 331466 h 3046461"/>
              <a:gd name="connsiteX64" fmla="*/ 546936 w 748525"/>
              <a:gd name="connsiteY64" fmla="*/ 424777 h 3046461"/>
              <a:gd name="connsiteX65" fmla="*/ 311170 w 748525"/>
              <a:gd name="connsiteY65" fmla="*/ 1346156 h 3046461"/>
              <a:gd name="connsiteX66" fmla="*/ 397916 w 748525"/>
              <a:gd name="connsiteY66" fmla="*/ 1502935 h 3046461"/>
              <a:gd name="connsiteX67" fmla="*/ 403884 w 748525"/>
              <a:gd name="connsiteY67" fmla="*/ 1506120 h 3046461"/>
              <a:gd name="connsiteX68" fmla="*/ 511323 w 748525"/>
              <a:gd name="connsiteY68" fmla="*/ 1582918 h 3046461"/>
              <a:gd name="connsiteX69" fmla="*/ 508936 w 748525"/>
              <a:gd name="connsiteY69" fmla="*/ 1470309 h 3046461"/>
              <a:gd name="connsiteX70" fmla="*/ 387571 w 748525"/>
              <a:gd name="connsiteY70" fmla="*/ 1305171 h 3046461"/>
              <a:gd name="connsiteX71" fmla="*/ 333454 w 748525"/>
              <a:gd name="connsiteY71" fmla="*/ 1260604 h 3046461"/>
              <a:gd name="connsiteX72" fmla="*/ 321915 w 748525"/>
              <a:gd name="connsiteY72" fmla="*/ 1247473 h 3046461"/>
              <a:gd name="connsiteX73" fmla="*/ 311170 w 748525"/>
              <a:gd name="connsiteY73" fmla="*/ 1346156 h 3046461"/>
              <a:gd name="connsiteX74" fmla="*/ 314355 w 748525"/>
              <a:gd name="connsiteY74" fmla="*/ 1122130 h 3046461"/>
              <a:gd name="connsiteX75" fmla="*/ 408662 w 748525"/>
              <a:gd name="connsiteY75" fmla="*/ 1292438 h 3046461"/>
              <a:gd name="connsiteX76" fmla="*/ 487847 w 748525"/>
              <a:gd name="connsiteY76" fmla="*/ 1340189 h 3046461"/>
              <a:gd name="connsiteX77" fmla="*/ 518487 w 748525"/>
              <a:gd name="connsiteY77" fmla="*/ 1365656 h 3046461"/>
              <a:gd name="connsiteX78" fmla="*/ 522069 w 748525"/>
              <a:gd name="connsiteY78" fmla="*/ 1353718 h 3046461"/>
              <a:gd name="connsiteX79" fmla="*/ 522069 w 748525"/>
              <a:gd name="connsiteY79" fmla="*/ 1376400 h 3046461"/>
              <a:gd name="connsiteX80" fmla="*/ 498192 w 748525"/>
              <a:gd name="connsiteY80" fmla="*/ 1865441 h 3046461"/>
              <a:gd name="connsiteX81" fmla="*/ 398314 w 748525"/>
              <a:gd name="connsiteY81" fmla="*/ 2445606 h 3046461"/>
              <a:gd name="connsiteX82" fmla="*/ 390756 w 748525"/>
              <a:gd name="connsiteY82" fmla="*/ 2471867 h 3046461"/>
              <a:gd name="connsiteX83" fmla="*/ 395132 w 748525"/>
              <a:gd name="connsiteY83" fmla="*/ 2353686 h 3046461"/>
              <a:gd name="connsiteX84" fmla="*/ 395530 w 748525"/>
              <a:gd name="connsiteY84" fmla="*/ 2236299 h 3046461"/>
              <a:gd name="connsiteX85" fmla="*/ 181449 w 748525"/>
              <a:gd name="connsiteY85" fmla="*/ 3046461 h 3046461"/>
              <a:gd name="connsiteX86" fmla="*/ 189805 w 748525"/>
              <a:gd name="connsiteY86" fmla="*/ 3033730 h 3046461"/>
              <a:gd name="connsiteX87" fmla="*/ 290877 w 748525"/>
              <a:gd name="connsiteY87" fmla="*/ 2831586 h 3046461"/>
              <a:gd name="connsiteX88" fmla="*/ 366879 w 748525"/>
              <a:gd name="connsiteY88" fmla="*/ 2617904 h 3046461"/>
              <a:gd name="connsiteX89" fmla="*/ 387174 w 748525"/>
              <a:gd name="connsiteY89" fmla="*/ 2508476 h 3046461"/>
              <a:gd name="connsiteX90" fmla="*/ 510927 w 748525"/>
              <a:gd name="connsiteY90" fmla="*/ 1773921 h 3046461"/>
              <a:gd name="connsiteX91" fmla="*/ 530027 w 748525"/>
              <a:gd name="connsiteY91" fmla="*/ 1241903 h 3046461"/>
              <a:gd name="connsiteX92" fmla="*/ 524853 w 748525"/>
              <a:gd name="connsiteY92" fmla="*/ 363298 h 3046461"/>
              <a:gd name="connsiteX93" fmla="*/ 530822 w 748525"/>
              <a:gd name="connsiteY93" fmla="*/ 346985 h 3046461"/>
              <a:gd name="connsiteX94" fmla="*/ 596081 w 748525"/>
              <a:gd name="connsiteY94" fmla="*/ 241139 h 3046461"/>
              <a:gd name="connsiteX95" fmla="*/ 601652 w 748525"/>
              <a:gd name="connsiteY95" fmla="*/ 137679 h 3046461"/>
              <a:gd name="connsiteX96" fmla="*/ 531619 w 748525"/>
              <a:gd name="connsiteY96" fmla="*/ 15518 h 3046461"/>
              <a:gd name="connsiteX97" fmla="*/ 517293 w 748525"/>
              <a:gd name="connsiteY97" fmla="*/ 0 h 3046461"/>
              <a:gd name="connsiteX98" fmla="*/ 514109 w 748525"/>
              <a:gd name="connsiteY98" fmla="*/ 5968 h 3046461"/>
              <a:gd name="connsiteX99" fmla="*/ 450841 w 748525"/>
              <a:gd name="connsiteY99" fmla="*/ 134100 h 3046461"/>
              <a:gd name="connsiteX100" fmla="*/ 459594 w 748525"/>
              <a:gd name="connsiteY100" fmla="*/ 252678 h 3046461"/>
              <a:gd name="connsiteX101" fmla="*/ 506948 w 748525"/>
              <a:gd name="connsiteY101" fmla="*/ 328679 h 3046461"/>
              <a:gd name="connsiteX102" fmla="*/ 518885 w 748525"/>
              <a:gd name="connsiteY102" fmla="*/ 362901 h 3046461"/>
              <a:gd name="connsiteX103" fmla="*/ 524058 w 748525"/>
              <a:gd name="connsiteY103" fmla="*/ 696755 h 3046461"/>
              <a:gd name="connsiteX104" fmla="*/ 523659 w 748525"/>
              <a:gd name="connsiteY104" fmla="*/ 1301591 h 3046461"/>
              <a:gd name="connsiteX105" fmla="*/ 522466 w 748525"/>
              <a:gd name="connsiteY105" fmla="*/ 1312334 h 3046461"/>
              <a:gd name="connsiteX106" fmla="*/ 513711 w 748525"/>
              <a:gd name="connsiteY106" fmla="*/ 1255035 h 3046461"/>
              <a:gd name="connsiteX107" fmla="*/ 493816 w 748525"/>
              <a:gd name="connsiteY107" fmla="*/ 1183011 h 3046461"/>
              <a:gd name="connsiteX108" fmla="*/ 410254 w 748525"/>
              <a:gd name="connsiteY108" fmla="*/ 1102233 h 3046461"/>
              <a:gd name="connsiteX109" fmla="*/ 328678 w 748525"/>
              <a:gd name="connsiteY109" fmla="*/ 1041352 h 3046461"/>
              <a:gd name="connsiteX110" fmla="*/ 322313 w 748525"/>
              <a:gd name="connsiteY110" fmla="*/ 1036178 h 3046461"/>
              <a:gd name="connsiteX111" fmla="*/ 314355 w 748525"/>
              <a:gd name="connsiteY111" fmla="*/ 1122130 h 3046461"/>
              <a:gd name="connsiteX112" fmla="*/ 323109 w 748525"/>
              <a:gd name="connsiteY112" fmla="*/ 824087 h 3046461"/>
              <a:gd name="connsiteX113" fmla="*/ 315151 w 748525"/>
              <a:gd name="connsiteY113" fmla="*/ 912028 h 3046461"/>
              <a:gd name="connsiteX114" fmla="*/ 404681 w 748525"/>
              <a:gd name="connsiteY114" fmla="*/ 1074377 h 3046461"/>
              <a:gd name="connsiteX115" fmla="*/ 432935 w 748525"/>
              <a:gd name="connsiteY115" fmla="*/ 1089499 h 3046461"/>
              <a:gd name="connsiteX116" fmla="*/ 512518 w 748525"/>
              <a:gd name="connsiteY116" fmla="*/ 1145605 h 3046461"/>
              <a:gd name="connsiteX117" fmla="*/ 519681 w 748525"/>
              <a:gd name="connsiteY117" fmla="*/ 1151574 h 3046461"/>
              <a:gd name="connsiteX118" fmla="*/ 520875 w 748525"/>
              <a:gd name="connsiteY118" fmla="*/ 1140831 h 3046461"/>
              <a:gd name="connsiteX119" fmla="*/ 501375 w 748525"/>
              <a:gd name="connsiteY119" fmla="*/ 986039 h 3046461"/>
              <a:gd name="connsiteX120" fmla="*/ 452830 w 748525"/>
              <a:gd name="connsiteY120" fmla="*/ 912425 h 3046461"/>
              <a:gd name="connsiteX121" fmla="*/ 400702 w 748525"/>
              <a:gd name="connsiteY121" fmla="*/ 882583 h 3046461"/>
              <a:gd name="connsiteX122" fmla="*/ 337833 w 748525"/>
              <a:gd name="connsiteY122" fmla="*/ 836026 h 3046461"/>
              <a:gd name="connsiteX123" fmla="*/ 326293 w 748525"/>
              <a:gd name="connsiteY123" fmla="*/ 823292 h 3046461"/>
              <a:gd name="connsiteX124" fmla="*/ 323109 w 748525"/>
              <a:gd name="connsiteY124" fmla="*/ 824087 h 3046461"/>
              <a:gd name="connsiteX125" fmla="*/ 317488 w 748525"/>
              <a:gd name="connsiteY125" fmla="*/ 678001 h 3046461"/>
              <a:gd name="connsiteX126" fmla="*/ 317140 w 748525"/>
              <a:gd name="connsiteY126" fmla="*/ 747289 h 3046461"/>
              <a:gd name="connsiteX127" fmla="*/ 382399 w 748525"/>
              <a:gd name="connsiteY127" fmla="*/ 849156 h 3046461"/>
              <a:gd name="connsiteX128" fmla="*/ 431740 w 748525"/>
              <a:gd name="connsiteY128" fmla="*/ 876612 h 3046461"/>
              <a:gd name="connsiteX129" fmla="*/ 512120 w 748525"/>
              <a:gd name="connsiteY129" fmla="*/ 932321 h 3046461"/>
              <a:gd name="connsiteX130" fmla="*/ 521670 w 748525"/>
              <a:gd name="connsiteY130" fmla="*/ 940279 h 3046461"/>
              <a:gd name="connsiteX131" fmla="*/ 522068 w 748525"/>
              <a:gd name="connsiteY131" fmla="*/ 929139 h 3046461"/>
              <a:gd name="connsiteX132" fmla="*/ 512518 w 748525"/>
              <a:gd name="connsiteY132" fmla="*/ 809364 h 3046461"/>
              <a:gd name="connsiteX133" fmla="*/ 396326 w 748525"/>
              <a:gd name="connsiteY133" fmla="*/ 667705 h 3046461"/>
              <a:gd name="connsiteX134" fmla="*/ 335841 w 748525"/>
              <a:gd name="connsiteY134" fmla="*/ 620352 h 3046461"/>
              <a:gd name="connsiteX135" fmla="*/ 325893 w 748525"/>
              <a:gd name="connsiteY135" fmla="*/ 606027 h 3046461"/>
              <a:gd name="connsiteX136" fmla="*/ 317488 w 748525"/>
              <a:gd name="connsiteY136" fmla="*/ 678001 h 3046461"/>
              <a:gd name="connsiteX137" fmla="*/ 325496 w 748525"/>
              <a:gd name="connsiteY137" fmla="*/ 401896 h 3046461"/>
              <a:gd name="connsiteX138" fmla="*/ 317537 w 748525"/>
              <a:gd name="connsiteY138" fmla="*/ 532812 h 3046461"/>
              <a:gd name="connsiteX139" fmla="*/ 384783 w 748525"/>
              <a:gd name="connsiteY139" fmla="*/ 640250 h 3046461"/>
              <a:gd name="connsiteX140" fmla="*/ 434126 w 748525"/>
              <a:gd name="connsiteY140" fmla="*/ 667309 h 3046461"/>
              <a:gd name="connsiteX141" fmla="*/ 512914 w 748525"/>
              <a:gd name="connsiteY141" fmla="*/ 722618 h 3046461"/>
              <a:gd name="connsiteX142" fmla="*/ 521269 w 748525"/>
              <a:gd name="connsiteY142" fmla="*/ 729383 h 3046461"/>
              <a:gd name="connsiteX143" fmla="*/ 522861 w 748525"/>
              <a:gd name="connsiteY143" fmla="*/ 712273 h 3046461"/>
              <a:gd name="connsiteX144" fmla="*/ 506945 w 748525"/>
              <a:gd name="connsiteY144" fmla="*/ 576981 h 3046461"/>
              <a:gd name="connsiteX145" fmla="*/ 411047 w 748525"/>
              <a:gd name="connsiteY145" fmla="*/ 463972 h 3046461"/>
              <a:gd name="connsiteX146" fmla="*/ 395131 w 748525"/>
              <a:gd name="connsiteY146" fmla="*/ 456811 h 3046461"/>
              <a:gd name="connsiteX147" fmla="*/ 327882 w 748525"/>
              <a:gd name="connsiteY147" fmla="*/ 397918 h 3046461"/>
              <a:gd name="connsiteX148" fmla="*/ 325496 w 748525"/>
              <a:gd name="connsiteY148" fmla="*/ 401896 h 3046461"/>
              <a:gd name="connsiteX149" fmla="*/ 322312 w 748525"/>
              <a:gd name="connsiteY149" fmla="*/ 190206 h 3046461"/>
              <a:gd name="connsiteX150" fmla="*/ 314354 w 748525"/>
              <a:gd name="connsiteY150" fmla="*/ 293265 h 3046461"/>
              <a:gd name="connsiteX151" fmla="*/ 405479 w 748525"/>
              <a:gd name="connsiteY151" fmla="*/ 443281 h 3046461"/>
              <a:gd name="connsiteX152" fmla="*/ 512517 w 748525"/>
              <a:gd name="connsiteY152" fmla="*/ 531619 h 3046461"/>
              <a:gd name="connsiteX153" fmla="*/ 518088 w 748525"/>
              <a:gd name="connsiteY153" fmla="*/ 530424 h 3046461"/>
              <a:gd name="connsiteX154" fmla="*/ 511722 w 748525"/>
              <a:gd name="connsiteY154" fmla="*/ 438904 h 3046461"/>
              <a:gd name="connsiteX155" fmla="*/ 399908 w 748525"/>
              <a:gd name="connsiteY155" fmla="*/ 251088 h 3046461"/>
              <a:gd name="connsiteX156" fmla="*/ 322312 w 748525"/>
              <a:gd name="connsiteY156" fmla="*/ 190206 h 3046461"/>
              <a:gd name="connsiteX157" fmla="*/ 0 w 748525"/>
              <a:gd name="connsiteY157" fmla="*/ 832445 h 3046461"/>
              <a:gd name="connsiteX158" fmla="*/ 6365 w 748525"/>
              <a:gd name="connsiteY158" fmla="*/ 858309 h 3046461"/>
              <a:gd name="connsiteX159" fmla="*/ 288888 w 748525"/>
              <a:gd name="connsiteY159" fmla="*/ 1646190 h 3046461"/>
              <a:gd name="connsiteX160" fmla="*/ 384387 w 748525"/>
              <a:gd name="connsiteY160" fmla="*/ 2101806 h 3046461"/>
              <a:gd name="connsiteX161" fmla="*/ 393540 w 748525"/>
              <a:gd name="connsiteY161" fmla="*/ 2206457 h 3046461"/>
              <a:gd name="connsiteX162" fmla="*/ 396327 w 748525"/>
              <a:gd name="connsiteY162" fmla="*/ 2193326 h 3046461"/>
              <a:gd name="connsiteX163" fmla="*/ 405080 w 748525"/>
              <a:gd name="connsiteY163" fmla="*/ 2064800 h 3046461"/>
              <a:gd name="connsiteX164" fmla="*/ 329078 w 748525"/>
              <a:gd name="connsiteY164" fmla="*/ 1498561 h 3046461"/>
              <a:gd name="connsiteX165" fmla="*/ 68440 w 748525"/>
              <a:gd name="connsiteY165" fmla="*/ 942669 h 3046461"/>
              <a:gd name="connsiteX166" fmla="*/ 0 w 748525"/>
              <a:gd name="connsiteY166" fmla="*/ 832445 h 304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748525" h="3046461">
                <a:moveTo>
                  <a:pt x="534053" y="1515420"/>
                </a:moveTo>
                <a:cubicBezTo>
                  <a:pt x="532610" y="1535067"/>
                  <a:pt x="532610" y="1555261"/>
                  <a:pt x="534401" y="1576550"/>
                </a:cubicBezTo>
                <a:cubicBezTo>
                  <a:pt x="571010" y="1540738"/>
                  <a:pt x="612395" y="1518851"/>
                  <a:pt x="654572" y="1498559"/>
                </a:cubicBezTo>
                <a:cubicBezTo>
                  <a:pt x="664122" y="1493782"/>
                  <a:pt x="673275" y="1488211"/>
                  <a:pt x="682428" y="1482643"/>
                </a:cubicBezTo>
                <a:cubicBezTo>
                  <a:pt x="715455" y="1461553"/>
                  <a:pt x="736942" y="1432105"/>
                  <a:pt x="740523" y="1393507"/>
                </a:cubicBezTo>
                <a:cubicBezTo>
                  <a:pt x="743308" y="1362867"/>
                  <a:pt x="742116" y="1331830"/>
                  <a:pt x="741318" y="1301190"/>
                </a:cubicBezTo>
                <a:cubicBezTo>
                  <a:pt x="740921" y="1284479"/>
                  <a:pt x="738136" y="1267766"/>
                  <a:pt x="736147" y="1248268"/>
                </a:cubicBezTo>
                <a:cubicBezTo>
                  <a:pt x="730576" y="1253839"/>
                  <a:pt x="727392" y="1257420"/>
                  <a:pt x="724210" y="1261002"/>
                </a:cubicBezTo>
                <a:cubicBezTo>
                  <a:pt x="707099" y="1279305"/>
                  <a:pt x="688794" y="1297210"/>
                  <a:pt x="664522" y="1305569"/>
                </a:cubicBezTo>
                <a:cubicBezTo>
                  <a:pt x="598466" y="1328248"/>
                  <a:pt x="559073" y="1374406"/>
                  <a:pt x="545941" y="1443247"/>
                </a:cubicBezTo>
                <a:cubicBezTo>
                  <a:pt x="544746" y="1448023"/>
                  <a:pt x="543554" y="1452797"/>
                  <a:pt x="542359" y="1457574"/>
                </a:cubicBezTo>
                <a:cubicBezTo>
                  <a:pt x="538380" y="1476673"/>
                  <a:pt x="535495" y="1495772"/>
                  <a:pt x="534053" y="1515420"/>
                </a:cubicBezTo>
                <a:close/>
                <a:moveTo>
                  <a:pt x="544051" y="1259708"/>
                </a:moveTo>
                <a:cubicBezTo>
                  <a:pt x="539575" y="1291542"/>
                  <a:pt x="538978" y="1324469"/>
                  <a:pt x="541963" y="1358889"/>
                </a:cubicBezTo>
                <a:cubicBezTo>
                  <a:pt x="579366" y="1319496"/>
                  <a:pt x="623535" y="1297212"/>
                  <a:pt x="666909" y="1273338"/>
                </a:cubicBezTo>
                <a:cubicBezTo>
                  <a:pt x="674070" y="1269359"/>
                  <a:pt x="680836" y="1264982"/>
                  <a:pt x="687599" y="1260603"/>
                </a:cubicBezTo>
                <a:cubicBezTo>
                  <a:pt x="720228" y="1238321"/>
                  <a:pt x="740921" y="1208078"/>
                  <a:pt x="743308" y="1168686"/>
                </a:cubicBezTo>
                <a:cubicBezTo>
                  <a:pt x="745297" y="1136851"/>
                  <a:pt x="742910" y="1104620"/>
                  <a:pt x="741318" y="1072390"/>
                </a:cubicBezTo>
                <a:cubicBezTo>
                  <a:pt x="740523" y="1057666"/>
                  <a:pt x="737736" y="1043342"/>
                  <a:pt x="735747" y="1028618"/>
                </a:cubicBezTo>
                <a:cubicBezTo>
                  <a:pt x="709883" y="1061247"/>
                  <a:pt x="677651" y="1080745"/>
                  <a:pt x="641840" y="1096662"/>
                </a:cubicBezTo>
                <a:cubicBezTo>
                  <a:pt x="609608" y="1110988"/>
                  <a:pt x="583345" y="1133667"/>
                  <a:pt x="569418" y="1167094"/>
                </a:cubicBezTo>
                <a:cubicBezTo>
                  <a:pt x="556884" y="1197136"/>
                  <a:pt x="548528" y="1227875"/>
                  <a:pt x="544051" y="1259708"/>
                </a:cubicBezTo>
                <a:close/>
                <a:moveTo>
                  <a:pt x="546339" y="1059159"/>
                </a:moveTo>
                <a:cubicBezTo>
                  <a:pt x="543355" y="1086416"/>
                  <a:pt x="542958" y="1114370"/>
                  <a:pt x="545544" y="1143616"/>
                </a:cubicBezTo>
                <a:cubicBezTo>
                  <a:pt x="576979" y="1112182"/>
                  <a:pt x="611598" y="1090295"/>
                  <a:pt x="648206" y="1071195"/>
                </a:cubicBezTo>
                <a:cubicBezTo>
                  <a:pt x="659348" y="1065226"/>
                  <a:pt x="670091" y="1059258"/>
                  <a:pt x="680836" y="1052892"/>
                </a:cubicBezTo>
                <a:cubicBezTo>
                  <a:pt x="726597" y="1025834"/>
                  <a:pt x="749676" y="985643"/>
                  <a:pt x="748481" y="933118"/>
                </a:cubicBezTo>
                <a:cubicBezTo>
                  <a:pt x="747287" y="896113"/>
                  <a:pt x="742910" y="859504"/>
                  <a:pt x="740126" y="822499"/>
                </a:cubicBezTo>
                <a:cubicBezTo>
                  <a:pt x="739726" y="819711"/>
                  <a:pt x="738534" y="816927"/>
                  <a:pt x="736942" y="811754"/>
                </a:cubicBezTo>
                <a:cubicBezTo>
                  <a:pt x="712668" y="847965"/>
                  <a:pt x="678846" y="866665"/>
                  <a:pt x="642635" y="883379"/>
                </a:cubicBezTo>
                <a:cubicBezTo>
                  <a:pt x="601650" y="902479"/>
                  <a:pt x="575387" y="935108"/>
                  <a:pt x="562655" y="978880"/>
                </a:cubicBezTo>
                <a:cubicBezTo>
                  <a:pt x="554895" y="1005341"/>
                  <a:pt x="549323" y="1031902"/>
                  <a:pt x="546339" y="1059159"/>
                </a:cubicBezTo>
                <a:close/>
                <a:moveTo>
                  <a:pt x="545544" y="838414"/>
                </a:moveTo>
                <a:cubicBezTo>
                  <a:pt x="542362" y="867859"/>
                  <a:pt x="542362" y="897704"/>
                  <a:pt x="541168" y="927547"/>
                </a:cubicBezTo>
                <a:cubicBezTo>
                  <a:pt x="542760" y="927946"/>
                  <a:pt x="543952" y="927947"/>
                  <a:pt x="545544" y="928344"/>
                </a:cubicBezTo>
                <a:cubicBezTo>
                  <a:pt x="547534" y="927150"/>
                  <a:pt x="549126" y="925557"/>
                  <a:pt x="550718" y="924365"/>
                </a:cubicBezTo>
                <a:cubicBezTo>
                  <a:pt x="578971" y="904070"/>
                  <a:pt x="606824" y="883378"/>
                  <a:pt x="635872" y="864279"/>
                </a:cubicBezTo>
                <a:cubicBezTo>
                  <a:pt x="653380" y="852340"/>
                  <a:pt x="673277" y="843587"/>
                  <a:pt x="691183" y="831650"/>
                </a:cubicBezTo>
                <a:cubicBezTo>
                  <a:pt x="721823" y="811753"/>
                  <a:pt x="739728" y="782705"/>
                  <a:pt x="744902" y="746894"/>
                </a:cubicBezTo>
                <a:cubicBezTo>
                  <a:pt x="752063" y="697949"/>
                  <a:pt x="743310" y="649403"/>
                  <a:pt x="738136" y="600858"/>
                </a:cubicBezTo>
                <a:cubicBezTo>
                  <a:pt x="736147" y="601255"/>
                  <a:pt x="734952" y="601255"/>
                  <a:pt x="734555" y="601652"/>
                </a:cubicBezTo>
                <a:cubicBezTo>
                  <a:pt x="709883" y="634681"/>
                  <a:pt x="676062" y="654577"/>
                  <a:pt x="639453" y="671290"/>
                </a:cubicBezTo>
                <a:cubicBezTo>
                  <a:pt x="598866" y="689991"/>
                  <a:pt x="572602" y="722620"/>
                  <a:pt x="561063" y="766392"/>
                </a:cubicBezTo>
                <a:cubicBezTo>
                  <a:pt x="554697" y="790266"/>
                  <a:pt x="548331" y="814142"/>
                  <a:pt x="545544" y="838414"/>
                </a:cubicBezTo>
                <a:close/>
                <a:moveTo>
                  <a:pt x="546191" y="622044"/>
                </a:moveTo>
                <a:cubicBezTo>
                  <a:pt x="542460" y="647312"/>
                  <a:pt x="540968" y="672878"/>
                  <a:pt x="541963" y="698743"/>
                </a:cubicBezTo>
                <a:cubicBezTo>
                  <a:pt x="542360" y="705108"/>
                  <a:pt x="543158" y="711477"/>
                  <a:pt x="544352" y="721027"/>
                </a:cubicBezTo>
                <a:cubicBezTo>
                  <a:pt x="581358" y="682030"/>
                  <a:pt x="626322" y="659747"/>
                  <a:pt x="670093" y="635871"/>
                </a:cubicBezTo>
                <a:cubicBezTo>
                  <a:pt x="679244" y="631097"/>
                  <a:pt x="687602" y="625129"/>
                  <a:pt x="695957" y="619160"/>
                </a:cubicBezTo>
                <a:cubicBezTo>
                  <a:pt x="726199" y="596875"/>
                  <a:pt x="744502" y="566635"/>
                  <a:pt x="745300" y="529626"/>
                </a:cubicBezTo>
                <a:cubicBezTo>
                  <a:pt x="746492" y="483868"/>
                  <a:pt x="742910" y="437709"/>
                  <a:pt x="741321" y="389959"/>
                </a:cubicBezTo>
                <a:cubicBezTo>
                  <a:pt x="736147" y="391948"/>
                  <a:pt x="734555" y="392346"/>
                  <a:pt x="733760" y="392743"/>
                </a:cubicBezTo>
                <a:cubicBezTo>
                  <a:pt x="709486" y="425372"/>
                  <a:pt x="676062" y="444870"/>
                  <a:pt x="639851" y="461584"/>
                </a:cubicBezTo>
                <a:cubicBezTo>
                  <a:pt x="602845" y="478695"/>
                  <a:pt x="576979" y="507344"/>
                  <a:pt x="563850" y="547136"/>
                </a:cubicBezTo>
                <a:cubicBezTo>
                  <a:pt x="555891" y="571807"/>
                  <a:pt x="549922" y="596776"/>
                  <a:pt x="546191" y="622044"/>
                </a:cubicBezTo>
                <a:close/>
                <a:moveTo>
                  <a:pt x="546936" y="424777"/>
                </a:moveTo>
                <a:cubicBezTo>
                  <a:pt x="541863" y="457008"/>
                  <a:pt x="540968" y="490434"/>
                  <a:pt x="542360" y="525252"/>
                </a:cubicBezTo>
                <a:cubicBezTo>
                  <a:pt x="552707" y="512917"/>
                  <a:pt x="560265" y="502969"/>
                  <a:pt x="567429" y="493419"/>
                </a:cubicBezTo>
                <a:cubicBezTo>
                  <a:pt x="590111" y="467556"/>
                  <a:pt x="618761" y="451239"/>
                  <a:pt x="649001" y="436118"/>
                </a:cubicBezTo>
                <a:cubicBezTo>
                  <a:pt x="711873" y="405081"/>
                  <a:pt x="744106" y="354148"/>
                  <a:pt x="742911" y="283715"/>
                </a:cubicBezTo>
                <a:cubicBezTo>
                  <a:pt x="742513" y="257054"/>
                  <a:pt x="739727" y="230396"/>
                  <a:pt x="738137" y="203734"/>
                </a:cubicBezTo>
                <a:cubicBezTo>
                  <a:pt x="737737" y="196571"/>
                  <a:pt x="736942" y="189408"/>
                  <a:pt x="735748" y="179063"/>
                </a:cubicBezTo>
                <a:cubicBezTo>
                  <a:pt x="712668" y="207317"/>
                  <a:pt x="686010" y="224824"/>
                  <a:pt x="658551" y="241535"/>
                </a:cubicBezTo>
                <a:cubicBezTo>
                  <a:pt x="622740" y="263423"/>
                  <a:pt x="595682" y="294063"/>
                  <a:pt x="576581" y="331466"/>
                </a:cubicBezTo>
                <a:cubicBezTo>
                  <a:pt x="561261" y="361509"/>
                  <a:pt x="552010" y="392546"/>
                  <a:pt x="546936" y="424777"/>
                </a:cubicBezTo>
                <a:close/>
                <a:moveTo>
                  <a:pt x="311170" y="1346156"/>
                </a:moveTo>
                <a:cubicBezTo>
                  <a:pt x="304009" y="1418178"/>
                  <a:pt x="331862" y="1471103"/>
                  <a:pt x="397916" y="1502935"/>
                </a:cubicBezTo>
                <a:cubicBezTo>
                  <a:pt x="399905" y="1503732"/>
                  <a:pt x="401895" y="1504925"/>
                  <a:pt x="403884" y="1506120"/>
                </a:cubicBezTo>
                <a:cubicBezTo>
                  <a:pt x="442482" y="1526415"/>
                  <a:pt x="479091" y="1549494"/>
                  <a:pt x="511323" y="1582918"/>
                </a:cubicBezTo>
                <a:cubicBezTo>
                  <a:pt x="518088" y="1543523"/>
                  <a:pt x="513709" y="1506914"/>
                  <a:pt x="508936" y="1470309"/>
                </a:cubicBezTo>
                <a:cubicBezTo>
                  <a:pt x="499386" y="1392314"/>
                  <a:pt x="463572" y="1335414"/>
                  <a:pt x="387571" y="1305171"/>
                </a:cubicBezTo>
                <a:cubicBezTo>
                  <a:pt x="366879" y="1296815"/>
                  <a:pt x="351360" y="1276123"/>
                  <a:pt x="333454" y="1260604"/>
                </a:cubicBezTo>
                <a:cubicBezTo>
                  <a:pt x="330270" y="1257818"/>
                  <a:pt x="327486" y="1254236"/>
                  <a:pt x="321915" y="1247473"/>
                </a:cubicBezTo>
                <a:cubicBezTo>
                  <a:pt x="317936" y="1283286"/>
                  <a:pt x="314354" y="1314721"/>
                  <a:pt x="311170" y="1346156"/>
                </a:cubicBezTo>
                <a:close/>
                <a:moveTo>
                  <a:pt x="314355" y="1122130"/>
                </a:moveTo>
                <a:cubicBezTo>
                  <a:pt x="305999" y="1201316"/>
                  <a:pt x="334647" y="1258217"/>
                  <a:pt x="408662" y="1292438"/>
                </a:cubicBezTo>
                <a:cubicBezTo>
                  <a:pt x="436515" y="1305173"/>
                  <a:pt x="461981" y="1323476"/>
                  <a:pt x="487847" y="1340189"/>
                </a:cubicBezTo>
                <a:cubicBezTo>
                  <a:pt x="498590" y="1346953"/>
                  <a:pt x="508140" y="1356900"/>
                  <a:pt x="518487" y="1365656"/>
                </a:cubicBezTo>
                <a:cubicBezTo>
                  <a:pt x="519680" y="1362074"/>
                  <a:pt x="520477" y="1359687"/>
                  <a:pt x="522069" y="1353718"/>
                </a:cubicBezTo>
                <a:cubicBezTo>
                  <a:pt x="522069" y="1364063"/>
                  <a:pt x="522466" y="1370032"/>
                  <a:pt x="522069" y="1376400"/>
                </a:cubicBezTo>
                <a:cubicBezTo>
                  <a:pt x="514508" y="1539545"/>
                  <a:pt x="508140" y="1702692"/>
                  <a:pt x="498192" y="1865441"/>
                </a:cubicBezTo>
                <a:cubicBezTo>
                  <a:pt x="486255" y="2062410"/>
                  <a:pt x="450841" y="2255400"/>
                  <a:pt x="398314" y="2445606"/>
                </a:cubicBezTo>
                <a:cubicBezTo>
                  <a:pt x="395927" y="2454359"/>
                  <a:pt x="393143" y="2463114"/>
                  <a:pt x="390756" y="2471867"/>
                </a:cubicBezTo>
                <a:cubicBezTo>
                  <a:pt x="391551" y="2432077"/>
                  <a:pt x="394335" y="2393082"/>
                  <a:pt x="395132" y="2353686"/>
                </a:cubicBezTo>
                <a:cubicBezTo>
                  <a:pt x="396324" y="2314691"/>
                  <a:pt x="395530" y="2275297"/>
                  <a:pt x="395530" y="2236299"/>
                </a:cubicBezTo>
                <a:cubicBezTo>
                  <a:pt x="358524" y="2515241"/>
                  <a:pt x="296449" y="2787417"/>
                  <a:pt x="181449" y="3046461"/>
                </a:cubicBezTo>
                <a:cubicBezTo>
                  <a:pt x="185031" y="3042880"/>
                  <a:pt x="187815" y="3038105"/>
                  <a:pt x="189805" y="3033730"/>
                </a:cubicBezTo>
                <a:cubicBezTo>
                  <a:pt x="222037" y="2965683"/>
                  <a:pt x="250290" y="2896048"/>
                  <a:pt x="290877" y="2831586"/>
                </a:cubicBezTo>
                <a:cubicBezTo>
                  <a:pt x="331863" y="2767122"/>
                  <a:pt x="351360" y="2692713"/>
                  <a:pt x="366879" y="2617904"/>
                </a:cubicBezTo>
                <a:cubicBezTo>
                  <a:pt x="374440" y="2581295"/>
                  <a:pt x="376827" y="2543892"/>
                  <a:pt x="387174" y="2508476"/>
                </a:cubicBezTo>
                <a:cubicBezTo>
                  <a:pt x="458402" y="2268532"/>
                  <a:pt x="498590" y="2023414"/>
                  <a:pt x="510927" y="1773921"/>
                </a:cubicBezTo>
                <a:cubicBezTo>
                  <a:pt x="519680" y="1596846"/>
                  <a:pt x="526445" y="1419375"/>
                  <a:pt x="530027" y="1241903"/>
                </a:cubicBezTo>
                <a:cubicBezTo>
                  <a:pt x="536393" y="949035"/>
                  <a:pt x="531619" y="656167"/>
                  <a:pt x="524853" y="363298"/>
                </a:cubicBezTo>
                <a:cubicBezTo>
                  <a:pt x="524456" y="357727"/>
                  <a:pt x="527240" y="351361"/>
                  <a:pt x="530822" y="346985"/>
                </a:cubicBezTo>
                <a:cubicBezTo>
                  <a:pt x="556688" y="313958"/>
                  <a:pt x="579368" y="279736"/>
                  <a:pt x="596081" y="241139"/>
                </a:cubicBezTo>
                <a:cubicBezTo>
                  <a:pt x="610805" y="206917"/>
                  <a:pt x="612795" y="173095"/>
                  <a:pt x="601652" y="137679"/>
                </a:cubicBezTo>
                <a:cubicBezTo>
                  <a:pt x="587326" y="91520"/>
                  <a:pt x="563452" y="51332"/>
                  <a:pt x="531619" y="15518"/>
                </a:cubicBezTo>
                <a:cubicBezTo>
                  <a:pt x="527638" y="10745"/>
                  <a:pt x="523261" y="6366"/>
                  <a:pt x="517293" y="0"/>
                </a:cubicBezTo>
                <a:cubicBezTo>
                  <a:pt x="515701" y="2784"/>
                  <a:pt x="514906" y="4377"/>
                  <a:pt x="514109" y="5968"/>
                </a:cubicBezTo>
                <a:cubicBezTo>
                  <a:pt x="487450" y="45761"/>
                  <a:pt x="464768" y="87941"/>
                  <a:pt x="450841" y="134100"/>
                </a:cubicBezTo>
                <a:cubicBezTo>
                  <a:pt x="438107" y="174687"/>
                  <a:pt x="440096" y="214875"/>
                  <a:pt x="459594" y="252678"/>
                </a:cubicBezTo>
                <a:cubicBezTo>
                  <a:pt x="473123" y="279339"/>
                  <a:pt x="489837" y="304408"/>
                  <a:pt x="506948" y="328679"/>
                </a:cubicBezTo>
                <a:cubicBezTo>
                  <a:pt x="514508" y="339822"/>
                  <a:pt x="518885" y="349769"/>
                  <a:pt x="518885" y="362901"/>
                </a:cubicBezTo>
                <a:cubicBezTo>
                  <a:pt x="520477" y="474319"/>
                  <a:pt x="523659" y="585337"/>
                  <a:pt x="524058" y="696755"/>
                </a:cubicBezTo>
                <a:cubicBezTo>
                  <a:pt x="524853" y="898102"/>
                  <a:pt x="524059" y="1099845"/>
                  <a:pt x="523659" y="1301591"/>
                </a:cubicBezTo>
                <a:cubicBezTo>
                  <a:pt x="523659" y="1305173"/>
                  <a:pt x="522864" y="1308752"/>
                  <a:pt x="522466" y="1312334"/>
                </a:cubicBezTo>
                <a:cubicBezTo>
                  <a:pt x="518885" y="1292836"/>
                  <a:pt x="517690" y="1273736"/>
                  <a:pt x="513711" y="1255035"/>
                </a:cubicBezTo>
                <a:cubicBezTo>
                  <a:pt x="508540" y="1230761"/>
                  <a:pt x="502569" y="1206487"/>
                  <a:pt x="493816" y="1183011"/>
                </a:cubicBezTo>
                <a:cubicBezTo>
                  <a:pt x="479092" y="1143220"/>
                  <a:pt x="448452" y="1117751"/>
                  <a:pt x="410254" y="1102233"/>
                </a:cubicBezTo>
                <a:cubicBezTo>
                  <a:pt x="377624" y="1088703"/>
                  <a:pt x="350566" y="1068808"/>
                  <a:pt x="328678" y="1041352"/>
                </a:cubicBezTo>
                <a:cubicBezTo>
                  <a:pt x="327486" y="1040158"/>
                  <a:pt x="325894" y="1038965"/>
                  <a:pt x="322313" y="1036178"/>
                </a:cubicBezTo>
                <a:cubicBezTo>
                  <a:pt x="319528" y="1066422"/>
                  <a:pt x="317539" y="1094275"/>
                  <a:pt x="314355" y="1122130"/>
                </a:cubicBezTo>
                <a:close/>
                <a:moveTo>
                  <a:pt x="323109" y="824087"/>
                </a:moveTo>
                <a:cubicBezTo>
                  <a:pt x="320325" y="853534"/>
                  <a:pt x="317935" y="882583"/>
                  <a:pt x="315151" y="912028"/>
                </a:cubicBezTo>
                <a:cubicBezTo>
                  <a:pt x="308385" y="986440"/>
                  <a:pt x="334648" y="1042146"/>
                  <a:pt x="404681" y="1074377"/>
                </a:cubicBezTo>
                <a:cubicBezTo>
                  <a:pt x="414232" y="1079154"/>
                  <a:pt x="424179" y="1083530"/>
                  <a:pt x="432935" y="1089499"/>
                </a:cubicBezTo>
                <a:cubicBezTo>
                  <a:pt x="459596" y="1107802"/>
                  <a:pt x="485857" y="1126902"/>
                  <a:pt x="512518" y="1145605"/>
                </a:cubicBezTo>
                <a:cubicBezTo>
                  <a:pt x="514507" y="1147197"/>
                  <a:pt x="516497" y="1148790"/>
                  <a:pt x="519681" y="1151574"/>
                </a:cubicBezTo>
                <a:cubicBezTo>
                  <a:pt x="520078" y="1146799"/>
                  <a:pt x="520476" y="1143615"/>
                  <a:pt x="520875" y="1140831"/>
                </a:cubicBezTo>
                <a:cubicBezTo>
                  <a:pt x="524855" y="1087907"/>
                  <a:pt x="516896" y="1036577"/>
                  <a:pt x="501375" y="986039"/>
                </a:cubicBezTo>
                <a:cubicBezTo>
                  <a:pt x="492622" y="956594"/>
                  <a:pt x="477899" y="930331"/>
                  <a:pt x="452830" y="912425"/>
                </a:cubicBezTo>
                <a:cubicBezTo>
                  <a:pt x="436516" y="900885"/>
                  <a:pt x="419008" y="890540"/>
                  <a:pt x="400702" y="882583"/>
                </a:cubicBezTo>
                <a:cubicBezTo>
                  <a:pt x="376031" y="871838"/>
                  <a:pt x="355341" y="855922"/>
                  <a:pt x="337833" y="836026"/>
                </a:cubicBezTo>
                <a:cubicBezTo>
                  <a:pt x="333854" y="831648"/>
                  <a:pt x="330272" y="827669"/>
                  <a:pt x="326293" y="823292"/>
                </a:cubicBezTo>
                <a:cubicBezTo>
                  <a:pt x="325098" y="823690"/>
                  <a:pt x="323904" y="823689"/>
                  <a:pt x="323109" y="824087"/>
                </a:cubicBezTo>
                <a:close/>
                <a:moveTo>
                  <a:pt x="317488" y="678001"/>
                </a:moveTo>
                <a:cubicBezTo>
                  <a:pt x="315549" y="701329"/>
                  <a:pt x="314952" y="724209"/>
                  <a:pt x="317140" y="747289"/>
                </a:cubicBezTo>
                <a:cubicBezTo>
                  <a:pt x="321119" y="792652"/>
                  <a:pt x="343801" y="826076"/>
                  <a:pt x="382399" y="849156"/>
                </a:cubicBezTo>
                <a:cubicBezTo>
                  <a:pt x="398713" y="858706"/>
                  <a:pt x="416221" y="866266"/>
                  <a:pt x="431740" y="876612"/>
                </a:cubicBezTo>
                <a:cubicBezTo>
                  <a:pt x="459196" y="894520"/>
                  <a:pt x="485459" y="913618"/>
                  <a:pt x="512120" y="932321"/>
                </a:cubicBezTo>
                <a:cubicBezTo>
                  <a:pt x="514905" y="934310"/>
                  <a:pt x="517294" y="936697"/>
                  <a:pt x="521670" y="940279"/>
                </a:cubicBezTo>
                <a:cubicBezTo>
                  <a:pt x="522068" y="935504"/>
                  <a:pt x="522465" y="932718"/>
                  <a:pt x="522068" y="929139"/>
                </a:cubicBezTo>
                <a:cubicBezTo>
                  <a:pt x="524455" y="888949"/>
                  <a:pt x="520078" y="849155"/>
                  <a:pt x="512518" y="809364"/>
                </a:cubicBezTo>
                <a:cubicBezTo>
                  <a:pt x="499786" y="740127"/>
                  <a:pt x="463177" y="691979"/>
                  <a:pt x="396326" y="667705"/>
                </a:cubicBezTo>
                <a:cubicBezTo>
                  <a:pt x="371257" y="658552"/>
                  <a:pt x="352952" y="639852"/>
                  <a:pt x="335841" y="620352"/>
                </a:cubicBezTo>
                <a:cubicBezTo>
                  <a:pt x="332659" y="616772"/>
                  <a:pt x="330670" y="612794"/>
                  <a:pt x="325893" y="606027"/>
                </a:cubicBezTo>
                <a:cubicBezTo>
                  <a:pt x="322710" y="630898"/>
                  <a:pt x="319428" y="654673"/>
                  <a:pt x="317488" y="678001"/>
                </a:cubicBezTo>
                <a:close/>
                <a:moveTo>
                  <a:pt x="325496" y="401896"/>
                </a:moveTo>
                <a:cubicBezTo>
                  <a:pt x="322709" y="445669"/>
                  <a:pt x="317138" y="489040"/>
                  <a:pt x="317537" y="532812"/>
                </a:cubicBezTo>
                <a:cubicBezTo>
                  <a:pt x="317935" y="580960"/>
                  <a:pt x="343401" y="616375"/>
                  <a:pt x="384783" y="640250"/>
                </a:cubicBezTo>
                <a:cubicBezTo>
                  <a:pt x="401099" y="649401"/>
                  <a:pt x="418607" y="656961"/>
                  <a:pt x="434126" y="667309"/>
                </a:cubicBezTo>
                <a:cubicBezTo>
                  <a:pt x="460787" y="685215"/>
                  <a:pt x="486650" y="703917"/>
                  <a:pt x="512914" y="722618"/>
                </a:cubicBezTo>
                <a:cubicBezTo>
                  <a:pt x="515301" y="724210"/>
                  <a:pt x="517688" y="726200"/>
                  <a:pt x="521269" y="729383"/>
                </a:cubicBezTo>
                <a:cubicBezTo>
                  <a:pt x="522066" y="722618"/>
                  <a:pt x="522464" y="717447"/>
                  <a:pt x="522861" y="712273"/>
                </a:cubicBezTo>
                <a:cubicBezTo>
                  <a:pt x="525248" y="666114"/>
                  <a:pt x="518085" y="621548"/>
                  <a:pt x="506945" y="576981"/>
                </a:cubicBezTo>
                <a:cubicBezTo>
                  <a:pt x="493416" y="522864"/>
                  <a:pt x="461582" y="485859"/>
                  <a:pt x="411047" y="463972"/>
                </a:cubicBezTo>
                <a:cubicBezTo>
                  <a:pt x="405873" y="461584"/>
                  <a:pt x="400302" y="459197"/>
                  <a:pt x="395131" y="456811"/>
                </a:cubicBezTo>
                <a:cubicBezTo>
                  <a:pt x="366878" y="444474"/>
                  <a:pt x="345788" y="423781"/>
                  <a:pt x="327882" y="397918"/>
                </a:cubicBezTo>
                <a:cubicBezTo>
                  <a:pt x="327085" y="399510"/>
                  <a:pt x="325893" y="400702"/>
                  <a:pt x="325496" y="401896"/>
                </a:cubicBezTo>
                <a:close/>
                <a:moveTo>
                  <a:pt x="322312" y="190206"/>
                </a:moveTo>
                <a:cubicBezTo>
                  <a:pt x="318333" y="224825"/>
                  <a:pt x="314754" y="259046"/>
                  <a:pt x="314354" y="293265"/>
                </a:cubicBezTo>
                <a:cubicBezTo>
                  <a:pt x="313559" y="361708"/>
                  <a:pt x="344199" y="413041"/>
                  <a:pt x="405479" y="443281"/>
                </a:cubicBezTo>
                <a:cubicBezTo>
                  <a:pt x="448453" y="464768"/>
                  <a:pt x="486254" y="490634"/>
                  <a:pt x="512517" y="531619"/>
                </a:cubicBezTo>
                <a:cubicBezTo>
                  <a:pt x="514507" y="531221"/>
                  <a:pt x="516496" y="530824"/>
                  <a:pt x="518088" y="530424"/>
                </a:cubicBezTo>
                <a:cubicBezTo>
                  <a:pt x="516099" y="499784"/>
                  <a:pt x="515701" y="469146"/>
                  <a:pt x="511722" y="438904"/>
                </a:cubicBezTo>
                <a:cubicBezTo>
                  <a:pt x="500977" y="360911"/>
                  <a:pt x="468348" y="294857"/>
                  <a:pt x="399908" y="251088"/>
                </a:cubicBezTo>
                <a:cubicBezTo>
                  <a:pt x="372052" y="233578"/>
                  <a:pt x="344199" y="216866"/>
                  <a:pt x="322312" y="190206"/>
                </a:cubicBezTo>
                <a:close/>
                <a:moveTo>
                  <a:pt x="0" y="832445"/>
                </a:moveTo>
                <a:cubicBezTo>
                  <a:pt x="397" y="841996"/>
                  <a:pt x="3184" y="850351"/>
                  <a:pt x="6365" y="858309"/>
                </a:cubicBezTo>
                <a:cubicBezTo>
                  <a:pt x="107438" y="1118548"/>
                  <a:pt x="205324" y="1379584"/>
                  <a:pt x="288888" y="1646190"/>
                </a:cubicBezTo>
                <a:cubicBezTo>
                  <a:pt x="335842" y="1795011"/>
                  <a:pt x="370858" y="1946219"/>
                  <a:pt x="384387" y="2101806"/>
                </a:cubicBezTo>
                <a:cubicBezTo>
                  <a:pt x="387174" y="2135230"/>
                  <a:pt x="390356" y="2169055"/>
                  <a:pt x="393540" y="2206457"/>
                </a:cubicBezTo>
                <a:cubicBezTo>
                  <a:pt x="394734" y="2199695"/>
                  <a:pt x="395927" y="2196113"/>
                  <a:pt x="396327" y="2193326"/>
                </a:cubicBezTo>
                <a:cubicBezTo>
                  <a:pt x="399508" y="2150351"/>
                  <a:pt x="401895" y="2107775"/>
                  <a:pt x="405080" y="2064800"/>
                </a:cubicBezTo>
                <a:cubicBezTo>
                  <a:pt x="419006" y="1870615"/>
                  <a:pt x="391153" y="1682401"/>
                  <a:pt x="329078" y="1498561"/>
                </a:cubicBezTo>
                <a:cubicBezTo>
                  <a:pt x="263422" y="1303183"/>
                  <a:pt x="173889" y="1119345"/>
                  <a:pt x="68440" y="942669"/>
                </a:cubicBezTo>
                <a:cubicBezTo>
                  <a:pt x="46556" y="905662"/>
                  <a:pt x="23079" y="869054"/>
                  <a:pt x="0" y="832445"/>
                </a:cubicBezTo>
                <a:close/>
              </a:path>
            </a:pathLst>
          </a:custGeom>
          <a:solidFill>
            <a:schemeClr val="accent2"/>
          </a:solidFill>
          <a:ln w="164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59346EED-5025-4DA2-BDDC-EE2B23172C7D}"/>
              </a:ext>
            </a:extLst>
          </p:cNvPr>
          <p:cNvSpPr/>
          <p:nvPr userDrawn="1"/>
        </p:nvSpPr>
        <p:spPr>
          <a:xfrm>
            <a:off x="0" y="6730423"/>
            <a:ext cx="12192000" cy="1275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1DD211F8-4DF3-4D97-B34D-3ACBC6707F61}"/>
              </a:ext>
            </a:extLst>
          </p:cNvPr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5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73EBCB34-CFB6-441C-B7A5-E48CF6F694F9}"/>
              </a:ext>
            </a:extLst>
          </p:cNvPr>
          <p:cNvSpPr/>
          <p:nvPr/>
        </p:nvSpPr>
        <p:spPr>
          <a:xfrm>
            <a:off x="11080433" y="4475833"/>
            <a:ext cx="935662" cy="2382167"/>
          </a:xfrm>
          <a:custGeom>
            <a:avLst/>
            <a:gdLst>
              <a:gd name="connsiteX0" fmla="*/ 479172 w 935662"/>
              <a:gd name="connsiteY0" fmla="*/ 1200107 h 2382167"/>
              <a:gd name="connsiteX1" fmla="*/ 483528 w 935662"/>
              <a:gd name="connsiteY1" fmla="*/ 1206953 h 2382167"/>
              <a:gd name="connsiteX2" fmla="*/ 505621 w 935662"/>
              <a:gd name="connsiteY2" fmla="*/ 1267938 h 2382167"/>
              <a:gd name="connsiteX3" fmla="*/ 488506 w 935662"/>
              <a:gd name="connsiteY3" fmla="*/ 1337946 h 2382167"/>
              <a:gd name="connsiteX4" fmla="*/ 459258 w 935662"/>
              <a:gd name="connsiteY4" fmla="*/ 1367817 h 2382167"/>
              <a:gd name="connsiteX5" fmla="*/ 426586 w 935662"/>
              <a:gd name="connsiteY5" fmla="*/ 1407956 h 2382167"/>
              <a:gd name="connsiteX6" fmla="*/ 411339 w 935662"/>
              <a:gd name="connsiteY6" fmla="*/ 1343547 h 2382167"/>
              <a:gd name="connsiteX7" fmla="*/ 410718 w 935662"/>
              <a:gd name="connsiteY7" fmla="*/ 1320523 h 2382167"/>
              <a:gd name="connsiteX8" fmla="*/ 441521 w 935662"/>
              <a:gd name="connsiteY8" fmla="*/ 1251136 h 2382167"/>
              <a:gd name="connsiteX9" fmla="*/ 479172 w 935662"/>
              <a:gd name="connsiteY9" fmla="*/ 1200107 h 2382167"/>
              <a:gd name="connsiteX10" fmla="*/ 0 w 935662"/>
              <a:gd name="connsiteY10" fmla="*/ 1198862 h 2382167"/>
              <a:gd name="connsiteX11" fmla="*/ 42006 w 935662"/>
              <a:gd name="connsiteY11" fmla="*/ 1234334 h 2382167"/>
              <a:gd name="connsiteX12" fmla="*/ 252032 w 935662"/>
              <a:gd name="connsiteY12" fmla="*/ 1450894 h 2382167"/>
              <a:gd name="connsiteX13" fmla="*/ 439968 w 935662"/>
              <a:gd name="connsiteY13" fmla="*/ 1844810 h 2382167"/>
              <a:gd name="connsiteX14" fmla="*/ 444325 w 935662"/>
              <a:gd name="connsiteY14" fmla="*/ 1865036 h 2382167"/>
              <a:gd name="connsiteX15" fmla="*/ 444012 w 935662"/>
              <a:gd name="connsiteY15" fmla="*/ 1865347 h 2382167"/>
              <a:gd name="connsiteX16" fmla="*/ 395473 w 935662"/>
              <a:gd name="connsiteY16" fmla="*/ 1757687 h 2382167"/>
              <a:gd name="connsiteX17" fmla="*/ 251722 w 935662"/>
              <a:gd name="connsiteY17" fmla="*/ 1529304 h 2382167"/>
              <a:gd name="connsiteX18" fmla="*/ 4356 w 935662"/>
              <a:gd name="connsiteY18" fmla="*/ 1207575 h 2382167"/>
              <a:gd name="connsiteX19" fmla="*/ 0 w 935662"/>
              <a:gd name="connsiteY19" fmla="*/ 1198862 h 2382167"/>
              <a:gd name="connsiteX20" fmla="*/ 440901 w 935662"/>
              <a:gd name="connsiteY20" fmla="*/ 1077825 h 2382167"/>
              <a:gd name="connsiteX21" fmla="*/ 471394 w 935662"/>
              <a:gd name="connsiteY21" fmla="*/ 1163081 h 2382167"/>
              <a:gd name="connsiteX22" fmla="*/ 455836 w 935662"/>
              <a:gd name="connsiteY22" fmla="*/ 1213797 h 2382167"/>
              <a:gd name="connsiteX23" fmla="*/ 431256 w 935662"/>
              <a:gd name="connsiteY23" fmla="*/ 1240868 h 2382167"/>
              <a:gd name="connsiteX24" fmla="*/ 392671 w 935662"/>
              <a:gd name="connsiteY24" fmla="*/ 1288785 h 2382167"/>
              <a:gd name="connsiteX25" fmla="*/ 376180 w 935662"/>
              <a:gd name="connsiteY25" fmla="*/ 1183616 h 2382167"/>
              <a:gd name="connsiteX26" fmla="*/ 401073 w 935662"/>
              <a:gd name="connsiteY26" fmla="*/ 1135388 h 2382167"/>
              <a:gd name="connsiteX27" fmla="*/ 440901 w 935662"/>
              <a:gd name="connsiteY27" fmla="*/ 1077825 h 2382167"/>
              <a:gd name="connsiteX28" fmla="*/ 925984 w 935662"/>
              <a:gd name="connsiteY28" fmla="*/ 976078 h 2382167"/>
              <a:gd name="connsiteX29" fmla="*/ 930028 w 935662"/>
              <a:gd name="connsiteY29" fmla="*/ 1017460 h 2382167"/>
              <a:gd name="connsiteX30" fmla="*/ 929406 w 935662"/>
              <a:gd name="connsiteY30" fmla="*/ 1089648 h 2382167"/>
              <a:gd name="connsiteX31" fmla="*/ 883978 w 935662"/>
              <a:gd name="connsiteY31" fmla="*/ 1159347 h 2382167"/>
              <a:gd name="connsiteX32" fmla="*/ 862197 w 935662"/>
              <a:gd name="connsiteY32" fmla="*/ 1171792 h 2382167"/>
              <a:gd name="connsiteX33" fmla="*/ 768230 w 935662"/>
              <a:gd name="connsiteY33" fmla="*/ 1232777 h 2382167"/>
              <a:gd name="connsiteX34" fmla="*/ 774453 w 935662"/>
              <a:gd name="connsiteY34" fmla="*/ 1139744 h 2382167"/>
              <a:gd name="connsiteX35" fmla="*/ 777253 w 935662"/>
              <a:gd name="connsiteY35" fmla="*/ 1128542 h 2382167"/>
              <a:gd name="connsiteX36" fmla="*/ 869977 w 935662"/>
              <a:gd name="connsiteY36" fmla="*/ 1020884 h 2382167"/>
              <a:gd name="connsiteX37" fmla="*/ 916650 w 935662"/>
              <a:gd name="connsiteY37" fmla="*/ 986036 h 2382167"/>
              <a:gd name="connsiteX38" fmla="*/ 925984 w 935662"/>
              <a:gd name="connsiteY38" fmla="*/ 976078 h 2382167"/>
              <a:gd name="connsiteX39" fmla="*/ 602076 w 935662"/>
              <a:gd name="connsiteY39" fmla="*/ 975456 h 2382167"/>
              <a:gd name="connsiteX40" fmla="*/ 611099 w 935662"/>
              <a:gd name="connsiteY40" fmla="*/ 985725 h 2382167"/>
              <a:gd name="connsiteX41" fmla="*/ 653415 w 935662"/>
              <a:gd name="connsiteY41" fmla="*/ 1020573 h 2382167"/>
              <a:gd name="connsiteX42" fmla="*/ 748316 w 935662"/>
              <a:gd name="connsiteY42" fmla="*/ 1149701 h 2382167"/>
              <a:gd name="connsiteX43" fmla="*/ 750183 w 935662"/>
              <a:gd name="connsiteY43" fmla="*/ 1237756 h 2382167"/>
              <a:gd name="connsiteX44" fmla="*/ 666172 w 935662"/>
              <a:gd name="connsiteY44" fmla="*/ 1177704 h 2382167"/>
              <a:gd name="connsiteX45" fmla="*/ 661505 w 935662"/>
              <a:gd name="connsiteY45" fmla="*/ 1175214 h 2382167"/>
              <a:gd name="connsiteX46" fmla="*/ 593674 w 935662"/>
              <a:gd name="connsiteY46" fmla="*/ 1052621 h 2382167"/>
              <a:gd name="connsiteX47" fmla="*/ 602076 w 935662"/>
              <a:gd name="connsiteY47" fmla="*/ 975456 h 2382167"/>
              <a:gd name="connsiteX48" fmla="*/ 406363 w 935662"/>
              <a:gd name="connsiteY48" fmla="*/ 966743 h 2382167"/>
              <a:gd name="connsiteX49" fmla="*/ 436234 w 935662"/>
              <a:gd name="connsiteY49" fmla="*/ 1046709 h 2382167"/>
              <a:gd name="connsiteX50" fmla="*/ 416632 w 935662"/>
              <a:gd name="connsiteY50" fmla="*/ 1104271 h 2382167"/>
              <a:gd name="connsiteX51" fmla="*/ 381471 w 935662"/>
              <a:gd name="connsiteY51" fmla="*/ 1142855 h 2382167"/>
              <a:gd name="connsiteX52" fmla="*/ 358757 w 935662"/>
              <a:gd name="connsiteY52" fmla="*/ 1174903 h 2382167"/>
              <a:gd name="connsiteX53" fmla="*/ 341955 w 935662"/>
              <a:gd name="connsiteY53" fmla="*/ 1111428 h 2382167"/>
              <a:gd name="connsiteX54" fmla="*/ 340399 w 935662"/>
              <a:gd name="connsiteY54" fmla="*/ 1089647 h 2382167"/>
              <a:gd name="connsiteX55" fmla="*/ 370271 w 935662"/>
              <a:gd name="connsiteY55" fmla="*/ 1016838 h 2382167"/>
              <a:gd name="connsiteX56" fmla="*/ 406363 w 935662"/>
              <a:gd name="connsiteY56" fmla="*/ 966743 h 2382167"/>
              <a:gd name="connsiteX57" fmla="*/ 371203 w 935662"/>
              <a:gd name="connsiteY57" fmla="*/ 848818 h 2382167"/>
              <a:gd name="connsiteX58" fmla="*/ 394850 w 935662"/>
              <a:gd name="connsiteY58" fmla="*/ 909803 h 2382167"/>
              <a:gd name="connsiteX59" fmla="*/ 376492 w 935662"/>
              <a:gd name="connsiteY59" fmla="*/ 994748 h 2382167"/>
              <a:gd name="connsiteX60" fmla="*/ 319863 w 935662"/>
              <a:gd name="connsiteY60" fmla="*/ 1059778 h 2382167"/>
              <a:gd name="connsiteX61" fmla="*/ 306483 w 935662"/>
              <a:gd name="connsiteY61" fmla="*/ 1004704 h 2382167"/>
              <a:gd name="connsiteX62" fmla="*/ 304303 w 935662"/>
              <a:gd name="connsiteY62" fmla="*/ 985101 h 2382167"/>
              <a:gd name="connsiteX63" fmla="*/ 339776 w 935662"/>
              <a:gd name="connsiteY63" fmla="*/ 895802 h 2382167"/>
              <a:gd name="connsiteX64" fmla="*/ 365291 w 935662"/>
              <a:gd name="connsiteY64" fmla="*/ 860642 h 2382167"/>
              <a:gd name="connsiteX65" fmla="*/ 371203 w 935662"/>
              <a:gd name="connsiteY65" fmla="*/ 848818 h 2382167"/>
              <a:gd name="connsiteX66" fmla="*/ 925670 w 935662"/>
              <a:gd name="connsiteY66" fmla="*/ 804322 h 2382167"/>
              <a:gd name="connsiteX67" fmla="*/ 930027 w 935662"/>
              <a:gd name="connsiteY67" fmla="*/ 838549 h 2382167"/>
              <a:gd name="connsiteX68" fmla="*/ 931582 w 935662"/>
              <a:gd name="connsiteY68" fmla="*/ 913848 h 2382167"/>
              <a:gd name="connsiteX69" fmla="*/ 888021 w 935662"/>
              <a:gd name="connsiteY69" fmla="*/ 985722 h 2382167"/>
              <a:gd name="connsiteX70" fmla="*/ 871843 w 935662"/>
              <a:gd name="connsiteY70" fmla="*/ 995680 h 2382167"/>
              <a:gd name="connsiteX71" fmla="*/ 774141 w 935662"/>
              <a:gd name="connsiteY71" fmla="*/ 1062576 h 2382167"/>
              <a:gd name="connsiteX72" fmla="*/ 795610 w 935662"/>
              <a:gd name="connsiteY72" fmla="*/ 912603 h 2382167"/>
              <a:gd name="connsiteX73" fmla="*/ 852240 w 935662"/>
              <a:gd name="connsiteY73" fmla="*/ 857528 h 2382167"/>
              <a:gd name="connsiteX74" fmla="*/ 925670 w 935662"/>
              <a:gd name="connsiteY74" fmla="*/ 804322 h 2382167"/>
              <a:gd name="connsiteX75" fmla="*/ 334798 w 935662"/>
              <a:gd name="connsiteY75" fmla="*/ 734625 h 2382167"/>
              <a:gd name="connsiteX76" fmla="*/ 360625 w 935662"/>
              <a:gd name="connsiteY76" fmla="*/ 804323 h 2382167"/>
              <a:gd name="connsiteX77" fmla="*/ 343511 w 935662"/>
              <a:gd name="connsiteY77" fmla="*/ 877131 h 2382167"/>
              <a:gd name="connsiteX78" fmla="*/ 303060 w 935662"/>
              <a:gd name="connsiteY78" fmla="*/ 922248 h 2382167"/>
              <a:gd name="connsiteX79" fmla="*/ 286257 w 935662"/>
              <a:gd name="connsiteY79" fmla="*/ 947452 h 2382167"/>
              <a:gd name="connsiteX80" fmla="*/ 268521 w 935662"/>
              <a:gd name="connsiteY80" fmla="*/ 877755 h 2382167"/>
              <a:gd name="connsiteX81" fmla="*/ 307416 w 935662"/>
              <a:gd name="connsiteY81" fmla="*/ 778497 h 2382167"/>
              <a:gd name="connsiteX82" fmla="*/ 328886 w 935662"/>
              <a:gd name="connsiteY82" fmla="*/ 748005 h 2382167"/>
              <a:gd name="connsiteX83" fmla="*/ 334798 w 935662"/>
              <a:gd name="connsiteY83" fmla="*/ 734625 h 2382167"/>
              <a:gd name="connsiteX84" fmla="*/ 350355 w 935662"/>
              <a:gd name="connsiteY84" fmla="*/ 650927 h 2382167"/>
              <a:gd name="connsiteX85" fmla="*/ 403872 w 935662"/>
              <a:gd name="connsiteY85" fmla="*/ 737116 h 2382167"/>
              <a:gd name="connsiteX86" fmla="*/ 607677 w 935662"/>
              <a:gd name="connsiteY86" fmla="*/ 1171793 h 2382167"/>
              <a:gd name="connsiteX87" fmla="*/ 667105 w 935662"/>
              <a:gd name="connsiteY87" fmla="*/ 1614562 h 2382167"/>
              <a:gd name="connsiteX88" fmla="*/ 660261 w 935662"/>
              <a:gd name="connsiteY88" fmla="*/ 1715062 h 2382167"/>
              <a:gd name="connsiteX89" fmla="*/ 658082 w 935662"/>
              <a:gd name="connsiteY89" fmla="*/ 1725330 h 2382167"/>
              <a:gd name="connsiteX90" fmla="*/ 650925 w 935662"/>
              <a:gd name="connsiteY90" fmla="*/ 1643498 h 2382167"/>
              <a:gd name="connsiteX91" fmla="*/ 576250 w 935662"/>
              <a:gd name="connsiteY91" fmla="*/ 1287231 h 2382167"/>
              <a:gd name="connsiteX92" fmla="*/ 355333 w 935662"/>
              <a:gd name="connsiteY92" fmla="*/ 671151 h 2382167"/>
              <a:gd name="connsiteX93" fmla="*/ 350355 w 935662"/>
              <a:gd name="connsiteY93" fmla="*/ 650927 h 2382167"/>
              <a:gd name="connsiteX94" fmla="*/ 605500 w 935662"/>
              <a:gd name="connsiteY94" fmla="*/ 643770 h 2382167"/>
              <a:gd name="connsiteX95" fmla="*/ 614523 w 935662"/>
              <a:gd name="connsiteY95" fmla="*/ 653728 h 2382167"/>
              <a:gd name="connsiteX96" fmla="*/ 663684 w 935662"/>
              <a:gd name="connsiteY96" fmla="*/ 690132 h 2382167"/>
              <a:gd name="connsiteX97" fmla="*/ 704444 w 935662"/>
              <a:gd name="connsiteY97" fmla="*/ 713468 h 2382167"/>
              <a:gd name="connsiteX98" fmla="*/ 742405 w 935662"/>
              <a:gd name="connsiteY98" fmla="*/ 771030 h 2382167"/>
              <a:gd name="connsiteX99" fmla="*/ 757653 w 935662"/>
              <a:gd name="connsiteY99" fmla="*/ 892069 h 2382167"/>
              <a:gd name="connsiteX100" fmla="*/ 756718 w 935662"/>
              <a:gd name="connsiteY100" fmla="*/ 900469 h 2382167"/>
              <a:gd name="connsiteX101" fmla="*/ 751117 w 935662"/>
              <a:gd name="connsiteY101" fmla="*/ 895802 h 2382167"/>
              <a:gd name="connsiteX102" fmla="*/ 688887 w 935662"/>
              <a:gd name="connsiteY102" fmla="*/ 851930 h 2382167"/>
              <a:gd name="connsiteX103" fmla="*/ 666795 w 935662"/>
              <a:gd name="connsiteY103" fmla="*/ 840106 h 2382167"/>
              <a:gd name="connsiteX104" fmla="*/ 596787 w 935662"/>
              <a:gd name="connsiteY104" fmla="*/ 713157 h 2382167"/>
              <a:gd name="connsiteX105" fmla="*/ 603010 w 935662"/>
              <a:gd name="connsiteY105" fmla="*/ 644392 h 2382167"/>
              <a:gd name="connsiteX106" fmla="*/ 605500 w 935662"/>
              <a:gd name="connsiteY106" fmla="*/ 643770 h 2382167"/>
              <a:gd name="connsiteX107" fmla="*/ 926604 w 935662"/>
              <a:gd name="connsiteY107" fmla="*/ 634746 h 2382167"/>
              <a:gd name="connsiteX108" fmla="*/ 929094 w 935662"/>
              <a:gd name="connsiteY108" fmla="*/ 643148 h 2382167"/>
              <a:gd name="connsiteX109" fmla="*/ 935628 w 935662"/>
              <a:gd name="connsiteY109" fmla="*/ 729647 h 2382167"/>
              <a:gd name="connsiteX110" fmla="*/ 882732 w 935662"/>
              <a:gd name="connsiteY110" fmla="*/ 823303 h 2382167"/>
              <a:gd name="connsiteX111" fmla="*/ 857218 w 935662"/>
              <a:gd name="connsiteY111" fmla="*/ 837615 h 2382167"/>
              <a:gd name="connsiteX112" fmla="*/ 776942 w 935662"/>
              <a:gd name="connsiteY112" fmla="*/ 894245 h 2382167"/>
              <a:gd name="connsiteX113" fmla="*/ 790321 w 935662"/>
              <a:gd name="connsiteY113" fmla="*/ 765430 h 2382167"/>
              <a:gd name="connsiteX114" fmla="*/ 852862 w 935662"/>
              <a:gd name="connsiteY114" fmla="*/ 690753 h 2382167"/>
              <a:gd name="connsiteX115" fmla="*/ 926604 w 935662"/>
              <a:gd name="connsiteY115" fmla="*/ 634746 h 2382167"/>
              <a:gd name="connsiteX116" fmla="*/ 299016 w 935662"/>
              <a:gd name="connsiteY116" fmla="*/ 626345 h 2382167"/>
              <a:gd name="connsiteX117" fmla="*/ 324220 w 935662"/>
              <a:gd name="connsiteY117" fmla="*/ 723736 h 2382167"/>
              <a:gd name="connsiteX118" fmla="*/ 296839 w 935662"/>
              <a:gd name="connsiteY118" fmla="*/ 775387 h 2382167"/>
              <a:gd name="connsiteX119" fmla="*/ 252964 w 935662"/>
              <a:gd name="connsiteY119" fmla="*/ 842907 h 2382167"/>
              <a:gd name="connsiteX120" fmla="*/ 275368 w 935662"/>
              <a:gd name="connsiteY120" fmla="*/ 660572 h 2382167"/>
              <a:gd name="connsiteX121" fmla="*/ 299016 w 935662"/>
              <a:gd name="connsiteY121" fmla="*/ 626345 h 2382167"/>
              <a:gd name="connsiteX122" fmla="*/ 148729 w 935662"/>
              <a:gd name="connsiteY122" fmla="*/ 563493 h 2382167"/>
              <a:gd name="connsiteX123" fmla="*/ 204425 w 935662"/>
              <a:gd name="connsiteY123" fmla="*/ 606431 h 2382167"/>
              <a:gd name="connsiteX124" fmla="*/ 229318 w 935662"/>
              <a:gd name="connsiteY124" fmla="*/ 699155 h 2382167"/>
              <a:gd name="connsiteX125" fmla="*/ 216871 w 935662"/>
              <a:gd name="connsiteY125" fmla="*/ 742405 h 2382167"/>
              <a:gd name="connsiteX126" fmla="*/ 216560 w 935662"/>
              <a:gd name="connsiteY126" fmla="*/ 763251 h 2382167"/>
              <a:gd name="connsiteX127" fmla="*/ 434367 w 935662"/>
              <a:gd name="connsiteY127" fmla="*/ 1467695 h 2382167"/>
              <a:gd name="connsiteX128" fmla="*/ 493485 w 935662"/>
              <a:gd name="connsiteY128" fmla="*/ 1757065 h 2382167"/>
              <a:gd name="connsiteX129" fmla="*/ 504375 w 935662"/>
              <a:gd name="connsiteY129" fmla="*/ 2087817 h 2382167"/>
              <a:gd name="connsiteX130" fmla="*/ 503754 w 935662"/>
              <a:gd name="connsiteY130" fmla="*/ 2141335 h 2382167"/>
              <a:gd name="connsiteX131" fmla="*/ 489751 w 935662"/>
              <a:gd name="connsiteY131" fmla="*/ 2257395 h 2382167"/>
              <a:gd name="connsiteX132" fmla="*/ 488195 w 935662"/>
              <a:gd name="connsiteY132" fmla="*/ 2262372 h 2382167"/>
              <a:gd name="connsiteX133" fmla="*/ 482283 w 935662"/>
              <a:gd name="connsiteY133" fmla="*/ 2269529 h 2382167"/>
              <a:gd name="connsiteX134" fmla="*/ 453036 w 935662"/>
              <a:gd name="connsiteY134" fmla="*/ 1891794 h 2382167"/>
              <a:gd name="connsiteX135" fmla="*/ 472017 w 935662"/>
              <a:gd name="connsiteY135" fmla="*/ 1951223 h 2382167"/>
              <a:gd name="connsiteX136" fmla="*/ 487573 w 935662"/>
              <a:gd name="connsiteY136" fmla="*/ 2012207 h 2382167"/>
              <a:gd name="connsiteX137" fmla="*/ 499398 w 935662"/>
              <a:gd name="connsiteY137" fmla="*/ 2074750 h 2382167"/>
              <a:gd name="connsiteX138" fmla="*/ 502509 w 935662"/>
              <a:gd name="connsiteY138" fmla="*/ 2074750 h 2382167"/>
              <a:gd name="connsiteX139" fmla="*/ 502509 w 935662"/>
              <a:gd name="connsiteY139" fmla="*/ 1982026 h 2382167"/>
              <a:gd name="connsiteX140" fmla="*/ 433122 w 935662"/>
              <a:gd name="connsiteY140" fmla="*/ 1478897 h 2382167"/>
              <a:gd name="connsiteX141" fmla="*/ 419121 w 935662"/>
              <a:gd name="connsiteY141" fmla="*/ 1427247 h 2382167"/>
              <a:gd name="connsiteX142" fmla="*/ 408542 w 935662"/>
              <a:gd name="connsiteY142" fmla="*/ 1414799 h 2382167"/>
              <a:gd name="connsiteX143" fmla="*/ 342577 w 935662"/>
              <a:gd name="connsiteY143" fmla="*/ 1394886 h 2382167"/>
              <a:gd name="connsiteX144" fmla="*/ 267900 w 935662"/>
              <a:gd name="connsiteY144" fmla="*/ 1323633 h 2382167"/>
              <a:gd name="connsiteX145" fmla="*/ 256699 w 935662"/>
              <a:gd name="connsiteY145" fmla="*/ 1269493 h 2382167"/>
              <a:gd name="connsiteX146" fmla="*/ 268523 w 935662"/>
              <a:gd name="connsiteY146" fmla="*/ 1276650 h 2382167"/>
              <a:gd name="connsiteX147" fmla="*/ 306484 w 935662"/>
              <a:gd name="connsiteY147" fmla="*/ 1290029 h 2382167"/>
              <a:gd name="connsiteX148" fmla="*/ 392051 w 935662"/>
              <a:gd name="connsiteY148" fmla="*/ 1350703 h 2382167"/>
              <a:gd name="connsiteX149" fmla="*/ 402006 w 935662"/>
              <a:gd name="connsiteY149" fmla="*/ 1367194 h 2382167"/>
              <a:gd name="connsiteX150" fmla="*/ 401385 w 935662"/>
              <a:gd name="connsiteY150" fmla="*/ 1361282 h 2382167"/>
              <a:gd name="connsiteX151" fmla="*/ 387694 w 935662"/>
              <a:gd name="connsiteY151" fmla="*/ 1311809 h 2382167"/>
              <a:gd name="connsiteX152" fmla="*/ 371825 w 935662"/>
              <a:gd name="connsiteY152" fmla="*/ 1294386 h 2382167"/>
              <a:gd name="connsiteX153" fmla="*/ 307105 w 935662"/>
              <a:gd name="connsiteY153" fmla="*/ 1277582 h 2382167"/>
              <a:gd name="connsiteX154" fmla="*/ 233985 w 935662"/>
              <a:gd name="connsiteY154" fmla="*/ 1212552 h 2382167"/>
              <a:gd name="connsiteX155" fmla="*/ 220917 w 935662"/>
              <a:gd name="connsiteY155" fmla="*/ 1157790 h 2382167"/>
              <a:gd name="connsiteX156" fmla="*/ 223717 w 935662"/>
              <a:gd name="connsiteY156" fmla="*/ 1155924 h 2382167"/>
              <a:gd name="connsiteX157" fmla="*/ 286570 w 935662"/>
              <a:gd name="connsiteY157" fmla="*/ 1177082 h 2382167"/>
              <a:gd name="connsiteX158" fmla="*/ 345689 w 935662"/>
              <a:gd name="connsiteY158" fmla="*/ 1214420 h 2382167"/>
              <a:gd name="connsiteX159" fmla="*/ 371514 w 935662"/>
              <a:gd name="connsiteY159" fmla="*/ 1257047 h 2382167"/>
              <a:gd name="connsiteX160" fmla="*/ 348489 w 935662"/>
              <a:gd name="connsiteY160" fmla="*/ 1182683 h 2382167"/>
              <a:gd name="connsiteX161" fmla="*/ 341643 w 935662"/>
              <a:gd name="connsiteY161" fmla="*/ 1181125 h 2382167"/>
              <a:gd name="connsiteX162" fmla="*/ 262922 w 935662"/>
              <a:gd name="connsiteY162" fmla="*/ 1159967 h 2382167"/>
              <a:gd name="connsiteX163" fmla="*/ 200069 w 935662"/>
              <a:gd name="connsiteY163" fmla="*/ 1103960 h 2382167"/>
              <a:gd name="connsiteX164" fmla="*/ 185757 w 935662"/>
              <a:gd name="connsiteY164" fmla="*/ 1040486 h 2382167"/>
              <a:gd name="connsiteX165" fmla="*/ 252654 w 935662"/>
              <a:gd name="connsiteY165" fmla="*/ 1061644 h 2382167"/>
              <a:gd name="connsiteX166" fmla="*/ 308350 w 935662"/>
              <a:gd name="connsiteY166" fmla="*/ 1097427 h 2382167"/>
              <a:gd name="connsiteX167" fmla="*/ 335731 w 935662"/>
              <a:gd name="connsiteY167" fmla="*/ 1142544 h 2382167"/>
              <a:gd name="connsiteX168" fmla="*/ 333865 w 935662"/>
              <a:gd name="connsiteY168" fmla="*/ 1134142 h 2382167"/>
              <a:gd name="connsiteX169" fmla="*/ 320174 w 935662"/>
              <a:gd name="connsiteY169" fmla="*/ 1089025 h 2382167"/>
              <a:gd name="connsiteX170" fmla="*/ 294970 w 935662"/>
              <a:gd name="connsiteY170" fmla="*/ 1062889 h 2382167"/>
              <a:gd name="connsiteX171" fmla="*/ 229940 w 935662"/>
              <a:gd name="connsiteY171" fmla="*/ 1047021 h 2382167"/>
              <a:gd name="connsiteX172" fmla="*/ 163975 w 935662"/>
              <a:gd name="connsiteY172" fmla="*/ 987591 h 2382167"/>
              <a:gd name="connsiteX173" fmla="*/ 151219 w 935662"/>
              <a:gd name="connsiteY173" fmla="*/ 933450 h 2382167"/>
              <a:gd name="connsiteX174" fmla="*/ 151219 w 935662"/>
              <a:gd name="connsiteY174" fmla="*/ 924738 h 2382167"/>
              <a:gd name="connsiteX175" fmla="*/ 210961 w 935662"/>
              <a:gd name="connsiteY175" fmla="*/ 947141 h 2382167"/>
              <a:gd name="connsiteX176" fmla="*/ 278479 w 935662"/>
              <a:gd name="connsiteY176" fmla="*/ 991325 h 2382167"/>
              <a:gd name="connsiteX177" fmla="*/ 298392 w 935662"/>
              <a:gd name="connsiteY177" fmla="*/ 1021818 h 2382167"/>
              <a:gd name="connsiteX178" fmla="*/ 278479 w 935662"/>
              <a:gd name="connsiteY178" fmla="*/ 960520 h 2382167"/>
              <a:gd name="connsiteX179" fmla="*/ 272256 w 935662"/>
              <a:gd name="connsiteY179" fmla="*/ 955853 h 2382167"/>
              <a:gd name="connsiteX180" fmla="*/ 201937 w 935662"/>
              <a:gd name="connsiteY180" fmla="*/ 935940 h 2382167"/>
              <a:gd name="connsiteX181" fmla="*/ 125083 w 935662"/>
              <a:gd name="connsiteY181" fmla="*/ 865619 h 2382167"/>
              <a:gd name="connsiteX182" fmla="*/ 115436 w 935662"/>
              <a:gd name="connsiteY182" fmla="*/ 822682 h 2382167"/>
              <a:gd name="connsiteX183" fmla="*/ 114191 w 935662"/>
              <a:gd name="connsiteY183" fmla="*/ 810547 h 2382167"/>
              <a:gd name="connsiteX184" fmla="*/ 169266 w 935662"/>
              <a:gd name="connsiteY184" fmla="*/ 832950 h 2382167"/>
              <a:gd name="connsiteX185" fmla="*/ 242698 w 935662"/>
              <a:gd name="connsiteY185" fmla="*/ 878688 h 2382167"/>
              <a:gd name="connsiteX186" fmla="*/ 261677 w 935662"/>
              <a:gd name="connsiteY186" fmla="*/ 909181 h 2382167"/>
              <a:gd name="connsiteX187" fmla="*/ 243009 w 935662"/>
              <a:gd name="connsiteY187" fmla="*/ 854108 h 2382167"/>
              <a:gd name="connsiteX188" fmla="*/ 233675 w 935662"/>
              <a:gd name="connsiteY188" fmla="*/ 846951 h 2382167"/>
              <a:gd name="connsiteX189" fmla="*/ 174867 w 935662"/>
              <a:gd name="connsiteY189" fmla="*/ 823614 h 2382167"/>
              <a:gd name="connsiteX190" fmla="*/ 88055 w 935662"/>
              <a:gd name="connsiteY190" fmla="*/ 747694 h 2382167"/>
              <a:gd name="connsiteX191" fmla="*/ 77476 w 935662"/>
              <a:gd name="connsiteY191" fmla="*/ 702266 h 2382167"/>
              <a:gd name="connsiteX192" fmla="*/ 134106 w 935662"/>
              <a:gd name="connsiteY192" fmla="*/ 720313 h 2382167"/>
              <a:gd name="connsiteX193" fmla="*/ 219982 w 935662"/>
              <a:gd name="connsiteY193" fmla="*/ 795611 h 2382167"/>
              <a:gd name="connsiteX194" fmla="*/ 226829 w 935662"/>
              <a:gd name="connsiteY194" fmla="*/ 804946 h 2382167"/>
              <a:gd name="connsiteX195" fmla="*/ 207848 w 935662"/>
              <a:gd name="connsiteY195" fmla="*/ 750805 h 2382167"/>
              <a:gd name="connsiteX196" fmla="*/ 202248 w 935662"/>
              <a:gd name="connsiteY196" fmla="*/ 744893 h 2382167"/>
              <a:gd name="connsiteX197" fmla="*/ 191046 w 935662"/>
              <a:gd name="connsiteY197" fmla="*/ 737115 h 2382167"/>
              <a:gd name="connsiteX198" fmla="*/ 138773 w 935662"/>
              <a:gd name="connsiteY198" fmla="*/ 610166 h 2382167"/>
              <a:gd name="connsiteX199" fmla="*/ 148729 w 935662"/>
              <a:gd name="connsiteY199" fmla="*/ 563493 h 2382167"/>
              <a:gd name="connsiteX200" fmla="*/ 605187 w 935662"/>
              <a:gd name="connsiteY200" fmla="*/ 473881 h 2382167"/>
              <a:gd name="connsiteX201" fmla="*/ 612965 w 935662"/>
              <a:gd name="connsiteY201" fmla="*/ 485081 h 2382167"/>
              <a:gd name="connsiteX202" fmla="*/ 660261 w 935662"/>
              <a:gd name="connsiteY202" fmla="*/ 522109 h 2382167"/>
              <a:gd name="connsiteX203" fmla="*/ 751117 w 935662"/>
              <a:gd name="connsiteY203" fmla="*/ 632878 h 2382167"/>
              <a:gd name="connsiteX204" fmla="*/ 758585 w 935662"/>
              <a:gd name="connsiteY204" fmla="*/ 726536 h 2382167"/>
              <a:gd name="connsiteX205" fmla="*/ 758274 w 935662"/>
              <a:gd name="connsiteY205" fmla="*/ 735247 h 2382167"/>
              <a:gd name="connsiteX206" fmla="*/ 750806 w 935662"/>
              <a:gd name="connsiteY206" fmla="*/ 729024 h 2382167"/>
              <a:gd name="connsiteX207" fmla="*/ 687953 w 935662"/>
              <a:gd name="connsiteY207" fmla="*/ 685463 h 2382167"/>
              <a:gd name="connsiteX208" fmla="*/ 649372 w 935662"/>
              <a:gd name="connsiteY208" fmla="*/ 663994 h 2382167"/>
              <a:gd name="connsiteX209" fmla="*/ 598342 w 935662"/>
              <a:gd name="connsiteY209" fmla="*/ 584339 h 2382167"/>
              <a:gd name="connsiteX210" fmla="*/ 605187 w 935662"/>
              <a:gd name="connsiteY210" fmla="*/ 473881 h 2382167"/>
              <a:gd name="connsiteX211" fmla="*/ 927539 w 935662"/>
              <a:gd name="connsiteY211" fmla="*/ 469837 h 2382167"/>
              <a:gd name="connsiteX212" fmla="*/ 932829 w 935662"/>
              <a:gd name="connsiteY212" fmla="*/ 584030 h 2382167"/>
              <a:gd name="connsiteX213" fmla="*/ 890824 w 935662"/>
              <a:gd name="connsiteY213" fmla="*/ 650305 h 2382167"/>
              <a:gd name="connsiteX214" fmla="*/ 847573 w 935662"/>
              <a:gd name="connsiteY214" fmla="*/ 675820 h 2382167"/>
              <a:gd name="connsiteX215" fmla="*/ 780988 w 935662"/>
              <a:gd name="connsiteY215" fmla="*/ 722803 h 2382167"/>
              <a:gd name="connsiteX216" fmla="*/ 776942 w 935662"/>
              <a:gd name="connsiteY216" fmla="*/ 725914 h 2382167"/>
              <a:gd name="connsiteX217" fmla="*/ 773520 w 935662"/>
              <a:gd name="connsiteY217" fmla="*/ 725291 h 2382167"/>
              <a:gd name="connsiteX218" fmla="*/ 776942 w 935662"/>
              <a:gd name="connsiteY218" fmla="*/ 655594 h 2382167"/>
              <a:gd name="connsiteX219" fmla="*/ 789077 w 935662"/>
              <a:gd name="connsiteY219" fmla="*/ 599276 h 2382167"/>
              <a:gd name="connsiteX220" fmla="*/ 850374 w 935662"/>
              <a:gd name="connsiteY220" fmla="*/ 524911 h 2382167"/>
              <a:gd name="connsiteX221" fmla="*/ 924738 w 935662"/>
              <a:gd name="connsiteY221" fmla="*/ 470458 h 2382167"/>
              <a:gd name="connsiteX222" fmla="*/ 927539 w 935662"/>
              <a:gd name="connsiteY222" fmla="*/ 469837 h 2382167"/>
              <a:gd name="connsiteX223" fmla="*/ 606743 w 935662"/>
              <a:gd name="connsiteY223" fmla="*/ 311149 h 2382167"/>
              <a:gd name="connsiteX224" fmla="*/ 659328 w 935662"/>
              <a:gd name="connsiteY224" fmla="*/ 357200 h 2382167"/>
              <a:gd name="connsiteX225" fmla="*/ 671773 w 935662"/>
              <a:gd name="connsiteY225" fmla="*/ 362799 h 2382167"/>
              <a:gd name="connsiteX226" fmla="*/ 746761 w 935662"/>
              <a:gd name="connsiteY226" fmla="*/ 451167 h 2382167"/>
              <a:gd name="connsiteX227" fmla="*/ 759206 w 935662"/>
              <a:gd name="connsiteY227" fmla="*/ 556957 h 2382167"/>
              <a:gd name="connsiteX228" fmla="*/ 757961 w 935662"/>
              <a:gd name="connsiteY228" fmla="*/ 570337 h 2382167"/>
              <a:gd name="connsiteX229" fmla="*/ 751428 w 935662"/>
              <a:gd name="connsiteY229" fmla="*/ 565047 h 2382167"/>
              <a:gd name="connsiteX230" fmla="*/ 689820 w 935662"/>
              <a:gd name="connsiteY230" fmla="*/ 521798 h 2382167"/>
              <a:gd name="connsiteX231" fmla="*/ 651236 w 935662"/>
              <a:gd name="connsiteY231" fmla="*/ 500640 h 2382167"/>
              <a:gd name="connsiteX232" fmla="*/ 598654 w 935662"/>
              <a:gd name="connsiteY232" fmla="*/ 416629 h 2382167"/>
              <a:gd name="connsiteX233" fmla="*/ 604877 w 935662"/>
              <a:gd name="connsiteY233" fmla="*/ 314260 h 2382167"/>
              <a:gd name="connsiteX234" fmla="*/ 606743 w 935662"/>
              <a:gd name="connsiteY234" fmla="*/ 311149 h 2382167"/>
              <a:gd name="connsiteX235" fmla="*/ 930029 w 935662"/>
              <a:gd name="connsiteY235" fmla="*/ 304927 h 2382167"/>
              <a:gd name="connsiteX236" fmla="*/ 933140 w 935662"/>
              <a:gd name="connsiteY236" fmla="*/ 414140 h 2382167"/>
              <a:gd name="connsiteX237" fmla="*/ 894557 w 935662"/>
              <a:gd name="connsiteY237" fmla="*/ 484149 h 2382167"/>
              <a:gd name="connsiteX238" fmla="*/ 874333 w 935662"/>
              <a:gd name="connsiteY238" fmla="*/ 497216 h 2382167"/>
              <a:gd name="connsiteX239" fmla="*/ 776010 w 935662"/>
              <a:gd name="connsiteY239" fmla="*/ 563805 h 2382167"/>
              <a:gd name="connsiteX240" fmla="*/ 774141 w 935662"/>
              <a:gd name="connsiteY240" fmla="*/ 546379 h 2382167"/>
              <a:gd name="connsiteX241" fmla="*/ 791256 w 935662"/>
              <a:gd name="connsiteY241" fmla="*/ 427830 h 2382167"/>
              <a:gd name="connsiteX242" fmla="*/ 850685 w 935662"/>
              <a:gd name="connsiteY242" fmla="*/ 360933 h 2382167"/>
              <a:gd name="connsiteX243" fmla="*/ 924117 w 935662"/>
              <a:gd name="connsiteY243" fmla="*/ 307104 h 2382167"/>
              <a:gd name="connsiteX244" fmla="*/ 930029 w 935662"/>
              <a:gd name="connsiteY244" fmla="*/ 304927 h 2382167"/>
              <a:gd name="connsiteX245" fmla="*/ 602386 w 935662"/>
              <a:gd name="connsiteY245" fmla="*/ 148730 h 2382167"/>
              <a:gd name="connsiteX246" fmla="*/ 663062 w 935662"/>
              <a:gd name="connsiteY246" fmla="*/ 196337 h 2382167"/>
              <a:gd name="connsiteX247" fmla="*/ 750495 w 935662"/>
              <a:gd name="connsiteY247" fmla="*/ 343199 h 2382167"/>
              <a:gd name="connsiteX248" fmla="*/ 755473 w 935662"/>
              <a:gd name="connsiteY248" fmla="*/ 414762 h 2382167"/>
              <a:gd name="connsiteX249" fmla="*/ 751116 w 935662"/>
              <a:gd name="connsiteY249" fmla="*/ 415697 h 2382167"/>
              <a:gd name="connsiteX250" fmla="*/ 667418 w 935662"/>
              <a:gd name="connsiteY250" fmla="*/ 346621 h 2382167"/>
              <a:gd name="connsiteX251" fmla="*/ 596163 w 935662"/>
              <a:gd name="connsiteY251" fmla="*/ 229317 h 2382167"/>
              <a:gd name="connsiteX252" fmla="*/ 602386 w 935662"/>
              <a:gd name="connsiteY252" fmla="*/ 148730 h 2382167"/>
              <a:gd name="connsiteX253" fmla="*/ 925671 w 935662"/>
              <a:gd name="connsiteY253" fmla="*/ 140018 h 2382167"/>
              <a:gd name="connsiteX254" fmla="*/ 927539 w 935662"/>
              <a:gd name="connsiteY254" fmla="*/ 159309 h 2382167"/>
              <a:gd name="connsiteX255" fmla="*/ 931272 w 935662"/>
              <a:gd name="connsiteY255" fmla="*/ 221850 h 2382167"/>
              <a:gd name="connsiteX256" fmla="*/ 857840 w 935662"/>
              <a:gd name="connsiteY256" fmla="*/ 341020 h 2382167"/>
              <a:gd name="connsiteX257" fmla="*/ 794055 w 935662"/>
              <a:gd name="connsiteY257" fmla="*/ 385827 h 2382167"/>
              <a:gd name="connsiteX258" fmla="*/ 774452 w 935662"/>
              <a:gd name="connsiteY258" fmla="*/ 410718 h 2382167"/>
              <a:gd name="connsiteX259" fmla="*/ 801212 w 935662"/>
              <a:gd name="connsiteY259" fmla="*/ 259188 h 2382167"/>
              <a:gd name="connsiteX260" fmla="*/ 865308 w 935662"/>
              <a:gd name="connsiteY260" fmla="*/ 188868 h 2382167"/>
              <a:gd name="connsiteX261" fmla="*/ 925671 w 935662"/>
              <a:gd name="connsiteY261" fmla="*/ 140018 h 2382167"/>
              <a:gd name="connsiteX262" fmla="*/ 754851 w 935662"/>
              <a:gd name="connsiteY262" fmla="*/ 0 h 2382167"/>
              <a:gd name="connsiteX263" fmla="*/ 766053 w 935662"/>
              <a:gd name="connsiteY263" fmla="*/ 12135 h 2382167"/>
              <a:gd name="connsiteX264" fmla="*/ 820816 w 935662"/>
              <a:gd name="connsiteY264" fmla="*/ 107657 h 2382167"/>
              <a:gd name="connsiteX265" fmla="*/ 816459 w 935662"/>
              <a:gd name="connsiteY265" fmla="*/ 188557 h 2382167"/>
              <a:gd name="connsiteX266" fmla="*/ 765430 w 935662"/>
              <a:gd name="connsiteY266" fmla="*/ 271323 h 2382167"/>
              <a:gd name="connsiteX267" fmla="*/ 760763 w 935662"/>
              <a:gd name="connsiteY267" fmla="*/ 284080 h 2382167"/>
              <a:gd name="connsiteX268" fmla="*/ 764808 w 935662"/>
              <a:gd name="connsiteY268" fmla="*/ 971101 h 2382167"/>
              <a:gd name="connsiteX269" fmla="*/ 749873 w 935662"/>
              <a:gd name="connsiteY269" fmla="*/ 1387110 h 2382167"/>
              <a:gd name="connsiteX270" fmla="*/ 653105 w 935662"/>
              <a:gd name="connsiteY270" fmla="*/ 1961492 h 2382167"/>
              <a:gd name="connsiteX271" fmla="*/ 637235 w 935662"/>
              <a:gd name="connsiteY271" fmla="*/ 2047059 h 2382167"/>
              <a:gd name="connsiteX272" fmla="*/ 577806 w 935662"/>
              <a:gd name="connsiteY272" fmla="*/ 2214147 h 2382167"/>
              <a:gd name="connsiteX273" fmla="*/ 498773 w 935662"/>
              <a:gd name="connsiteY273" fmla="*/ 2372212 h 2382167"/>
              <a:gd name="connsiteX274" fmla="*/ 492239 w 935662"/>
              <a:gd name="connsiteY274" fmla="*/ 2382167 h 2382167"/>
              <a:gd name="connsiteX275" fmla="*/ 659639 w 935662"/>
              <a:gd name="connsiteY275" fmla="*/ 1748665 h 2382167"/>
              <a:gd name="connsiteX276" fmla="*/ 659328 w 935662"/>
              <a:gd name="connsiteY276" fmla="*/ 1840455 h 2382167"/>
              <a:gd name="connsiteX277" fmla="*/ 655906 w 935662"/>
              <a:gd name="connsiteY277" fmla="*/ 1932866 h 2382167"/>
              <a:gd name="connsiteX278" fmla="*/ 661816 w 935662"/>
              <a:gd name="connsiteY278" fmla="*/ 1912331 h 2382167"/>
              <a:gd name="connsiteX279" fmla="*/ 739915 w 935662"/>
              <a:gd name="connsiteY279" fmla="*/ 1458673 h 2382167"/>
              <a:gd name="connsiteX280" fmla="*/ 758586 w 935662"/>
              <a:gd name="connsiteY280" fmla="*/ 1076270 h 2382167"/>
              <a:gd name="connsiteX281" fmla="*/ 758586 w 935662"/>
              <a:gd name="connsiteY281" fmla="*/ 1058534 h 2382167"/>
              <a:gd name="connsiteX282" fmla="*/ 755785 w 935662"/>
              <a:gd name="connsiteY282" fmla="*/ 1067869 h 2382167"/>
              <a:gd name="connsiteX283" fmla="*/ 731826 w 935662"/>
              <a:gd name="connsiteY283" fmla="*/ 1047955 h 2382167"/>
              <a:gd name="connsiteX284" fmla="*/ 669907 w 935662"/>
              <a:gd name="connsiteY284" fmla="*/ 1010617 h 2382167"/>
              <a:gd name="connsiteX285" fmla="*/ 596164 w 935662"/>
              <a:gd name="connsiteY285" fmla="*/ 877445 h 2382167"/>
              <a:gd name="connsiteX286" fmla="*/ 602387 w 935662"/>
              <a:gd name="connsiteY286" fmla="*/ 810236 h 2382167"/>
              <a:gd name="connsiteX287" fmla="*/ 607365 w 935662"/>
              <a:gd name="connsiteY287" fmla="*/ 814281 h 2382167"/>
              <a:gd name="connsiteX288" fmla="*/ 671152 w 935662"/>
              <a:gd name="connsiteY288" fmla="*/ 861886 h 2382167"/>
              <a:gd name="connsiteX289" fmla="*/ 736493 w 935662"/>
              <a:gd name="connsiteY289" fmla="*/ 925050 h 2382167"/>
              <a:gd name="connsiteX290" fmla="*/ 752050 w 935662"/>
              <a:gd name="connsiteY290" fmla="*/ 981369 h 2382167"/>
              <a:gd name="connsiteX291" fmla="*/ 758896 w 935662"/>
              <a:gd name="connsiteY291" fmla="*/ 1026174 h 2382167"/>
              <a:gd name="connsiteX292" fmla="*/ 759829 w 935662"/>
              <a:gd name="connsiteY292" fmla="*/ 1017774 h 2382167"/>
              <a:gd name="connsiteX293" fmla="*/ 760141 w 935662"/>
              <a:gd name="connsiteY293" fmla="*/ 544824 h 2382167"/>
              <a:gd name="connsiteX294" fmla="*/ 756096 w 935662"/>
              <a:gd name="connsiteY294" fmla="*/ 283769 h 2382167"/>
              <a:gd name="connsiteX295" fmla="*/ 746762 w 935662"/>
              <a:gd name="connsiteY295" fmla="*/ 257009 h 2382167"/>
              <a:gd name="connsiteX296" fmla="*/ 709734 w 935662"/>
              <a:gd name="connsiteY296" fmla="*/ 197580 h 2382167"/>
              <a:gd name="connsiteX297" fmla="*/ 702889 w 935662"/>
              <a:gd name="connsiteY297" fmla="*/ 104858 h 2382167"/>
              <a:gd name="connsiteX298" fmla="*/ 752361 w 935662"/>
              <a:gd name="connsiteY298" fmla="*/ 4667 h 2382167"/>
              <a:gd name="connsiteX299" fmla="*/ 754851 w 935662"/>
              <a:gd name="connsiteY299" fmla="*/ 0 h 238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</a:cxnLst>
            <a:rect l="l" t="t" r="r" b="b"/>
            <a:pathLst>
              <a:path w="935662" h="2382167">
                <a:moveTo>
                  <a:pt x="479172" y="1200107"/>
                </a:moveTo>
                <a:cubicBezTo>
                  <a:pt x="481040" y="1203219"/>
                  <a:pt x="482906" y="1204774"/>
                  <a:pt x="483528" y="1206953"/>
                </a:cubicBezTo>
                <a:cubicBezTo>
                  <a:pt x="490996" y="1227177"/>
                  <a:pt x="499709" y="1247091"/>
                  <a:pt x="505621" y="1267938"/>
                </a:cubicBezTo>
                <a:cubicBezTo>
                  <a:pt x="513089" y="1294074"/>
                  <a:pt x="507176" y="1317722"/>
                  <a:pt x="488506" y="1337946"/>
                </a:cubicBezTo>
                <a:cubicBezTo>
                  <a:pt x="478861" y="1348214"/>
                  <a:pt x="468281" y="1357549"/>
                  <a:pt x="459258" y="1367817"/>
                </a:cubicBezTo>
                <a:cubicBezTo>
                  <a:pt x="447434" y="1380886"/>
                  <a:pt x="437478" y="1394266"/>
                  <a:pt x="426586" y="1407956"/>
                </a:cubicBezTo>
                <a:cubicBezTo>
                  <a:pt x="417875" y="1387419"/>
                  <a:pt x="413518" y="1365951"/>
                  <a:pt x="411339" y="1343547"/>
                </a:cubicBezTo>
                <a:cubicBezTo>
                  <a:pt x="410718" y="1335769"/>
                  <a:pt x="411028" y="1328301"/>
                  <a:pt x="410718" y="1320523"/>
                </a:cubicBezTo>
                <a:cubicBezTo>
                  <a:pt x="409473" y="1292208"/>
                  <a:pt x="420052" y="1269183"/>
                  <a:pt x="441521" y="1251136"/>
                </a:cubicBezTo>
                <a:cubicBezTo>
                  <a:pt x="458013" y="1237446"/>
                  <a:pt x="471393" y="1221887"/>
                  <a:pt x="479172" y="1200107"/>
                </a:cubicBezTo>
                <a:close/>
                <a:moveTo>
                  <a:pt x="0" y="1198862"/>
                </a:moveTo>
                <a:cubicBezTo>
                  <a:pt x="14001" y="1210686"/>
                  <a:pt x="28004" y="1222198"/>
                  <a:pt x="42006" y="1234334"/>
                </a:cubicBezTo>
                <a:cubicBezTo>
                  <a:pt x="117926" y="1300608"/>
                  <a:pt x="187936" y="1372795"/>
                  <a:pt x="252032" y="1450894"/>
                </a:cubicBezTo>
                <a:cubicBezTo>
                  <a:pt x="347244" y="1566953"/>
                  <a:pt x="410719" y="1697637"/>
                  <a:pt x="439968" y="1844810"/>
                </a:cubicBezTo>
                <a:cubicBezTo>
                  <a:pt x="441213" y="1851656"/>
                  <a:pt x="443080" y="1858190"/>
                  <a:pt x="444325" y="1865036"/>
                </a:cubicBezTo>
                <a:cubicBezTo>
                  <a:pt x="444325" y="1865036"/>
                  <a:pt x="444325" y="1865347"/>
                  <a:pt x="444012" y="1865347"/>
                </a:cubicBezTo>
                <a:cubicBezTo>
                  <a:pt x="427834" y="1829564"/>
                  <a:pt x="412275" y="1793159"/>
                  <a:pt x="395473" y="1757687"/>
                </a:cubicBezTo>
                <a:cubicBezTo>
                  <a:pt x="357202" y="1675545"/>
                  <a:pt x="305862" y="1601180"/>
                  <a:pt x="251722" y="1529304"/>
                </a:cubicBezTo>
                <a:cubicBezTo>
                  <a:pt x="170511" y="1421334"/>
                  <a:pt x="87123" y="1314921"/>
                  <a:pt x="4356" y="1207575"/>
                </a:cubicBezTo>
                <a:cubicBezTo>
                  <a:pt x="2490" y="1205085"/>
                  <a:pt x="622" y="1202908"/>
                  <a:pt x="0" y="1198862"/>
                </a:cubicBezTo>
                <a:close/>
                <a:moveTo>
                  <a:pt x="440901" y="1077825"/>
                </a:moveTo>
                <a:cubicBezTo>
                  <a:pt x="454591" y="1107385"/>
                  <a:pt x="467971" y="1133521"/>
                  <a:pt x="471394" y="1163081"/>
                </a:cubicBezTo>
                <a:cubicBezTo>
                  <a:pt x="473573" y="1182060"/>
                  <a:pt x="467971" y="1199173"/>
                  <a:pt x="455836" y="1213797"/>
                </a:cubicBezTo>
                <a:cubicBezTo>
                  <a:pt x="448058" y="1223132"/>
                  <a:pt x="439034" y="1231533"/>
                  <a:pt x="431256" y="1240868"/>
                </a:cubicBezTo>
                <a:cubicBezTo>
                  <a:pt x="418497" y="1256424"/>
                  <a:pt x="406051" y="1272294"/>
                  <a:pt x="392671" y="1288785"/>
                </a:cubicBezTo>
                <a:cubicBezTo>
                  <a:pt x="379291" y="1255181"/>
                  <a:pt x="372758" y="1220020"/>
                  <a:pt x="376180" y="1183616"/>
                </a:cubicBezTo>
                <a:cubicBezTo>
                  <a:pt x="378046" y="1164324"/>
                  <a:pt x="387070" y="1148146"/>
                  <a:pt x="401073" y="1135388"/>
                </a:cubicBezTo>
                <a:cubicBezTo>
                  <a:pt x="417876" y="1119831"/>
                  <a:pt x="433744" y="1103961"/>
                  <a:pt x="440901" y="1077825"/>
                </a:cubicBezTo>
                <a:close/>
                <a:moveTo>
                  <a:pt x="925984" y="976078"/>
                </a:moveTo>
                <a:cubicBezTo>
                  <a:pt x="927540" y="991324"/>
                  <a:pt x="929717" y="1004393"/>
                  <a:pt x="930028" y="1017460"/>
                </a:cubicBezTo>
                <a:cubicBezTo>
                  <a:pt x="930651" y="1041419"/>
                  <a:pt x="931583" y="1065689"/>
                  <a:pt x="929406" y="1089648"/>
                </a:cubicBezTo>
                <a:cubicBezTo>
                  <a:pt x="926606" y="1119829"/>
                  <a:pt x="909804" y="1142856"/>
                  <a:pt x="883978" y="1159347"/>
                </a:cubicBezTo>
                <a:cubicBezTo>
                  <a:pt x="876821" y="1163701"/>
                  <a:pt x="869665" y="1168057"/>
                  <a:pt x="862197" y="1171792"/>
                </a:cubicBezTo>
                <a:cubicBezTo>
                  <a:pt x="829216" y="1187660"/>
                  <a:pt x="796856" y="1204774"/>
                  <a:pt x="768230" y="1232777"/>
                </a:cubicBezTo>
                <a:cubicBezTo>
                  <a:pt x="765429" y="1199484"/>
                  <a:pt x="768230" y="1169613"/>
                  <a:pt x="774453" y="1139744"/>
                </a:cubicBezTo>
                <a:cubicBezTo>
                  <a:pt x="775387" y="1136009"/>
                  <a:pt x="776319" y="1132277"/>
                  <a:pt x="777253" y="1128542"/>
                </a:cubicBezTo>
                <a:cubicBezTo>
                  <a:pt x="787522" y="1074712"/>
                  <a:pt x="818325" y="1038619"/>
                  <a:pt x="869977" y="1020884"/>
                </a:cubicBezTo>
                <a:cubicBezTo>
                  <a:pt x="888956" y="1014349"/>
                  <a:pt x="903270" y="1000348"/>
                  <a:pt x="916650" y="986036"/>
                </a:cubicBezTo>
                <a:cubicBezTo>
                  <a:pt x="919138" y="983235"/>
                  <a:pt x="921628" y="980435"/>
                  <a:pt x="925984" y="976078"/>
                </a:cubicBezTo>
                <a:close/>
                <a:moveTo>
                  <a:pt x="602076" y="975456"/>
                </a:moveTo>
                <a:cubicBezTo>
                  <a:pt x="606432" y="980745"/>
                  <a:pt x="608609" y="983545"/>
                  <a:pt x="611099" y="985725"/>
                </a:cubicBezTo>
                <a:cubicBezTo>
                  <a:pt x="625100" y="997859"/>
                  <a:pt x="637235" y="1014040"/>
                  <a:pt x="653415" y="1020573"/>
                </a:cubicBezTo>
                <a:cubicBezTo>
                  <a:pt x="712844" y="1044221"/>
                  <a:pt x="740849" y="1088715"/>
                  <a:pt x="748316" y="1149701"/>
                </a:cubicBezTo>
                <a:cubicBezTo>
                  <a:pt x="752049" y="1178326"/>
                  <a:pt x="755473" y="1206951"/>
                  <a:pt x="750183" y="1237756"/>
                </a:cubicBezTo>
                <a:cubicBezTo>
                  <a:pt x="724979" y="1211620"/>
                  <a:pt x="696353" y="1193574"/>
                  <a:pt x="666172" y="1177704"/>
                </a:cubicBezTo>
                <a:cubicBezTo>
                  <a:pt x="664616" y="1176770"/>
                  <a:pt x="663060" y="1175838"/>
                  <a:pt x="661505" y="1175214"/>
                </a:cubicBezTo>
                <a:cubicBezTo>
                  <a:pt x="609854" y="1150323"/>
                  <a:pt x="588075" y="1108939"/>
                  <a:pt x="593674" y="1052621"/>
                </a:cubicBezTo>
                <a:cubicBezTo>
                  <a:pt x="596164" y="1028041"/>
                  <a:pt x="598964" y="1003461"/>
                  <a:pt x="602076" y="975456"/>
                </a:cubicBezTo>
                <a:close/>
                <a:moveTo>
                  <a:pt x="406363" y="966743"/>
                </a:moveTo>
                <a:cubicBezTo>
                  <a:pt x="419432" y="992569"/>
                  <a:pt x="432501" y="1017772"/>
                  <a:pt x="436234" y="1046709"/>
                </a:cubicBezTo>
                <a:cubicBezTo>
                  <a:pt x="439035" y="1068801"/>
                  <a:pt x="431257" y="1088091"/>
                  <a:pt x="416632" y="1104271"/>
                </a:cubicBezTo>
                <a:cubicBezTo>
                  <a:pt x="405120" y="1117340"/>
                  <a:pt x="392672" y="1129475"/>
                  <a:pt x="381471" y="1142855"/>
                </a:cubicBezTo>
                <a:cubicBezTo>
                  <a:pt x="373382" y="1152811"/>
                  <a:pt x="366536" y="1163702"/>
                  <a:pt x="358757" y="1174903"/>
                </a:cubicBezTo>
                <a:cubicBezTo>
                  <a:pt x="349423" y="1154679"/>
                  <a:pt x="344755" y="1133208"/>
                  <a:pt x="341955" y="1111428"/>
                </a:cubicBezTo>
                <a:cubicBezTo>
                  <a:pt x="341021" y="1104271"/>
                  <a:pt x="340710" y="1096804"/>
                  <a:pt x="340399" y="1089647"/>
                </a:cubicBezTo>
                <a:cubicBezTo>
                  <a:pt x="338533" y="1060399"/>
                  <a:pt x="348178" y="1035819"/>
                  <a:pt x="370271" y="1016838"/>
                </a:cubicBezTo>
                <a:cubicBezTo>
                  <a:pt x="386139" y="1003148"/>
                  <a:pt x="398584" y="987280"/>
                  <a:pt x="406363" y="966743"/>
                </a:cubicBezTo>
                <a:close/>
                <a:moveTo>
                  <a:pt x="371203" y="848818"/>
                </a:moveTo>
                <a:cubicBezTo>
                  <a:pt x="379604" y="870287"/>
                  <a:pt x="387695" y="889890"/>
                  <a:pt x="394850" y="909803"/>
                </a:cubicBezTo>
                <a:cubicBezTo>
                  <a:pt x="406364" y="941853"/>
                  <a:pt x="399519" y="969544"/>
                  <a:pt x="376492" y="994748"/>
                </a:cubicBezTo>
                <a:cubicBezTo>
                  <a:pt x="357513" y="1015283"/>
                  <a:pt x="339465" y="1037064"/>
                  <a:pt x="319863" y="1059778"/>
                </a:cubicBezTo>
                <a:cubicBezTo>
                  <a:pt x="315506" y="1042042"/>
                  <a:pt x="310839" y="1023374"/>
                  <a:pt x="306483" y="1004704"/>
                </a:cubicBezTo>
                <a:cubicBezTo>
                  <a:pt x="304927" y="998170"/>
                  <a:pt x="304927" y="991637"/>
                  <a:pt x="304303" y="985101"/>
                </a:cubicBezTo>
                <a:cubicBezTo>
                  <a:pt x="299949" y="949008"/>
                  <a:pt x="312395" y="920071"/>
                  <a:pt x="339776" y="895802"/>
                </a:cubicBezTo>
                <a:cubicBezTo>
                  <a:pt x="350356" y="886467"/>
                  <a:pt x="357200" y="872777"/>
                  <a:pt x="365291" y="860642"/>
                </a:cubicBezTo>
                <a:cubicBezTo>
                  <a:pt x="367469" y="857531"/>
                  <a:pt x="368714" y="853796"/>
                  <a:pt x="371203" y="848818"/>
                </a:cubicBezTo>
                <a:close/>
                <a:moveTo>
                  <a:pt x="925670" y="804322"/>
                </a:moveTo>
                <a:cubicBezTo>
                  <a:pt x="927226" y="815835"/>
                  <a:pt x="929405" y="827036"/>
                  <a:pt x="930027" y="838549"/>
                </a:cubicBezTo>
                <a:cubicBezTo>
                  <a:pt x="931271" y="863751"/>
                  <a:pt x="933138" y="888955"/>
                  <a:pt x="931582" y="913848"/>
                </a:cubicBezTo>
                <a:cubicBezTo>
                  <a:pt x="929716" y="944651"/>
                  <a:pt x="913535" y="968299"/>
                  <a:pt x="888021" y="985722"/>
                </a:cubicBezTo>
                <a:cubicBezTo>
                  <a:pt x="882732" y="989146"/>
                  <a:pt x="877442" y="992568"/>
                  <a:pt x="871843" y="995680"/>
                </a:cubicBezTo>
                <a:cubicBezTo>
                  <a:pt x="837926" y="1014348"/>
                  <a:pt x="803389" y="1031773"/>
                  <a:pt x="774141" y="1062576"/>
                </a:cubicBezTo>
                <a:cubicBezTo>
                  <a:pt x="769474" y="1008747"/>
                  <a:pt x="776008" y="959586"/>
                  <a:pt x="795610" y="912603"/>
                </a:cubicBezTo>
                <a:cubicBezTo>
                  <a:pt x="806500" y="886465"/>
                  <a:pt x="827037" y="868731"/>
                  <a:pt x="852240" y="857528"/>
                </a:cubicBezTo>
                <a:cubicBezTo>
                  <a:pt x="880243" y="845083"/>
                  <a:pt x="905446" y="829837"/>
                  <a:pt x="925670" y="804322"/>
                </a:cubicBezTo>
                <a:close/>
                <a:moveTo>
                  <a:pt x="334798" y="734625"/>
                </a:moveTo>
                <a:cubicBezTo>
                  <a:pt x="344134" y="759518"/>
                  <a:pt x="353158" y="781609"/>
                  <a:pt x="360625" y="804323"/>
                </a:cubicBezTo>
                <a:cubicBezTo>
                  <a:pt x="369336" y="831704"/>
                  <a:pt x="362181" y="855973"/>
                  <a:pt x="343511" y="877131"/>
                </a:cubicBezTo>
                <a:cubicBezTo>
                  <a:pt x="330130" y="892067"/>
                  <a:pt x="316129" y="907002"/>
                  <a:pt x="303060" y="922248"/>
                </a:cubicBezTo>
                <a:cubicBezTo>
                  <a:pt x="296837" y="929716"/>
                  <a:pt x="292170" y="938429"/>
                  <a:pt x="286257" y="947452"/>
                </a:cubicBezTo>
                <a:cubicBezTo>
                  <a:pt x="275678" y="924738"/>
                  <a:pt x="271634" y="901403"/>
                  <a:pt x="268521" y="877755"/>
                </a:cubicBezTo>
                <a:cubicBezTo>
                  <a:pt x="262922" y="837305"/>
                  <a:pt x="275367" y="804633"/>
                  <a:pt x="307416" y="778497"/>
                </a:cubicBezTo>
                <a:cubicBezTo>
                  <a:pt x="316750" y="771030"/>
                  <a:pt x="322041" y="758584"/>
                  <a:pt x="328886" y="748005"/>
                </a:cubicBezTo>
                <a:cubicBezTo>
                  <a:pt x="331065" y="744894"/>
                  <a:pt x="332310" y="740848"/>
                  <a:pt x="334798" y="734625"/>
                </a:cubicBezTo>
                <a:close/>
                <a:moveTo>
                  <a:pt x="350355" y="650927"/>
                </a:moveTo>
                <a:cubicBezTo>
                  <a:pt x="368402" y="679553"/>
                  <a:pt x="386759" y="708179"/>
                  <a:pt x="403872" y="737116"/>
                </a:cubicBezTo>
                <a:cubicBezTo>
                  <a:pt x="486327" y="875267"/>
                  <a:pt x="556337" y="1019019"/>
                  <a:pt x="607677" y="1171793"/>
                </a:cubicBezTo>
                <a:cubicBezTo>
                  <a:pt x="656216" y="1315546"/>
                  <a:pt x="677995" y="1462719"/>
                  <a:pt x="667105" y="1614562"/>
                </a:cubicBezTo>
                <a:cubicBezTo>
                  <a:pt x="664616" y="1648165"/>
                  <a:pt x="662749" y="1681458"/>
                  <a:pt x="660261" y="1715062"/>
                </a:cubicBezTo>
                <a:cubicBezTo>
                  <a:pt x="659949" y="1717241"/>
                  <a:pt x="659016" y="1720042"/>
                  <a:pt x="658082" y="1725330"/>
                </a:cubicBezTo>
                <a:cubicBezTo>
                  <a:pt x="655592" y="1696083"/>
                  <a:pt x="653104" y="1669634"/>
                  <a:pt x="650925" y="1643498"/>
                </a:cubicBezTo>
                <a:cubicBezTo>
                  <a:pt x="640346" y="1521838"/>
                  <a:pt x="612965" y="1403601"/>
                  <a:pt x="576250" y="1287231"/>
                </a:cubicBezTo>
                <a:cubicBezTo>
                  <a:pt x="510907" y="1078760"/>
                  <a:pt x="434366" y="874644"/>
                  <a:pt x="355333" y="671151"/>
                </a:cubicBezTo>
                <a:cubicBezTo>
                  <a:pt x="352845" y="664929"/>
                  <a:pt x="350666" y="658395"/>
                  <a:pt x="350355" y="650927"/>
                </a:cubicBezTo>
                <a:close/>
                <a:moveTo>
                  <a:pt x="605500" y="643770"/>
                </a:moveTo>
                <a:cubicBezTo>
                  <a:pt x="608611" y="647192"/>
                  <a:pt x="611412" y="650304"/>
                  <a:pt x="614523" y="653728"/>
                </a:cubicBezTo>
                <a:cubicBezTo>
                  <a:pt x="628213" y="669285"/>
                  <a:pt x="644392" y="681730"/>
                  <a:pt x="663684" y="690132"/>
                </a:cubicBezTo>
                <a:cubicBezTo>
                  <a:pt x="677998" y="696355"/>
                  <a:pt x="691688" y="704444"/>
                  <a:pt x="704444" y="713468"/>
                </a:cubicBezTo>
                <a:cubicBezTo>
                  <a:pt x="724047" y="727469"/>
                  <a:pt x="735560" y="748005"/>
                  <a:pt x="742405" y="771030"/>
                </a:cubicBezTo>
                <a:cubicBezTo>
                  <a:pt x="754541" y="810548"/>
                  <a:pt x="760764" y="850685"/>
                  <a:pt x="757653" y="892069"/>
                </a:cubicBezTo>
                <a:cubicBezTo>
                  <a:pt x="757340" y="894246"/>
                  <a:pt x="757029" y="896736"/>
                  <a:pt x="756718" y="900469"/>
                </a:cubicBezTo>
                <a:cubicBezTo>
                  <a:pt x="754229" y="898292"/>
                  <a:pt x="752673" y="897047"/>
                  <a:pt x="751117" y="895802"/>
                </a:cubicBezTo>
                <a:cubicBezTo>
                  <a:pt x="730270" y="881177"/>
                  <a:pt x="709735" y="866242"/>
                  <a:pt x="688887" y="851930"/>
                </a:cubicBezTo>
                <a:cubicBezTo>
                  <a:pt x="682041" y="847263"/>
                  <a:pt x="674263" y="843841"/>
                  <a:pt x="666795" y="840106"/>
                </a:cubicBezTo>
                <a:cubicBezTo>
                  <a:pt x="612033" y="814902"/>
                  <a:pt x="591496" y="771343"/>
                  <a:pt x="596787" y="713157"/>
                </a:cubicBezTo>
                <a:cubicBezTo>
                  <a:pt x="598964" y="690132"/>
                  <a:pt x="600832" y="667418"/>
                  <a:pt x="603010" y="644392"/>
                </a:cubicBezTo>
                <a:cubicBezTo>
                  <a:pt x="603631" y="644081"/>
                  <a:pt x="604565" y="644081"/>
                  <a:pt x="605500" y="643770"/>
                </a:cubicBezTo>
                <a:close/>
                <a:moveTo>
                  <a:pt x="926604" y="634746"/>
                </a:moveTo>
                <a:cubicBezTo>
                  <a:pt x="927849" y="638792"/>
                  <a:pt x="928782" y="640969"/>
                  <a:pt x="929094" y="643148"/>
                </a:cubicBezTo>
                <a:cubicBezTo>
                  <a:pt x="931271" y="672085"/>
                  <a:pt x="934694" y="700711"/>
                  <a:pt x="935628" y="729647"/>
                </a:cubicBezTo>
                <a:cubicBezTo>
                  <a:pt x="936562" y="770718"/>
                  <a:pt x="918515" y="802145"/>
                  <a:pt x="882732" y="823303"/>
                </a:cubicBezTo>
                <a:cubicBezTo>
                  <a:pt x="874331" y="828281"/>
                  <a:pt x="865931" y="832948"/>
                  <a:pt x="857218" y="837615"/>
                </a:cubicBezTo>
                <a:cubicBezTo>
                  <a:pt x="828592" y="852550"/>
                  <a:pt x="801522" y="869665"/>
                  <a:pt x="776942" y="894245"/>
                </a:cubicBezTo>
                <a:cubicBezTo>
                  <a:pt x="772896" y="848507"/>
                  <a:pt x="778185" y="806812"/>
                  <a:pt x="790321" y="765430"/>
                </a:cubicBezTo>
                <a:cubicBezTo>
                  <a:pt x="800277" y="731203"/>
                  <a:pt x="820814" y="705688"/>
                  <a:pt x="852862" y="690753"/>
                </a:cubicBezTo>
                <a:cubicBezTo>
                  <a:pt x="881177" y="677684"/>
                  <a:pt x="907623" y="663061"/>
                  <a:pt x="926604" y="634746"/>
                </a:cubicBezTo>
                <a:close/>
                <a:moveTo>
                  <a:pt x="299016" y="626345"/>
                </a:moveTo>
                <a:cubicBezTo>
                  <a:pt x="311462" y="657772"/>
                  <a:pt x="329198" y="687643"/>
                  <a:pt x="324220" y="723736"/>
                </a:cubicBezTo>
                <a:cubicBezTo>
                  <a:pt x="321109" y="744271"/>
                  <a:pt x="311772" y="761696"/>
                  <a:pt x="296839" y="775387"/>
                </a:cubicBezTo>
                <a:cubicBezTo>
                  <a:pt x="276302" y="793744"/>
                  <a:pt x="260745" y="814591"/>
                  <a:pt x="252964" y="842907"/>
                </a:cubicBezTo>
                <a:cubicBezTo>
                  <a:pt x="226206" y="777875"/>
                  <a:pt x="227762" y="709111"/>
                  <a:pt x="275368" y="660572"/>
                </a:cubicBezTo>
                <a:cubicBezTo>
                  <a:pt x="284702" y="651238"/>
                  <a:pt x="290614" y="638480"/>
                  <a:pt x="299016" y="626345"/>
                </a:cubicBezTo>
                <a:close/>
                <a:moveTo>
                  <a:pt x="148729" y="563493"/>
                </a:moveTo>
                <a:cubicBezTo>
                  <a:pt x="170511" y="575628"/>
                  <a:pt x="188558" y="589318"/>
                  <a:pt x="204425" y="606431"/>
                </a:cubicBezTo>
                <a:cubicBezTo>
                  <a:pt x="229318" y="633190"/>
                  <a:pt x="238342" y="663683"/>
                  <a:pt x="229318" y="699155"/>
                </a:cubicBezTo>
                <a:cubicBezTo>
                  <a:pt x="225584" y="713779"/>
                  <a:pt x="221851" y="728402"/>
                  <a:pt x="216871" y="742405"/>
                </a:cubicBezTo>
                <a:cubicBezTo>
                  <a:pt x="214383" y="749873"/>
                  <a:pt x="214072" y="755783"/>
                  <a:pt x="216560" y="763251"/>
                </a:cubicBezTo>
                <a:cubicBezTo>
                  <a:pt x="296215" y="995992"/>
                  <a:pt x="372136" y="1229666"/>
                  <a:pt x="434367" y="1467695"/>
                </a:cubicBezTo>
                <a:cubicBezTo>
                  <a:pt x="459258" y="1562908"/>
                  <a:pt x="481661" y="1659052"/>
                  <a:pt x="493485" y="1757065"/>
                </a:cubicBezTo>
                <a:cubicBezTo>
                  <a:pt x="506555" y="1866901"/>
                  <a:pt x="509353" y="1977359"/>
                  <a:pt x="504375" y="2087817"/>
                </a:cubicBezTo>
                <a:cubicBezTo>
                  <a:pt x="503441" y="2105553"/>
                  <a:pt x="503441" y="2123599"/>
                  <a:pt x="503754" y="2141335"/>
                </a:cubicBezTo>
                <a:cubicBezTo>
                  <a:pt x="504686" y="2180851"/>
                  <a:pt x="500642" y="2219435"/>
                  <a:pt x="489751" y="2257395"/>
                </a:cubicBezTo>
                <a:cubicBezTo>
                  <a:pt x="489129" y="2258950"/>
                  <a:pt x="489129" y="2260817"/>
                  <a:pt x="488195" y="2262372"/>
                </a:cubicBezTo>
                <a:cubicBezTo>
                  <a:pt x="486639" y="2264862"/>
                  <a:pt x="485084" y="2267352"/>
                  <a:pt x="482283" y="2269529"/>
                </a:cubicBezTo>
                <a:cubicBezTo>
                  <a:pt x="485394" y="2142580"/>
                  <a:pt x="475128" y="2016875"/>
                  <a:pt x="453036" y="1891794"/>
                </a:cubicBezTo>
                <a:cubicBezTo>
                  <a:pt x="459258" y="1911707"/>
                  <a:pt x="466105" y="1931310"/>
                  <a:pt x="472017" y="1951223"/>
                </a:cubicBezTo>
                <a:cubicBezTo>
                  <a:pt x="477929" y="1971447"/>
                  <a:pt x="483217" y="1991673"/>
                  <a:pt x="487573" y="2012207"/>
                </a:cubicBezTo>
                <a:cubicBezTo>
                  <a:pt x="492241" y="2032744"/>
                  <a:pt x="495663" y="2053902"/>
                  <a:pt x="499398" y="2074750"/>
                </a:cubicBezTo>
                <a:cubicBezTo>
                  <a:pt x="500330" y="2074750"/>
                  <a:pt x="501575" y="2074750"/>
                  <a:pt x="502509" y="2074750"/>
                </a:cubicBezTo>
                <a:cubicBezTo>
                  <a:pt x="502509" y="2043945"/>
                  <a:pt x="502509" y="2012831"/>
                  <a:pt x="502509" y="1982026"/>
                </a:cubicBezTo>
                <a:cubicBezTo>
                  <a:pt x="503441" y="1810894"/>
                  <a:pt x="477929" y="1643495"/>
                  <a:pt x="433122" y="1478897"/>
                </a:cubicBezTo>
                <a:cubicBezTo>
                  <a:pt x="428455" y="1461785"/>
                  <a:pt x="424410" y="1444359"/>
                  <a:pt x="419121" y="1427247"/>
                </a:cubicBezTo>
                <a:cubicBezTo>
                  <a:pt x="417565" y="1422267"/>
                  <a:pt x="413209" y="1416355"/>
                  <a:pt x="408542" y="1414799"/>
                </a:cubicBezTo>
                <a:cubicBezTo>
                  <a:pt x="386760" y="1407332"/>
                  <a:pt x="364980" y="1398932"/>
                  <a:pt x="342577" y="1394886"/>
                </a:cubicBezTo>
                <a:cubicBezTo>
                  <a:pt x="301193" y="1387418"/>
                  <a:pt x="276302" y="1364705"/>
                  <a:pt x="267900" y="1323633"/>
                </a:cubicBezTo>
                <a:cubicBezTo>
                  <a:pt x="264478" y="1306208"/>
                  <a:pt x="260745" y="1288784"/>
                  <a:pt x="256699" y="1269493"/>
                </a:cubicBezTo>
                <a:cubicBezTo>
                  <a:pt x="261988" y="1272604"/>
                  <a:pt x="265099" y="1275094"/>
                  <a:pt x="268523" y="1276650"/>
                </a:cubicBezTo>
                <a:cubicBezTo>
                  <a:pt x="280969" y="1281628"/>
                  <a:pt x="293415" y="1288784"/>
                  <a:pt x="306484" y="1290029"/>
                </a:cubicBezTo>
                <a:cubicBezTo>
                  <a:pt x="346934" y="1294073"/>
                  <a:pt x="374625" y="1314610"/>
                  <a:pt x="392051" y="1350703"/>
                </a:cubicBezTo>
                <a:cubicBezTo>
                  <a:pt x="394849" y="1356305"/>
                  <a:pt x="397650" y="1361904"/>
                  <a:pt x="402006" y="1367194"/>
                </a:cubicBezTo>
                <a:cubicBezTo>
                  <a:pt x="401696" y="1365328"/>
                  <a:pt x="401696" y="1363149"/>
                  <a:pt x="401385" y="1361282"/>
                </a:cubicBezTo>
                <a:cubicBezTo>
                  <a:pt x="396718" y="1344791"/>
                  <a:pt x="391427" y="1328611"/>
                  <a:pt x="387694" y="1311809"/>
                </a:cubicBezTo>
                <a:cubicBezTo>
                  <a:pt x="385515" y="1302475"/>
                  <a:pt x="380848" y="1296874"/>
                  <a:pt x="371825" y="1294386"/>
                </a:cubicBezTo>
                <a:cubicBezTo>
                  <a:pt x="350356" y="1288474"/>
                  <a:pt x="328887" y="1281317"/>
                  <a:pt x="307105" y="1277582"/>
                </a:cubicBezTo>
                <a:cubicBezTo>
                  <a:pt x="268211" y="1271048"/>
                  <a:pt x="243320" y="1250824"/>
                  <a:pt x="233985" y="1212552"/>
                </a:cubicBezTo>
                <a:cubicBezTo>
                  <a:pt x="229629" y="1194194"/>
                  <a:pt x="225273" y="1176148"/>
                  <a:pt x="220917" y="1157790"/>
                </a:cubicBezTo>
                <a:cubicBezTo>
                  <a:pt x="221851" y="1156856"/>
                  <a:pt x="222783" y="1156545"/>
                  <a:pt x="223717" y="1155924"/>
                </a:cubicBezTo>
                <a:cubicBezTo>
                  <a:pt x="242386" y="1169925"/>
                  <a:pt x="263856" y="1174281"/>
                  <a:pt x="286570" y="1177082"/>
                </a:cubicBezTo>
                <a:cubicBezTo>
                  <a:pt x="311772" y="1180193"/>
                  <a:pt x="331998" y="1192949"/>
                  <a:pt x="345689" y="1214420"/>
                </a:cubicBezTo>
                <a:cubicBezTo>
                  <a:pt x="354089" y="1227487"/>
                  <a:pt x="361869" y="1241178"/>
                  <a:pt x="371514" y="1257047"/>
                </a:cubicBezTo>
                <a:cubicBezTo>
                  <a:pt x="363425" y="1230599"/>
                  <a:pt x="356268" y="1206640"/>
                  <a:pt x="348489" y="1182683"/>
                </a:cubicBezTo>
                <a:cubicBezTo>
                  <a:pt x="348179" y="1181438"/>
                  <a:pt x="344133" y="1181749"/>
                  <a:pt x="341643" y="1181125"/>
                </a:cubicBezTo>
                <a:cubicBezTo>
                  <a:pt x="315507" y="1173970"/>
                  <a:pt x="289371" y="1165879"/>
                  <a:pt x="262922" y="1159967"/>
                </a:cubicBezTo>
                <a:cubicBezTo>
                  <a:pt x="230874" y="1153123"/>
                  <a:pt x="209092" y="1135387"/>
                  <a:pt x="200069" y="1103960"/>
                </a:cubicBezTo>
                <a:cubicBezTo>
                  <a:pt x="194157" y="1083426"/>
                  <a:pt x="189490" y="1062268"/>
                  <a:pt x="185757" y="1040486"/>
                </a:cubicBezTo>
                <a:cubicBezTo>
                  <a:pt x="206292" y="1055111"/>
                  <a:pt x="229318" y="1058222"/>
                  <a:pt x="252654" y="1061644"/>
                </a:cubicBezTo>
                <a:cubicBezTo>
                  <a:pt x="276302" y="1065068"/>
                  <a:pt x="295281" y="1077203"/>
                  <a:pt x="308350" y="1097427"/>
                </a:cubicBezTo>
                <a:cubicBezTo>
                  <a:pt x="317684" y="1111739"/>
                  <a:pt x="326086" y="1126674"/>
                  <a:pt x="335731" y="1142544"/>
                </a:cubicBezTo>
                <a:cubicBezTo>
                  <a:pt x="334799" y="1138809"/>
                  <a:pt x="334486" y="1136632"/>
                  <a:pt x="333865" y="1134142"/>
                </a:cubicBezTo>
                <a:cubicBezTo>
                  <a:pt x="329198" y="1119207"/>
                  <a:pt x="323286" y="1104273"/>
                  <a:pt x="320174" y="1089025"/>
                </a:cubicBezTo>
                <a:cubicBezTo>
                  <a:pt x="317063" y="1074090"/>
                  <a:pt x="308972" y="1066311"/>
                  <a:pt x="294970" y="1062889"/>
                </a:cubicBezTo>
                <a:cubicBezTo>
                  <a:pt x="273191" y="1057600"/>
                  <a:pt x="251722" y="1051065"/>
                  <a:pt x="229940" y="1047021"/>
                </a:cubicBezTo>
                <a:cubicBezTo>
                  <a:pt x="195402" y="1040486"/>
                  <a:pt x="173311" y="1021194"/>
                  <a:pt x="163975" y="987591"/>
                </a:cubicBezTo>
                <a:cubicBezTo>
                  <a:pt x="158998" y="969855"/>
                  <a:pt x="155265" y="951497"/>
                  <a:pt x="151219" y="933450"/>
                </a:cubicBezTo>
                <a:cubicBezTo>
                  <a:pt x="150596" y="931273"/>
                  <a:pt x="151219" y="928783"/>
                  <a:pt x="151219" y="924738"/>
                </a:cubicBezTo>
                <a:cubicBezTo>
                  <a:pt x="169266" y="940296"/>
                  <a:pt x="189490" y="944963"/>
                  <a:pt x="210961" y="947141"/>
                </a:cubicBezTo>
                <a:cubicBezTo>
                  <a:pt x="240830" y="950252"/>
                  <a:pt x="263233" y="965498"/>
                  <a:pt x="278479" y="991325"/>
                </a:cubicBezTo>
                <a:cubicBezTo>
                  <a:pt x="284702" y="1001592"/>
                  <a:pt x="290614" y="1012171"/>
                  <a:pt x="298392" y="1021818"/>
                </a:cubicBezTo>
                <a:cubicBezTo>
                  <a:pt x="291859" y="1001281"/>
                  <a:pt x="285325" y="980746"/>
                  <a:pt x="278479" y="960520"/>
                </a:cubicBezTo>
                <a:cubicBezTo>
                  <a:pt x="277858" y="958654"/>
                  <a:pt x="274746" y="956787"/>
                  <a:pt x="272256" y="955853"/>
                </a:cubicBezTo>
                <a:cubicBezTo>
                  <a:pt x="248921" y="949009"/>
                  <a:pt x="225894" y="939673"/>
                  <a:pt x="201937" y="935940"/>
                </a:cubicBezTo>
                <a:cubicBezTo>
                  <a:pt x="159932" y="929094"/>
                  <a:pt x="134106" y="907003"/>
                  <a:pt x="125083" y="865619"/>
                </a:cubicBezTo>
                <a:cubicBezTo>
                  <a:pt x="121972" y="851307"/>
                  <a:pt x="118548" y="836994"/>
                  <a:pt x="115436" y="822682"/>
                </a:cubicBezTo>
                <a:cubicBezTo>
                  <a:pt x="114815" y="819570"/>
                  <a:pt x="114815" y="816146"/>
                  <a:pt x="114191" y="810547"/>
                </a:cubicBezTo>
                <a:cubicBezTo>
                  <a:pt x="131306" y="825482"/>
                  <a:pt x="149040" y="831394"/>
                  <a:pt x="169266" y="832950"/>
                </a:cubicBezTo>
                <a:cubicBezTo>
                  <a:pt x="201314" y="835751"/>
                  <a:pt x="226207" y="850373"/>
                  <a:pt x="242698" y="878688"/>
                </a:cubicBezTo>
                <a:cubicBezTo>
                  <a:pt x="248608" y="888957"/>
                  <a:pt x="254520" y="899225"/>
                  <a:pt x="261677" y="909181"/>
                </a:cubicBezTo>
                <a:cubicBezTo>
                  <a:pt x="255455" y="890823"/>
                  <a:pt x="249853" y="872155"/>
                  <a:pt x="243009" y="854108"/>
                </a:cubicBezTo>
                <a:cubicBezTo>
                  <a:pt x="241764" y="850997"/>
                  <a:pt x="236786" y="849441"/>
                  <a:pt x="233675" y="846951"/>
                </a:cubicBezTo>
                <a:cubicBezTo>
                  <a:pt x="215939" y="834193"/>
                  <a:pt x="196647" y="826104"/>
                  <a:pt x="174867" y="823614"/>
                </a:cubicBezTo>
                <a:cubicBezTo>
                  <a:pt x="128816" y="818325"/>
                  <a:pt x="99568" y="793122"/>
                  <a:pt x="88055" y="747694"/>
                </a:cubicBezTo>
                <a:cubicBezTo>
                  <a:pt x="84322" y="732137"/>
                  <a:pt x="80898" y="716578"/>
                  <a:pt x="77476" y="702266"/>
                </a:cubicBezTo>
                <a:cubicBezTo>
                  <a:pt x="96457" y="708489"/>
                  <a:pt x="115125" y="714401"/>
                  <a:pt x="134106" y="720313"/>
                </a:cubicBezTo>
                <a:cubicBezTo>
                  <a:pt x="173933" y="732759"/>
                  <a:pt x="201003" y="759518"/>
                  <a:pt x="219982" y="795611"/>
                </a:cubicBezTo>
                <a:cubicBezTo>
                  <a:pt x="221851" y="799034"/>
                  <a:pt x="223406" y="802145"/>
                  <a:pt x="226829" y="804946"/>
                </a:cubicBezTo>
                <a:cubicBezTo>
                  <a:pt x="220606" y="786899"/>
                  <a:pt x="214383" y="768852"/>
                  <a:pt x="207848" y="750805"/>
                </a:cubicBezTo>
                <a:cubicBezTo>
                  <a:pt x="206915" y="748628"/>
                  <a:pt x="204425" y="746762"/>
                  <a:pt x="202248" y="744893"/>
                </a:cubicBezTo>
                <a:cubicBezTo>
                  <a:pt x="198513" y="742093"/>
                  <a:pt x="194780" y="739605"/>
                  <a:pt x="191046" y="737115"/>
                </a:cubicBezTo>
                <a:cubicBezTo>
                  <a:pt x="145618" y="706312"/>
                  <a:pt x="127571" y="664306"/>
                  <a:pt x="138773" y="610166"/>
                </a:cubicBezTo>
                <a:cubicBezTo>
                  <a:pt x="141885" y="594920"/>
                  <a:pt x="145307" y="579674"/>
                  <a:pt x="148729" y="563493"/>
                </a:cubicBezTo>
                <a:close/>
                <a:moveTo>
                  <a:pt x="605187" y="473881"/>
                </a:moveTo>
                <a:cubicBezTo>
                  <a:pt x="608922" y="479171"/>
                  <a:pt x="610477" y="482283"/>
                  <a:pt x="612965" y="485081"/>
                </a:cubicBezTo>
                <a:cubicBezTo>
                  <a:pt x="626345" y="500329"/>
                  <a:pt x="640659" y="514952"/>
                  <a:pt x="660261" y="522109"/>
                </a:cubicBezTo>
                <a:cubicBezTo>
                  <a:pt x="712535" y="541090"/>
                  <a:pt x="741161" y="578740"/>
                  <a:pt x="751117" y="632878"/>
                </a:cubicBezTo>
                <a:cubicBezTo>
                  <a:pt x="757029" y="663994"/>
                  <a:pt x="760451" y="695110"/>
                  <a:pt x="758585" y="726536"/>
                </a:cubicBezTo>
                <a:cubicBezTo>
                  <a:pt x="758896" y="729335"/>
                  <a:pt x="758585" y="731514"/>
                  <a:pt x="758274" y="735247"/>
                </a:cubicBezTo>
                <a:cubicBezTo>
                  <a:pt x="754852" y="732447"/>
                  <a:pt x="752984" y="730580"/>
                  <a:pt x="750806" y="729024"/>
                </a:cubicBezTo>
                <a:cubicBezTo>
                  <a:pt x="729959" y="714400"/>
                  <a:pt x="709422" y="699466"/>
                  <a:pt x="687953" y="685463"/>
                </a:cubicBezTo>
                <a:cubicBezTo>
                  <a:pt x="675818" y="677374"/>
                  <a:pt x="662128" y="671462"/>
                  <a:pt x="649372" y="663994"/>
                </a:cubicBezTo>
                <a:cubicBezTo>
                  <a:pt x="619190" y="645947"/>
                  <a:pt x="601454" y="619811"/>
                  <a:pt x="598342" y="584339"/>
                </a:cubicBezTo>
                <a:cubicBezTo>
                  <a:pt x="594920" y="548245"/>
                  <a:pt x="600209" y="512775"/>
                  <a:pt x="605187" y="473881"/>
                </a:cubicBezTo>
                <a:close/>
                <a:moveTo>
                  <a:pt x="927539" y="469837"/>
                </a:moveTo>
                <a:cubicBezTo>
                  <a:pt x="931584" y="507797"/>
                  <a:pt x="938429" y="545757"/>
                  <a:pt x="932829" y="584030"/>
                </a:cubicBezTo>
                <a:cubicBezTo>
                  <a:pt x="928784" y="612032"/>
                  <a:pt x="914783" y="634746"/>
                  <a:pt x="890824" y="650305"/>
                </a:cubicBezTo>
                <a:cubicBezTo>
                  <a:pt x="876823" y="659639"/>
                  <a:pt x="861264" y="666484"/>
                  <a:pt x="847573" y="675820"/>
                </a:cubicBezTo>
                <a:cubicBezTo>
                  <a:pt x="824860" y="690753"/>
                  <a:pt x="803080" y="706933"/>
                  <a:pt x="780988" y="722803"/>
                </a:cubicBezTo>
                <a:cubicBezTo>
                  <a:pt x="779743" y="723735"/>
                  <a:pt x="778498" y="724980"/>
                  <a:pt x="776942" y="725914"/>
                </a:cubicBezTo>
                <a:cubicBezTo>
                  <a:pt x="775697" y="725604"/>
                  <a:pt x="774765" y="725604"/>
                  <a:pt x="773520" y="725291"/>
                </a:cubicBezTo>
                <a:cubicBezTo>
                  <a:pt x="774454" y="701956"/>
                  <a:pt x="774454" y="678618"/>
                  <a:pt x="776942" y="655594"/>
                </a:cubicBezTo>
                <a:cubicBezTo>
                  <a:pt x="779121" y="636615"/>
                  <a:pt x="784099" y="617944"/>
                  <a:pt x="789077" y="599276"/>
                </a:cubicBezTo>
                <a:cubicBezTo>
                  <a:pt x="798100" y="565049"/>
                  <a:pt x="818637" y="539534"/>
                  <a:pt x="850374" y="524911"/>
                </a:cubicBezTo>
                <a:cubicBezTo>
                  <a:pt x="879000" y="511842"/>
                  <a:pt x="905447" y="496285"/>
                  <a:pt x="924738" y="470458"/>
                </a:cubicBezTo>
                <a:cubicBezTo>
                  <a:pt x="925049" y="470148"/>
                  <a:pt x="925983" y="470148"/>
                  <a:pt x="927539" y="469837"/>
                </a:cubicBezTo>
                <a:close/>
                <a:moveTo>
                  <a:pt x="606743" y="311149"/>
                </a:moveTo>
                <a:cubicBezTo>
                  <a:pt x="620744" y="331373"/>
                  <a:pt x="637235" y="347553"/>
                  <a:pt x="659328" y="357200"/>
                </a:cubicBezTo>
                <a:cubicBezTo>
                  <a:pt x="663371" y="359066"/>
                  <a:pt x="667728" y="360933"/>
                  <a:pt x="671773" y="362799"/>
                </a:cubicBezTo>
                <a:cubicBezTo>
                  <a:pt x="711289" y="379914"/>
                  <a:pt x="736182" y="408850"/>
                  <a:pt x="746761" y="451167"/>
                </a:cubicBezTo>
                <a:cubicBezTo>
                  <a:pt x="755471" y="486015"/>
                  <a:pt x="761073" y="520864"/>
                  <a:pt x="759206" y="556957"/>
                </a:cubicBezTo>
                <a:cubicBezTo>
                  <a:pt x="758895" y="561003"/>
                  <a:pt x="758585" y="565047"/>
                  <a:pt x="757961" y="570337"/>
                </a:cubicBezTo>
                <a:cubicBezTo>
                  <a:pt x="755161" y="567848"/>
                  <a:pt x="753294" y="566292"/>
                  <a:pt x="751428" y="565047"/>
                </a:cubicBezTo>
                <a:cubicBezTo>
                  <a:pt x="730891" y="550424"/>
                  <a:pt x="710667" y="535799"/>
                  <a:pt x="689820" y="521798"/>
                </a:cubicBezTo>
                <a:cubicBezTo>
                  <a:pt x="677685" y="513707"/>
                  <a:pt x="663995" y="507795"/>
                  <a:pt x="651236" y="500640"/>
                </a:cubicBezTo>
                <a:cubicBezTo>
                  <a:pt x="618878" y="481970"/>
                  <a:pt x="598965" y="454278"/>
                  <a:pt x="598654" y="416629"/>
                </a:cubicBezTo>
                <a:cubicBezTo>
                  <a:pt x="598341" y="382402"/>
                  <a:pt x="602697" y="348487"/>
                  <a:pt x="604877" y="314260"/>
                </a:cubicBezTo>
                <a:cubicBezTo>
                  <a:pt x="605187" y="313326"/>
                  <a:pt x="606120" y="312394"/>
                  <a:pt x="606743" y="311149"/>
                </a:cubicBezTo>
                <a:close/>
                <a:moveTo>
                  <a:pt x="930029" y="304927"/>
                </a:moveTo>
                <a:cubicBezTo>
                  <a:pt x="931272" y="342265"/>
                  <a:pt x="934072" y="378359"/>
                  <a:pt x="933140" y="414140"/>
                </a:cubicBezTo>
                <a:cubicBezTo>
                  <a:pt x="932517" y="443078"/>
                  <a:pt x="918205" y="466724"/>
                  <a:pt x="894557" y="484149"/>
                </a:cubicBezTo>
                <a:cubicBezTo>
                  <a:pt x="888023" y="488816"/>
                  <a:pt x="881488" y="493484"/>
                  <a:pt x="874333" y="497216"/>
                </a:cubicBezTo>
                <a:cubicBezTo>
                  <a:pt x="840106" y="515887"/>
                  <a:pt x="804946" y="533310"/>
                  <a:pt x="776010" y="563805"/>
                </a:cubicBezTo>
                <a:cubicBezTo>
                  <a:pt x="775076" y="556336"/>
                  <a:pt x="774452" y="551357"/>
                  <a:pt x="774141" y="546379"/>
                </a:cubicBezTo>
                <a:cubicBezTo>
                  <a:pt x="772586" y="505929"/>
                  <a:pt x="778809" y="466413"/>
                  <a:pt x="791256" y="427830"/>
                </a:cubicBezTo>
                <a:cubicBezTo>
                  <a:pt x="801522" y="396716"/>
                  <a:pt x="821748" y="374313"/>
                  <a:pt x="850685" y="360933"/>
                </a:cubicBezTo>
                <a:cubicBezTo>
                  <a:pt x="879000" y="347865"/>
                  <a:pt x="905136" y="332618"/>
                  <a:pt x="924117" y="307104"/>
                </a:cubicBezTo>
                <a:cubicBezTo>
                  <a:pt x="924738" y="306793"/>
                  <a:pt x="925983" y="306482"/>
                  <a:pt x="930029" y="304927"/>
                </a:cubicBezTo>
                <a:close/>
                <a:moveTo>
                  <a:pt x="602386" y="148730"/>
                </a:moveTo>
                <a:cubicBezTo>
                  <a:pt x="619500" y="169577"/>
                  <a:pt x="641280" y="182644"/>
                  <a:pt x="663062" y="196337"/>
                </a:cubicBezTo>
                <a:cubicBezTo>
                  <a:pt x="716578" y="230562"/>
                  <a:pt x="742093" y="282212"/>
                  <a:pt x="750495" y="343199"/>
                </a:cubicBezTo>
                <a:cubicBezTo>
                  <a:pt x="753606" y="366847"/>
                  <a:pt x="753917" y="390804"/>
                  <a:pt x="755473" y="414762"/>
                </a:cubicBezTo>
                <a:cubicBezTo>
                  <a:pt x="754228" y="415075"/>
                  <a:pt x="752672" y="415386"/>
                  <a:pt x="751116" y="415697"/>
                </a:cubicBezTo>
                <a:cubicBezTo>
                  <a:pt x="730580" y="383649"/>
                  <a:pt x="701022" y="363423"/>
                  <a:pt x="667418" y="346621"/>
                </a:cubicBezTo>
                <a:cubicBezTo>
                  <a:pt x="619500" y="322975"/>
                  <a:pt x="595542" y="282836"/>
                  <a:pt x="596163" y="229317"/>
                </a:cubicBezTo>
                <a:cubicBezTo>
                  <a:pt x="596476" y="202559"/>
                  <a:pt x="599275" y="175800"/>
                  <a:pt x="602386" y="148730"/>
                </a:cubicBezTo>
                <a:close/>
                <a:moveTo>
                  <a:pt x="925671" y="140018"/>
                </a:moveTo>
                <a:cubicBezTo>
                  <a:pt x="926605" y="148107"/>
                  <a:pt x="927227" y="153708"/>
                  <a:pt x="927539" y="159309"/>
                </a:cubicBezTo>
                <a:cubicBezTo>
                  <a:pt x="928783" y="180157"/>
                  <a:pt x="930962" y="201002"/>
                  <a:pt x="931272" y="221850"/>
                </a:cubicBezTo>
                <a:cubicBezTo>
                  <a:pt x="932207" y="276924"/>
                  <a:pt x="907003" y="316751"/>
                  <a:pt x="857840" y="341020"/>
                </a:cubicBezTo>
                <a:cubicBezTo>
                  <a:pt x="834194" y="352844"/>
                  <a:pt x="811791" y="365603"/>
                  <a:pt x="794055" y="385827"/>
                </a:cubicBezTo>
                <a:cubicBezTo>
                  <a:pt x="788454" y="393294"/>
                  <a:pt x="782544" y="401073"/>
                  <a:pt x="774452" y="410718"/>
                </a:cubicBezTo>
                <a:cubicBezTo>
                  <a:pt x="772275" y="356267"/>
                  <a:pt x="777253" y="306172"/>
                  <a:pt x="801212" y="259188"/>
                </a:cubicBezTo>
                <a:cubicBezTo>
                  <a:pt x="816147" y="229941"/>
                  <a:pt x="837306" y="205982"/>
                  <a:pt x="865308" y="188868"/>
                </a:cubicBezTo>
                <a:cubicBezTo>
                  <a:pt x="886779" y="175801"/>
                  <a:pt x="907624" y="162110"/>
                  <a:pt x="925671" y="140018"/>
                </a:cubicBezTo>
                <a:close/>
                <a:moveTo>
                  <a:pt x="754851" y="0"/>
                </a:moveTo>
                <a:cubicBezTo>
                  <a:pt x="759518" y="4978"/>
                  <a:pt x="762940" y="8402"/>
                  <a:pt x="766053" y="12135"/>
                </a:cubicBezTo>
                <a:cubicBezTo>
                  <a:pt x="790945" y="40139"/>
                  <a:pt x="809613" y="71564"/>
                  <a:pt x="820816" y="107657"/>
                </a:cubicBezTo>
                <a:cubicBezTo>
                  <a:pt x="829528" y="135351"/>
                  <a:pt x="827973" y="161797"/>
                  <a:pt x="816459" y="188557"/>
                </a:cubicBezTo>
                <a:cubicBezTo>
                  <a:pt x="803390" y="218738"/>
                  <a:pt x="785656" y="245498"/>
                  <a:pt x="765430" y="271323"/>
                </a:cubicBezTo>
                <a:cubicBezTo>
                  <a:pt x="762629" y="274745"/>
                  <a:pt x="760452" y="279723"/>
                  <a:pt x="760763" y="284080"/>
                </a:cubicBezTo>
                <a:cubicBezTo>
                  <a:pt x="766053" y="513087"/>
                  <a:pt x="769786" y="742094"/>
                  <a:pt x="764808" y="971101"/>
                </a:cubicBezTo>
                <a:cubicBezTo>
                  <a:pt x="762008" y="1109874"/>
                  <a:pt x="756717" y="1248647"/>
                  <a:pt x="749873" y="1387110"/>
                </a:cubicBezTo>
                <a:cubicBezTo>
                  <a:pt x="740226" y="1582200"/>
                  <a:pt x="708801" y="1773869"/>
                  <a:pt x="653105" y="1961492"/>
                </a:cubicBezTo>
                <a:cubicBezTo>
                  <a:pt x="645014" y="1989185"/>
                  <a:pt x="643147" y="2018433"/>
                  <a:pt x="637235" y="2047059"/>
                </a:cubicBezTo>
                <a:cubicBezTo>
                  <a:pt x="625101" y="2105555"/>
                  <a:pt x="609854" y="2163739"/>
                  <a:pt x="577806" y="2214147"/>
                </a:cubicBezTo>
                <a:cubicBezTo>
                  <a:pt x="546069" y="2264553"/>
                  <a:pt x="523976" y="2319004"/>
                  <a:pt x="498773" y="2372212"/>
                </a:cubicBezTo>
                <a:cubicBezTo>
                  <a:pt x="497217" y="2375634"/>
                  <a:pt x="495040" y="2379367"/>
                  <a:pt x="492239" y="2382167"/>
                </a:cubicBezTo>
                <a:cubicBezTo>
                  <a:pt x="582163" y="2179609"/>
                  <a:pt x="630702" y="1966782"/>
                  <a:pt x="659639" y="1748665"/>
                </a:cubicBezTo>
                <a:cubicBezTo>
                  <a:pt x="659639" y="1779159"/>
                  <a:pt x="660260" y="1809962"/>
                  <a:pt x="659328" y="1840455"/>
                </a:cubicBezTo>
                <a:cubicBezTo>
                  <a:pt x="658705" y="1871260"/>
                  <a:pt x="656527" y="1901752"/>
                  <a:pt x="655906" y="1932866"/>
                </a:cubicBezTo>
                <a:cubicBezTo>
                  <a:pt x="657772" y="1926022"/>
                  <a:pt x="659949" y="1919176"/>
                  <a:pt x="661816" y="1912331"/>
                </a:cubicBezTo>
                <a:cubicBezTo>
                  <a:pt x="702889" y="1763601"/>
                  <a:pt x="730581" y="1612693"/>
                  <a:pt x="739915" y="1458673"/>
                </a:cubicBezTo>
                <a:cubicBezTo>
                  <a:pt x="747694" y="1331414"/>
                  <a:pt x="752674" y="1203841"/>
                  <a:pt x="758586" y="1076270"/>
                </a:cubicBezTo>
                <a:cubicBezTo>
                  <a:pt x="758896" y="1071291"/>
                  <a:pt x="758586" y="1066624"/>
                  <a:pt x="758586" y="1058534"/>
                </a:cubicBezTo>
                <a:cubicBezTo>
                  <a:pt x="757341" y="1063202"/>
                  <a:pt x="756717" y="1065068"/>
                  <a:pt x="755785" y="1067869"/>
                </a:cubicBezTo>
                <a:cubicBezTo>
                  <a:pt x="747694" y="1061022"/>
                  <a:pt x="740226" y="1053244"/>
                  <a:pt x="731826" y="1047955"/>
                </a:cubicBezTo>
                <a:cubicBezTo>
                  <a:pt x="711600" y="1034886"/>
                  <a:pt x="691687" y="1020574"/>
                  <a:pt x="669907" y="1010617"/>
                </a:cubicBezTo>
                <a:cubicBezTo>
                  <a:pt x="612032" y="983857"/>
                  <a:pt x="589630" y="939364"/>
                  <a:pt x="596164" y="877445"/>
                </a:cubicBezTo>
                <a:cubicBezTo>
                  <a:pt x="598654" y="855663"/>
                  <a:pt x="600209" y="833884"/>
                  <a:pt x="602387" y="810236"/>
                </a:cubicBezTo>
                <a:cubicBezTo>
                  <a:pt x="605187" y="812415"/>
                  <a:pt x="606432" y="813347"/>
                  <a:pt x="607365" y="814281"/>
                </a:cubicBezTo>
                <a:cubicBezTo>
                  <a:pt x="624479" y="835750"/>
                  <a:pt x="645637" y="851307"/>
                  <a:pt x="671152" y="861886"/>
                </a:cubicBezTo>
                <a:cubicBezTo>
                  <a:pt x="701021" y="874021"/>
                  <a:pt x="724980" y="893936"/>
                  <a:pt x="736493" y="925050"/>
                </a:cubicBezTo>
                <a:cubicBezTo>
                  <a:pt x="743338" y="943408"/>
                  <a:pt x="748007" y="962389"/>
                  <a:pt x="752050" y="981369"/>
                </a:cubicBezTo>
                <a:cubicBezTo>
                  <a:pt x="755162" y="995992"/>
                  <a:pt x="756096" y="1010928"/>
                  <a:pt x="758896" y="1026174"/>
                </a:cubicBezTo>
                <a:cubicBezTo>
                  <a:pt x="759207" y="1023373"/>
                  <a:pt x="759829" y="1020574"/>
                  <a:pt x="759829" y="1017774"/>
                </a:cubicBezTo>
                <a:cubicBezTo>
                  <a:pt x="760141" y="860020"/>
                  <a:pt x="760763" y="702268"/>
                  <a:pt x="760141" y="544824"/>
                </a:cubicBezTo>
                <a:cubicBezTo>
                  <a:pt x="759829" y="457701"/>
                  <a:pt x="757341" y="370891"/>
                  <a:pt x="756096" y="283769"/>
                </a:cubicBezTo>
                <a:cubicBezTo>
                  <a:pt x="756096" y="273500"/>
                  <a:pt x="752674" y="265722"/>
                  <a:pt x="746762" y="257009"/>
                </a:cubicBezTo>
                <a:cubicBezTo>
                  <a:pt x="733382" y="238030"/>
                  <a:pt x="720313" y="218428"/>
                  <a:pt x="709734" y="197580"/>
                </a:cubicBezTo>
                <a:cubicBezTo>
                  <a:pt x="694487" y="168020"/>
                  <a:pt x="692932" y="136596"/>
                  <a:pt x="702889" y="104858"/>
                </a:cubicBezTo>
                <a:cubicBezTo>
                  <a:pt x="713779" y="68765"/>
                  <a:pt x="731515" y="35783"/>
                  <a:pt x="752361" y="4667"/>
                </a:cubicBezTo>
                <a:cubicBezTo>
                  <a:pt x="752984" y="3422"/>
                  <a:pt x="753606" y="2177"/>
                  <a:pt x="754851" y="0"/>
                </a:cubicBezTo>
                <a:close/>
              </a:path>
            </a:pathLst>
          </a:custGeom>
          <a:solidFill>
            <a:schemeClr val="accent2"/>
          </a:solidFill>
          <a:ln w="164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CF598B8A-589E-4088-B987-0E2A5B7E74A1}"/>
              </a:ext>
            </a:extLst>
          </p:cNvPr>
          <p:cNvCxnSpPr>
            <a:cxnSpLocks/>
          </p:cNvCxnSpPr>
          <p:nvPr userDrawn="1"/>
        </p:nvCxnSpPr>
        <p:spPr>
          <a:xfrm>
            <a:off x="0" y="6730423"/>
            <a:ext cx="11658239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2F40ED96-A09B-4DB7-9DBF-D3537BDF62BA}"/>
              </a:ext>
            </a:extLst>
          </p:cNvPr>
          <p:cNvGrpSpPr/>
          <p:nvPr userDrawn="1"/>
        </p:nvGrpSpPr>
        <p:grpSpPr>
          <a:xfrm>
            <a:off x="8500955" y="133520"/>
            <a:ext cx="617170" cy="431438"/>
            <a:chOff x="3755403" y="3352246"/>
            <a:chExt cx="1133941" cy="792691"/>
          </a:xfrm>
          <a:solidFill>
            <a:schemeClr val="accent2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A055F8D2-1FD6-4DE6-B296-A760F82E539E}"/>
                </a:ext>
              </a:extLst>
            </p:cNvPr>
            <p:cNvSpPr/>
            <p:nvPr/>
          </p:nvSpPr>
          <p:spPr>
            <a:xfrm rot="679691">
              <a:off x="4208199" y="3352246"/>
              <a:ext cx="681145" cy="792691"/>
            </a:xfrm>
            <a:custGeom>
              <a:avLst/>
              <a:gdLst>
                <a:gd name="connsiteX0" fmla="*/ 316143 w 2733675"/>
                <a:gd name="connsiteY0" fmla="*/ 3128010 h 3181350"/>
                <a:gd name="connsiteX1" fmla="*/ 2161135 w 2733675"/>
                <a:gd name="connsiteY1" fmla="*/ 926782 h 3181350"/>
                <a:gd name="connsiteX2" fmla="*/ 2146848 w 2733675"/>
                <a:gd name="connsiteY2" fmla="*/ 956310 h 3181350"/>
                <a:gd name="connsiteX3" fmla="*/ 2131608 w 2733675"/>
                <a:gd name="connsiteY3" fmla="*/ 986790 h 3181350"/>
                <a:gd name="connsiteX4" fmla="*/ 977178 w 2733675"/>
                <a:gd name="connsiteY4" fmla="*/ 2490788 h 3181350"/>
                <a:gd name="connsiteX5" fmla="*/ 256135 w 2733675"/>
                <a:gd name="connsiteY5" fmla="*/ 3052763 h 3181350"/>
                <a:gd name="connsiteX6" fmla="*/ 222798 w 2733675"/>
                <a:gd name="connsiteY6" fmla="*/ 3041333 h 3181350"/>
                <a:gd name="connsiteX7" fmla="*/ 164695 w 2733675"/>
                <a:gd name="connsiteY7" fmla="*/ 2854642 h 3181350"/>
                <a:gd name="connsiteX8" fmla="*/ 22773 w 2733675"/>
                <a:gd name="connsiteY8" fmla="*/ 2218373 h 3181350"/>
                <a:gd name="connsiteX9" fmla="*/ 38965 w 2733675"/>
                <a:gd name="connsiteY9" fmla="*/ 1536382 h 3181350"/>
                <a:gd name="connsiteX10" fmla="*/ 212320 w 2733675"/>
                <a:gd name="connsiteY10" fmla="*/ 1156335 h 3181350"/>
                <a:gd name="connsiteX11" fmla="*/ 545695 w 2733675"/>
                <a:gd name="connsiteY11" fmla="*/ 865822 h 3181350"/>
                <a:gd name="connsiteX12" fmla="*/ 1077190 w 2733675"/>
                <a:gd name="connsiteY12" fmla="*/ 658177 h 3181350"/>
                <a:gd name="connsiteX13" fmla="*/ 1392468 w 2733675"/>
                <a:gd name="connsiteY13" fmla="*/ 579120 h 3181350"/>
                <a:gd name="connsiteX14" fmla="*/ 1986828 w 2733675"/>
                <a:gd name="connsiteY14" fmla="*/ 418147 h 3181350"/>
                <a:gd name="connsiteX15" fmla="*/ 2201140 w 2733675"/>
                <a:gd name="connsiteY15" fmla="*/ 322897 h 3181350"/>
                <a:gd name="connsiteX16" fmla="*/ 2529753 w 2733675"/>
                <a:gd name="connsiteY16" fmla="*/ 0 h 3181350"/>
                <a:gd name="connsiteX17" fmla="*/ 2555470 w 2733675"/>
                <a:gd name="connsiteY17" fmla="*/ 99060 h 3181350"/>
                <a:gd name="connsiteX18" fmla="*/ 2689773 w 2733675"/>
                <a:gd name="connsiteY18" fmla="*/ 775335 h 3181350"/>
                <a:gd name="connsiteX19" fmla="*/ 2726920 w 2733675"/>
                <a:gd name="connsiteY19" fmla="*/ 1599248 h 3181350"/>
                <a:gd name="connsiteX20" fmla="*/ 2524990 w 2733675"/>
                <a:gd name="connsiteY20" fmla="*/ 2387917 h 3181350"/>
                <a:gd name="connsiteX21" fmla="*/ 2271625 w 2733675"/>
                <a:gd name="connsiteY21" fmla="*/ 2735580 h 3181350"/>
                <a:gd name="connsiteX22" fmla="*/ 1782993 w 2733675"/>
                <a:gd name="connsiteY22" fmla="*/ 3046095 h 3181350"/>
                <a:gd name="connsiteX23" fmla="*/ 1406755 w 2733675"/>
                <a:gd name="connsiteY23" fmla="*/ 3146108 h 3181350"/>
                <a:gd name="connsiteX24" fmla="*/ 714288 w 2733675"/>
                <a:gd name="connsiteY24" fmla="*/ 3172778 h 3181350"/>
                <a:gd name="connsiteX25" fmla="*/ 334240 w 2733675"/>
                <a:gd name="connsiteY25" fmla="*/ 3129915 h 3181350"/>
                <a:gd name="connsiteX26" fmla="*/ 316143 w 2733675"/>
                <a:gd name="connsiteY26" fmla="*/ 3128010 h 318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33675" h="3181350">
                  <a:moveTo>
                    <a:pt x="316143" y="3128010"/>
                  </a:moveTo>
                  <a:cubicBezTo>
                    <a:pt x="1211493" y="2624138"/>
                    <a:pt x="1817283" y="1884045"/>
                    <a:pt x="2161135" y="926782"/>
                  </a:cubicBezTo>
                  <a:cubicBezTo>
                    <a:pt x="2156373" y="936307"/>
                    <a:pt x="2151610" y="946785"/>
                    <a:pt x="2146848" y="956310"/>
                  </a:cubicBezTo>
                  <a:cubicBezTo>
                    <a:pt x="2142085" y="966788"/>
                    <a:pt x="2136370" y="976313"/>
                    <a:pt x="2131608" y="986790"/>
                  </a:cubicBezTo>
                  <a:cubicBezTo>
                    <a:pt x="1843953" y="1563053"/>
                    <a:pt x="1455333" y="2061210"/>
                    <a:pt x="977178" y="2490788"/>
                  </a:cubicBezTo>
                  <a:cubicBezTo>
                    <a:pt x="750483" y="2695575"/>
                    <a:pt x="508548" y="2880360"/>
                    <a:pt x="256135" y="3052763"/>
                  </a:cubicBezTo>
                  <a:cubicBezTo>
                    <a:pt x="236133" y="3066098"/>
                    <a:pt x="229465" y="3065145"/>
                    <a:pt x="222798" y="3041333"/>
                  </a:cubicBezTo>
                  <a:cubicBezTo>
                    <a:pt x="204700" y="2978467"/>
                    <a:pt x="183745" y="2917508"/>
                    <a:pt x="164695" y="2854642"/>
                  </a:cubicBezTo>
                  <a:cubicBezTo>
                    <a:pt x="100878" y="2646045"/>
                    <a:pt x="51348" y="2434590"/>
                    <a:pt x="22773" y="2218373"/>
                  </a:cubicBezTo>
                  <a:cubicBezTo>
                    <a:pt x="-7707" y="1990725"/>
                    <a:pt x="-12470" y="1763078"/>
                    <a:pt x="38965" y="1536382"/>
                  </a:cubicBezTo>
                  <a:cubicBezTo>
                    <a:pt x="70398" y="1396365"/>
                    <a:pt x="129453" y="1270635"/>
                    <a:pt x="212320" y="1156335"/>
                  </a:cubicBezTo>
                  <a:cubicBezTo>
                    <a:pt x="300903" y="1033463"/>
                    <a:pt x="416155" y="941070"/>
                    <a:pt x="545695" y="865822"/>
                  </a:cubicBezTo>
                  <a:cubicBezTo>
                    <a:pt x="712383" y="769620"/>
                    <a:pt x="892405" y="707707"/>
                    <a:pt x="1077190" y="658177"/>
                  </a:cubicBezTo>
                  <a:cubicBezTo>
                    <a:pt x="1181965" y="629602"/>
                    <a:pt x="1287693" y="604838"/>
                    <a:pt x="1392468" y="579120"/>
                  </a:cubicBezTo>
                  <a:cubicBezTo>
                    <a:pt x="1591540" y="530543"/>
                    <a:pt x="1792518" y="487680"/>
                    <a:pt x="1986828" y="418147"/>
                  </a:cubicBezTo>
                  <a:cubicBezTo>
                    <a:pt x="2060170" y="391477"/>
                    <a:pt x="2132560" y="360997"/>
                    <a:pt x="2201140" y="322897"/>
                  </a:cubicBezTo>
                  <a:cubicBezTo>
                    <a:pt x="2338300" y="246697"/>
                    <a:pt x="2453553" y="148590"/>
                    <a:pt x="2529753" y="0"/>
                  </a:cubicBezTo>
                  <a:cubicBezTo>
                    <a:pt x="2539278" y="37147"/>
                    <a:pt x="2547850" y="67627"/>
                    <a:pt x="2555470" y="99060"/>
                  </a:cubicBezTo>
                  <a:cubicBezTo>
                    <a:pt x="2610715" y="321945"/>
                    <a:pt x="2658340" y="546735"/>
                    <a:pt x="2689773" y="775335"/>
                  </a:cubicBezTo>
                  <a:cubicBezTo>
                    <a:pt x="2727873" y="1048702"/>
                    <a:pt x="2746923" y="1323023"/>
                    <a:pt x="2726920" y="1599248"/>
                  </a:cubicBezTo>
                  <a:cubicBezTo>
                    <a:pt x="2706918" y="1874520"/>
                    <a:pt x="2650720" y="2140267"/>
                    <a:pt x="2524990" y="2387917"/>
                  </a:cubicBezTo>
                  <a:cubicBezTo>
                    <a:pt x="2459268" y="2517458"/>
                    <a:pt x="2374495" y="2632710"/>
                    <a:pt x="2271625" y="2735580"/>
                  </a:cubicBezTo>
                  <a:cubicBezTo>
                    <a:pt x="2131608" y="2875598"/>
                    <a:pt x="1965873" y="2973705"/>
                    <a:pt x="1782993" y="3046095"/>
                  </a:cubicBezTo>
                  <a:cubicBezTo>
                    <a:pt x="1661073" y="3094673"/>
                    <a:pt x="1535343" y="3124200"/>
                    <a:pt x="1406755" y="3146108"/>
                  </a:cubicBezTo>
                  <a:cubicBezTo>
                    <a:pt x="1177203" y="3186113"/>
                    <a:pt x="945745" y="3188017"/>
                    <a:pt x="714288" y="3172778"/>
                  </a:cubicBezTo>
                  <a:cubicBezTo>
                    <a:pt x="586653" y="3164205"/>
                    <a:pt x="459970" y="3149917"/>
                    <a:pt x="334240" y="3129915"/>
                  </a:cubicBezTo>
                  <a:cubicBezTo>
                    <a:pt x="331383" y="3131820"/>
                    <a:pt x="328525" y="3130867"/>
                    <a:pt x="316143" y="3128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3B31179E-D24C-46EC-82C0-F7080B710C83}"/>
                </a:ext>
              </a:extLst>
            </p:cNvPr>
            <p:cNvSpPr/>
            <p:nvPr/>
          </p:nvSpPr>
          <p:spPr>
            <a:xfrm rot="19811027">
              <a:off x="3755403" y="3367093"/>
              <a:ext cx="386957" cy="623725"/>
            </a:xfrm>
            <a:custGeom>
              <a:avLst/>
              <a:gdLst>
                <a:gd name="connsiteX0" fmla="*/ 934992 w 2085975"/>
                <a:gd name="connsiteY0" fmla="*/ 822960 h 3362325"/>
                <a:gd name="connsiteX1" fmla="*/ 1095965 w 2085975"/>
                <a:gd name="connsiteY1" fmla="*/ 3340418 h 3362325"/>
                <a:gd name="connsiteX2" fmla="*/ 1072152 w 2085975"/>
                <a:gd name="connsiteY2" fmla="*/ 3334703 h 3362325"/>
                <a:gd name="connsiteX3" fmla="*/ 748302 w 2085975"/>
                <a:gd name="connsiteY3" fmla="*/ 3155633 h 3362325"/>
                <a:gd name="connsiteX4" fmla="*/ 506367 w 2085975"/>
                <a:gd name="connsiteY4" fmla="*/ 2975610 h 3362325"/>
                <a:gd name="connsiteX5" fmla="*/ 196805 w 2085975"/>
                <a:gd name="connsiteY5" fmla="*/ 2623185 h 3362325"/>
                <a:gd name="connsiteX6" fmla="*/ 1542 w 2085975"/>
                <a:gd name="connsiteY6" fmla="*/ 1878330 h 3362325"/>
                <a:gd name="connsiteX7" fmla="*/ 125367 w 2085975"/>
                <a:gd name="connsiteY7" fmla="*/ 1338263 h 3362325"/>
                <a:gd name="connsiteX8" fmla="*/ 290150 w 2085975"/>
                <a:gd name="connsiteY8" fmla="*/ 1003935 h 3362325"/>
                <a:gd name="connsiteX9" fmla="*/ 533990 w 2085975"/>
                <a:gd name="connsiteY9" fmla="*/ 645795 h 3362325"/>
                <a:gd name="connsiteX10" fmla="*/ 869270 w 2085975"/>
                <a:gd name="connsiteY10" fmla="*/ 260985 h 3362325"/>
                <a:gd name="connsiteX11" fmla="*/ 1139780 w 2085975"/>
                <a:gd name="connsiteY11" fmla="*/ 0 h 3362325"/>
                <a:gd name="connsiteX12" fmla="*/ 1145495 w 2085975"/>
                <a:gd name="connsiteY12" fmla="*/ 16193 h 3362325"/>
                <a:gd name="connsiteX13" fmla="*/ 1287417 w 2085975"/>
                <a:gd name="connsiteY13" fmla="*/ 554355 h 3362325"/>
                <a:gd name="connsiteX14" fmla="*/ 1752237 w 2085975"/>
                <a:gd name="connsiteY14" fmla="*/ 1176338 h 3362325"/>
                <a:gd name="connsiteX15" fmla="*/ 2081802 w 2085975"/>
                <a:gd name="connsiteY15" fmla="*/ 1904048 h 3362325"/>
                <a:gd name="connsiteX16" fmla="*/ 1946547 w 2085975"/>
                <a:gd name="connsiteY16" fmla="*/ 2621280 h 3362325"/>
                <a:gd name="connsiteX17" fmla="*/ 1444580 w 2085975"/>
                <a:gd name="connsiteY17" fmla="*/ 3253740 h 3362325"/>
                <a:gd name="connsiteX18" fmla="*/ 1323612 w 2085975"/>
                <a:gd name="connsiteY18" fmla="*/ 3355658 h 3362325"/>
                <a:gd name="connsiteX19" fmla="*/ 1275035 w 2085975"/>
                <a:gd name="connsiteY19" fmla="*/ 3358515 h 3362325"/>
                <a:gd name="connsiteX20" fmla="*/ 1215980 w 2085975"/>
                <a:gd name="connsiteY20" fmla="*/ 3300413 h 3362325"/>
                <a:gd name="connsiteX21" fmla="*/ 1103585 w 2085975"/>
                <a:gd name="connsiteY21" fmla="*/ 3075623 h 3362325"/>
                <a:gd name="connsiteX22" fmla="*/ 1004525 w 2085975"/>
                <a:gd name="connsiteY22" fmla="*/ 2750820 h 3362325"/>
                <a:gd name="connsiteX23" fmla="*/ 971187 w 2085975"/>
                <a:gd name="connsiteY23" fmla="*/ 2626043 h 3362325"/>
                <a:gd name="connsiteX24" fmla="*/ 921657 w 2085975"/>
                <a:gd name="connsiteY24" fmla="*/ 2357438 h 3362325"/>
                <a:gd name="connsiteX25" fmla="*/ 865460 w 2085975"/>
                <a:gd name="connsiteY25" fmla="*/ 1453515 h 3362325"/>
                <a:gd name="connsiteX26" fmla="*/ 934992 w 2085975"/>
                <a:gd name="connsiteY26" fmla="*/ 838200 h 3362325"/>
                <a:gd name="connsiteX27" fmla="*/ 934992 w 2085975"/>
                <a:gd name="connsiteY27" fmla="*/ 822960 h 3362325"/>
                <a:gd name="connsiteX28" fmla="*/ 938802 w 2085975"/>
                <a:gd name="connsiteY28" fmla="*/ 803910 h 3362325"/>
                <a:gd name="connsiteX29" fmla="*/ 938802 w 2085975"/>
                <a:gd name="connsiteY29" fmla="*/ 805815 h 3362325"/>
                <a:gd name="connsiteX30" fmla="*/ 937850 w 2085975"/>
                <a:gd name="connsiteY30" fmla="*/ 805815 h 3362325"/>
                <a:gd name="connsiteX31" fmla="*/ 938802 w 2085975"/>
                <a:gd name="connsiteY31" fmla="*/ 803910 h 336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85975" h="3362325">
                  <a:moveTo>
                    <a:pt x="934992" y="822960"/>
                  </a:moveTo>
                  <a:cubicBezTo>
                    <a:pt x="685437" y="1681163"/>
                    <a:pt x="733062" y="2520315"/>
                    <a:pt x="1095965" y="3340418"/>
                  </a:cubicBezTo>
                  <a:cubicBezTo>
                    <a:pt x="1084535" y="3343275"/>
                    <a:pt x="1077867" y="3337560"/>
                    <a:pt x="1072152" y="3334703"/>
                  </a:cubicBezTo>
                  <a:cubicBezTo>
                    <a:pt x="959757" y="3282315"/>
                    <a:pt x="852125" y="3222308"/>
                    <a:pt x="748302" y="3155633"/>
                  </a:cubicBezTo>
                  <a:cubicBezTo>
                    <a:pt x="663530" y="3101340"/>
                    <a:pt x="583520" y="3041333"/>
                    <a:pt x="506367" y="2975610"/>
                  </a:cubicBezTo>
                  <a:cubicBezTo>
                    <a:pt x="386352" y="2872740"/>
                    <a:pt x="281577" y="2756535"/>
                    <a:pt x="196805" y="2623185"/>
                  </a:cubicBezTo>
                  <a:cubicBezTo>
                    <a:pt x="51072" y="2395538"/>
                    <a:pt x="-10840" y="2146935"/>
                    <a:pt x="1542" y="1878330"/>
                  </a:cubicBezTo>
                  <a:cubicBezTo>
                    <a:pt x="10115" y="1690688"/>
                    <a:pt x="56787" y="1511618"/>
                    <a:pt x="125367" y="1338263"/>
                  </a:cubicBezTo>
                  <a:cubicBezTo>
                    <a:pt x="171087" y="1222058"/>
                    <a:pt x="228237" y="1111568"/>
                    <a:pt x="290150" y="1003935"/>
                  </a:cubicBezTo>
                  <a:cubicBezTo>
                    <a:pt x="362540" y="879158"/>
                    <a:pt x="445407" y="761048"/>
                    <a:pt x="533990" y="645795"/>
                  </a:cubicBezTo>
                  <a:cubicBezTo>
                    <a:pt x="636860" y="510540"/>
                    <a:pt x="751160" y="383858"/>
                    <a:pt x="869270" y="260985"/>
                  </a:cubicBezTo>
                  <a:cubicBezTo>
                    <a:pt x="955947" y="170498"/>
                    <a:pt x="1048340" y="84773"/>
                    <a:pt x="1139780" y="0"/>
                  </a:cubicBezTo>
                  <a:cubicBezTo>
                    <a:pt x="1149305" y="3810"/>
                    <a:pt x="1145495" y="10478"/>
                    <a:pt x="1145495" y="16193"/>
                  </a:cubicBezTo>
                  <a:cubicBezTo>
                    <a:pt x="1138827" y="209550"/>
                    <a:pt x="1197882" y="386715"/>
                    <a:pt x="1287417" y="554355"/>
                  </a:cubicBezTo>
                  <a:cubicBezTo>
                    <a:pt x="1410290" y="785813"/>
                    <a:pt x="1578882" y="982980"/>
                    <a:pt x="1752237" y="1176338"/>
                  </a:cubicBezTo>
                  <a:cubicBezTo>
                    <a:pt x="1937975" y="1383983"/>
                    <a:pt x="2052275" y="1625918"/>
                    <a:pt x="2081802" y="1904048"/>
                  </a:cubicBezTo>
                  <a:cubicBezTo>
                    <a:pt x="2108472" y="2156460"/>
                    <a:pt x="2057037" y="2394585"/>
                    <a:pt x="1946547" y="2621280"/>
                  </a:cubicBezTo>
                  <a:cubicBezTo>
                    <a:pt x="1825580" y="2868930"/>
                    <a:pt x="1649367" y="3072765"/>
                    <a:pt x="1444580" y="3253740"/>
                  </a:cubicBezTo>
                  <a:cubicBezTo>
                    <a:pt x="1404575" y="3288983"/>
                    <a:pt x="1362665" y="3320415"/>
                    <a:pt x="1323612" y="3355658"/>
                  </a:cubicBezTo>
                  <a:cubicBezTo>
                    <a:pt x="1306467" y="3370898"/>
                    <a:pt x="1292180" y="3368993"/>
                    <a:pt x="1275035" y="3358515"/>
                  </a:cubicBezTo>
                  <a:cubicBezTo>
                    <a:pt x="1251222" y="3343275"/>
                    <a:pt x="1232172" y="3323273"/>
                    <a:pt x="1215980" y="3300413"/>
                  </a:cubicBezTo>
                  <a:cubicBezTo>
                    <a:pt x="1166450" y="3231833"/>
                    <a:pt x="1133112" y="3154680"/>
                    <a:pt x="1103585" y="3075623"/>
                  </a:cubicBezTo>
                  <a:cubicBezTo>
                    <a:pt x="1063580" y="2969895"/>
                    <a:pt x="1036910" y="2859405"/>
                    <a:pt x="1004525" y="2750820"/>
                  </a:cubicBezTo>
                  <a:cubicBezTo>
                    <a:pt x="992142" y="2708910"/>
                    <a:pt x="976902" y="2667953"/>
                    <a:pt x="971187" y="2626043"/>
                  </a:cubicBezTo>
                  <a:cubicBezTo>
                    <a:pt x="957852" y="2535555"/>
                    <a:pt x="935945" y="2447925"/>
                    <a:pt x="921657" y="2357438"/>
                  </a:cubicBezTo>
                  <a:cubicBezTo>
                    <a:pt x="872127" y="2058353"/>
                    <a:pt x="852125" y="1757363"/>
                    <a:pt x="865460" y="1453515"/>
                  </a:cubicBezTo>
                  <a:cubicBezTo>
                    <a:pt x="874032" y="1246823"/>
                    <a:pt x="897845" y="1041083"/>
                    <a:pt x="934992" y="838200"/>
                  </a:cubicBezTo>
                  <a:cubicBezTo>
                    <a:pt x="934040" y="832485"/>
                    <a:pt x="934040" y="827723"/>
                    <a:pt x="934992" y="822960"/>
                  </a:cubicBezTo>
                  <a:close/>
                  <a:moveTo>
                    <a:pt x="938802" y="803910"/>
                  </a:moveTo>
                  <a:lnTo>
                    <a:pt x="938802" y="805815"/>
                  </a:lnTo>
                  <a:lnTo>
                    <a:pt x="937850" y="805815"/>
                  </a:lnTo>
                  <a:lnTo>
                    <a:pt x="938802" y="8039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658FA4F1-BDC0-4DF3-86B5-6FEB33A8B0E7}"/>
              </a:ext>
            </a:extLst>
          </p:cNvPr>
          <p:cNvGrpSpPr/>
          <p:nvPr userDrawn="1"/>
        </p:nvGrpSpPr>
        <p:grpSpPr>
          <a:xfrm rot="15300000">
            <a:off x="2953220" y="436169"/>
            <a:ext cx="617170" cy="431438"/>
            <a:chOff x="3755403" y="3352246"/>
            <a:chExt cx="1133941" cy="792691"/>
          </a:xfrm>
          <a:solidFill>
            <a:schemeClr val="accent2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833E8886-80B0-4B17-AF6D-0B99B2A5B6B3}"/>
                </a:ext>
              </a:extLst>
            </p:cNvPr>
            <p:cNvSpPr/>
            <p:nvPr/>
          </p:nvSpPr>
          <p:spPr>
            <a:xfrm rot="679691">
              <a:off x="4208199" y="3352246"/>
              <a:ext cx="681145" cy="792691"/>
            </a:xfrm>
            <a:custGeom>
              <a:avLst/>
              <a:gdLst>
                <a:gd name="connsiteX0" fmla="*/ 316143 w 2733675"/>
                <a:gd name="connsiteY0" fmla="*/ 3128010 h 3181350"/>
                <a:gd name="connsiteX1" fmla="*/ 2161135 w 2733675"/>
                <a:gd name="connsiteY1" fmla="*/ 926782 h 3181350"/>
                <a:gd name="connsiteX2" fmla="*/ 2146848 w 2733675"/>
                <a:gd name="connsiteY2" fmla="*/ 956310 h 3181350"/>
                <a:gd name="connsiteX3" fmla="*/ 2131608 w 2733675"/>
                <a:gd name="connsiteY3" fmla="*/ 986790 h 3181350"/>
                <a:gd name="connsiteX4" fmla="*/ 977178 w 2733675"/>
                <a:gd name="connsiteY4" fmla="*/ 2490788 h 3181350"/>
                <a:gd name="connsiteX5" fmla="*/ 256135 w 2733675"/>
                <a:gd name="connsiteY5" fmla="*/ 3052763 h 3181350"/>
                <a:gd name="connsiteX6" fmla="*/ 222798 w 2733675"/>
                <a:gd name="connsiteY6" fmla="*/ 3041333 h 3181350"/>
                <a:gd name="connsiteX7" fmla="*/ 164695 w 2733675"/>
                <a:gd name="connsiteY7" fmla="*/ 2854642 h 3181350"/>
                <a:gd name="connsiteX8" fmla="*/ 22773 w 2733675"/>
                <a:gd name="connsiteY8" fmla="*/ 2218373 h 3181350"/>
                <a:gd name="connsiteX9" fmla="*/ 38965 w 2733675"/>
                <a:gd name="connsiteY9" fmla="*/ 1536382 h 3181350"/>
                <a:gd name="connsiteX10" fmla="*/ 212320 w 2733675"/>
                <a:gd name="connsiteY10" fmla="*/ 1156335 h 3181350"/>
                <a:gd name="connsiteX11" fmla="*/ 545695 w 2733675"/>
                <a:gd name="connsiteY11" fmla="*/ 865822 h 3181350"/>
                <a:gd name="connsiteX12" fmla="*/ 1077190 w 2733675"/>
                <a:gd name="connsiteY12" fmla="*/ 658177 h 3181350"/>
                <a:gd name="connsiteX13" fmla="*/ 1392468 w 2733675"/>
                <a:gd name="connsiteY13" fmla="*/ 579120 h 3181350"/>
                <a:gd name="connsiteX14" fmla="*/ 1986828 w 2733675"/>
                <a:gd name="connsiteY14" fmla="*/ 418147 h 3181350"/>
                <a:gd name="connsiteX15" fmla="*/ 2201140 w 2733675"/>
                <a:gd name="connsiteY15" fmla="*/ 322897 h 3181350"/>
                <a:gd name="connsiteX16" fmla="*/ 2529753 w 2733675"/>
                <a:gd name="connsiteY16" fmla="*/ 0 h 3181350"/>
                <a:gd name="connsiteX17" fmla="*/ 2555470 w 2733675"/>
                <a:gd name="connsiteY17" fmla="*/ 99060 h 3181350"/>
                <a:gd name="connsiteX18" fmla="*/ 2689773 w 2733675"/>
                <a:gd name="connsiteY18" fmla="*/ 775335 h 3181350"/>
                <a:gd name="connsiteX19" fmla="*/ 2726920 w 2733675"/>
                <a:gd name="connsiteY19" fmla="*/ 1599248 h 3181350"/>
                <a:gd name="connsiteX20" fmla="*/ 2524990 w 2733675"/>
                <a:gd name="connsiteY20" fmla="*/ 2387917 h 3181350"/>
                <a:gd name="connsiteX21" fmla="*/ 2271625 w 2733675"/>
                <a:gd name="connsiteY21" fmla="*/ 2735580 h 3181350"/>
                <a:gd name="connsiteX22" fmla="*/ 1782993 w 2733675"/>
                <a:gd name="connsiteY22" fmla="*/ 3046095 h 3181350"/>
                <a:gd name="connsiteX23" fmla="*/ 1406755 w 2733675"/>
                <a:gd name="connsiteY23" fmla="*/ 3146108 h 3181350"/>
                <a:gd name="connsiteX24" fmla="*/ 714288 w 2733675"/>
                <a:gd name="connsiteY24" fmla="*/ 3172778 h 3181350"/>
                <a:gd name="connsiteX25" fmla="*/ 334240 w 2733675"/>
                <a:gd name="connsiteY25" fmla="*/ 3129915 h 3181350"/>
                <a:gd name="connsiteX26" fmla="*/ 316143 w 2733675"/>
                <a:gd name="connsiteY26" fmla="*/ 3128010 h 318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33675" h="3181350">
                  <a:moveTo>
                    <a:pt x="316143" y="3128010"/>
                  </a:moveTo>
                  <a:cubicBezTo>
                    <a:pt x="1211493" y="2624138"/>
                    <a:pt x="1817283" y="1884045"/>
                    <a:pt x="2161135" y="926782"/>
                  </a:cubicBezTo>
                  <a:cubicBezTo>
                    <a:pt x="2156373" y="936307"/>
                    <a:pt x="2151610" y="946785"/>
                    <a:pt x="2146848" y="956310"/>
                  </a:cubicBezTo>
                  <a:cubicBezTo>
                    <a:pt x="2142085" y="966788"/>
                    <a:pt x="2136370" y="976313"/>
                    <a:pt x="2131608" y="986790"/>
                  </a:cubicBezTo>
                  <a:cubicBezTo>
                    <a:pt x="1843953" y="1563053"/>
                    <a:pt x="1455333" y="2061210"/>
                    <a:pt x="977178" y="2490788"/>
                  </a:cubicBezTo>
                  <a:cubicBezTo>
                    <a:pt x="750483" y="2695575"/>
                    <a:pt x="508548" y="2880360"/>
                    <a:pt x="256135" y="3052763"/>
                  </a:cubicBezTo>
                  <a:cubicBezTo>
                    <a:pt x="236133" y="3066098"/>
                    <a:pt x="229465" y="3065145"/>
                    <a:pt x="222798" y="3041333"/>
                  </a:cubicBezTo>
                  <a:cubicBezTo>
                    <a:pt x="204700" y="2978467"/>
                    <a:pt x="183745" y="2917508"/>
                    <a:pt x="164695" y="2854642"/>
                  </a:cubicBezTo>
                  <a:cubicBezTo>
                    <a:pt x="100878" y="2646045"/>
                    <a:pt x="51348" y="2434590"/>
                    <a:pt x="22773" y="2218373"/>
                  </a:cubicBezTo>
                  <a:cubicBezTo>
                    <a:pt x="-7707" y="1990725"/>
                    <a:pt x="-12470" y="1763078"/>
                    <a:pt x="38965" y="1536382"/>
                  </a:cubicBezTo>
                  <a:cubicBezTo>
                    <a:pt x="70398" y="1396365"/>
                    <a:pt x="129453" y="1270635"/>
                    <a:pt x="212320" y="1156335"/>
                  </a:cubicBezTo>
                  <a:cubicBezTo>
                    <a:pt x="300903" y="1033463"/>
                    <a:pt x="416155" y="941070"/>
                    <a:pt x="545695" y="865822"/>
                  </a:cubicBezTo>
                  <a:cubicBezTo>
                    <a:pt x="712383" y="769620"/>
                    <a:pt x="892405" y="707707"/>
                    <a:pt x="1077190" y="658177"/>
                  </a:cubicBezTo>
                  <a:cubicBezTo>
                    <a:pt x="1181965" y="629602"/>
                    <a:pt x="1287693" y="604838"/>
                    <a:pt x="1392468" y="579120"/>
                  </a:cubicBezTo>
                  <a:cubicBezTo>
                    <a:pt x="1591540" y="530543"/>
                    <a:pt x="1792518" y="487680"/>
                    <a:pt x="1986828" y="418147"/>
                  </a:cubicBezTo>
                  <a:cubicBezTo>
                    <a:pt x="2060170" y="391477"/>
                    <a:pt x="2132560" y="360997"/>
                    <a:pt x="2201140" y="322897"/>
                  </a:cubicBezTo>
                  <a:cubicBezTo>
                    <a:pt x="2338300" y="246697"/>
                    <a:pt x="2453553" y="148590"/>
                    <a:pt x="2529753" y="0"/>
                  </a:cubicBezTo>
                  <a:cubicBezTo>
                    <a:pt x="2539278" y="37147"/>
                    <a:pt x="2547850" y="67627"/>
                    <a:pt x="2555470" y="99060"/>
                  </a:cubicBezTo>
                  <a:cubicBezTo>
                    <a:pt x="2610715" y="321945"/>
                    <a:pt x="2658340" y="546735"/>
                    <a:pt x="2689773" y="775335"/>
                  </a:cubicBezTo>
                  <a:cubicBezTo>
                    <a:pt x="2727873" y="1048702"/>
                    <a:pt x="2746923" y="1323023"/>
                    <a:pt x="2726920" y="1599248"/>
                  </a:cubicBezTo>
                  <a:cubicBezTo>
                    <a:pt x="2706918" y="1874520"/>
                    <a:pt x="2650720" y="2140267"/>
                    <a:pt x="2524990" y="2387917"/>
                  </a:cubicBezTo>
                  <a:cubicBezTo>
                    <a:pt x="2459268" y="2517458"/>
                    <a:pt x="2374495" y="2632710"/>
                    <a:pt x="2271625" y="2735580"/>
                  </a:cubicBezTo>
                  <a:cubicBezTo>
                    <a:pt x="2131608" y="2875598"/>
                    <a:pt x="1965873" y="2973705"/>
                    <a:pt x="1782993" y="3046095"/>
                  </a:cubicBezTo>
                  <a:cubicBezTo>
                    <a:pt x="1661073" y="3094673"/>
                    <a:pt x="1535343" y="3124200"/>
                    <a:pt x="1406755" y="3146108"/>
                  </a:cubicBezTo>
                  <a:cubicBezTo>
                    <a:pt x="1177203" y="3186113"/>
                    <a:pt x="945745" y="3188017"/>
                    <a:pt x="714288" y="3172778"/>
                  </a:cubicBezTo>
                  <a:cubicBezTo>
                    <a:pt x="586653" y="3164205"/>
                    <a:pt x="459970" y="3149917"/>
                    <a:pt x="334240" y="3129915"/>
                  </a:cubicBezTo>
                  <a:cubicBezTo>
                    <a:pt x="331383" y="3131820"/>
                    <a:pt x="328525" y="3130867"/>
                    <a:pt x="316143" y="3128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69B9B54A-FB41-4BA2-A1A1-3100F578F1DA}"/>
                </a:ext>
              </a:extLst>
            </p:cNvPr>
            <p:cNvSpPr/>
            <p:nvPr/>
          </p:nvSpPr>
          <p:spPr>
            <a:xfrm rot="19811027">
              <a:off x="3755403" y="3367093"/>
              <a:ext cx="386957" cy="623725"/>
            </a:xfrm>
            <a:custGeom>
              <a:avLst/>
              <a:gdLst>
                <a:gd name="connsiteX0" fmla="*/ 934992 w 2085975"/>
                <a:gd name="connsiteY0" fmla="*/ 822960 h 3362325"/>
                <a:gd name="connsiteX1" fmla="*/ 1095965 w 2085975"/>
                <a:gd name="connsiteY1" fmla="*/ 3340418 h 3362325"/>
                <a:gd name="connsiteX2" fmla="*/ 1072152 w 2085975"/>
                <a:gd name="connsiteY2" fmla="*/ 3334703 h 3362325"/>
                <a:gd name="connsiteX3" fmla="*/ 748302 w 2085975"/>
                <a:gd name="connsiteY3" fmla="*/ 3155633 h 3362325"/>
                <a:gd name="connsiteX4" fmla="*/ 506367 w 2085975"/>
                <a:gd name="connsiteY4" fmla="*/ 2975610 h 3362325"/>
                <a:gd name="connsiteX5" fmla="*/ 196805 w 2085975"/>
                <a:gd name="connsiteY5" fmla="*/ 2623185 h 3362325"/>
                <a:gd name="connsiteX6" fmla="*/ 1542 w 2085975"/>
                <a:gd name="connsiteY6" fmla="*/ 1878330 h 3362325"/>
                <a:gd name="connsiteX7" fmla="*/ 125367 w 2085975"/>
                <a:gd name="connsiteY7" fmla="*/ 1338263 h 3362325"/>
                <a:gd name="connsiteX8" fmla="*/ 290150 w 2085975"/>
                <a:gd name="connsiteY8" fmla="*/ 1003935 h 3362325"/>
                <a:gd name="connsiteX9" fmla="*/ 533990 w 2085975"/>
                <a:gd name="connsiteY9" fmla="*/ 645795 h 3362325"/>
                <a:gd name="connsiteX10" fmla="*/ 869270 w 2085975"/>
                <a:gd name="connsiteY10" fmla="*/ 260985 h 3362325"/>
                <a:gd name="connsiteX11" fmla="*/ 1139780 w 2085975"/>
                <a:gd name="connsiteY11" fmla="*/ 0 h 3362325"/>
                <a:gd name="connsiteX12" fmla="*/ 1145495 w 2085975"/>
                <a:gd name="connsiteY12" fmla="*/ 16193 h 3362325"/>
                <a:gd name="connsiteX13" fmla="*/ 1287417 w 2085975"/>
                <a:gd name="connsiteY13" fmla="*/ 554355 h 3362325"/>
                <a:gd name="connsiteX14" fmla="*/ 1752237 w 2085975"/>
                <a:gd name="connsiteY14" fmla="*/ 1176338 h 3362325"/>
                <a:gd name="connsiteX15" fmla="*/ 2081802 w 2085975"/>
                <a:gd name="connsiteY15" fmla="*/ 1904048 h 3362325"/>
                <a:gd name="connsiteX16" fmla="*/ 1946547 w 2085975"/>
                <a:gd name="connsiteY16" fmla="*/ 2621280 h 3362325"/>
                <a:gd name="connsiteX17" fmla="*/ 1444580 w 2085975"/>
                <a:gd name="connsiteY17" fmla="*/ 3253740 h 3362325"/>
                <a:gd name="connsiteX18" fmla="*/ 1323612 w 2085975"/>
                <a:gd name="connsiteY18" fmla="*/ 3355658 h 3362325"/>
                <a:gd name="connsiteX19" fmla="*/ 1275035 w 2085975"/>
                <a:gd name="connsiteY19" fmla="*/ 3358515 h 3362325"/>
                <a:gd name="connsiteX20" fmla="*/ 1215980 w 2085975"/>
                <a:gd name="connsiteY20" fmla="*/ 3300413 h 3362325"/>
                <a:gd name="connsiteX21" fmla="*/ 1103585 w 2085975"/>
                <a:gd name="connsiteY21" fmla="*/ 3075623 h 3362325"/>
                <a:gd name="connsiteX22" fmla="*/ 1004525 w 2085975"/>
                <a:gd name="connsiteY22" fmla="*/ 2750820 h 3362325"/>
                <a:gd name="connsiteX23" fmla="*/ 971187 w 2085975"/>
                <a:gd name="connsiteY23" fmla="*/ 2626043 h 3362325"/>
                <a:gd name="connsiteX24" fmla="*/ 921657 w 2085975"/>
                <a:gd name="connsiteY24" fmla="*/ 2357438 h 3362325"/>
                <a:gd name="connsiteX25" fmla="*/ 865460 w 2085975"/>
                <a:gd name="connsiteY25" fmla="*/ 1453515 h 3362325"/>
                <a:gd name="connsiteX26" fmla="*/ 934992 w 2085975"/>
                <a:gd name="connsiteY26" fmla="*/ 838200 h 3362325"/>
                <a:gd name="connsiteX27" fmla="*/ 934992 w 2085975"/>
                <a:gd name="connsiteY27" fmla="*/ 822960 h 3362325"/>
                <a:gd name="connsiteX28" fmla="*/ 938802 w 2085975"/>
                <a:gd name="connsiteY28" fmla="*/ 803910 h 3362325"/>
                <a:gd name="connsiteX29" fmla="*/ 938802 w 2085975"/>
                <a:gd name="connsiteY29" fmla="*/ 805815 h 3362325"/>
                <a:gd name="connsiteX30" fmla="*/ 937850 w 2085975"/>
                <a:gd name="connsiteY30" fmla="*/ 805815 h 3362325"/>
                <a:gd name="connsiteX31" fmla="*/ 938802 w 2085975"/>
                <a:gd name="connsiteY31" fmla="*/ 803910 h 336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85975" h="3362325">
                  <a:moveTo>
                    <a:pt x="934992" y="822960"/>
                  </a:moveTo>
                  <a:cubicBezTo>
                    <a:pt x="685437" y="1681163"/>
                    <a:pt x="733062" y="2520315"/>
                    <a:pt x="1095965" y="3340418"/>
                  </a:cubicBezTo>
                  <a:cubicBezTo>
                    <a:pt x="1084535" y="3343275"/>
                    <a:pt x="1077867" y="3337560"/>
                    <a:pt x="1072152" y="3334703"/>
                  </a:cubicBezTo>
                  <a:cubicBezTo>
                    <a:pt x="959757" y="3282315"/>
                    <a:pt x="852125" y="3222308"/>
                    <a:pt x="748302" y="3155633"/>
                  </a:cubicBezTo>
                  <a:cubicBezTo>
                    <a:pt x="663530" y="3101340"/>
                    <a:pt x="583520" y="3041333"/>
                    <a:pt x="506367" y="2975610"/>
                  </a:cubicBezTo>
                  <a:cubicBezTo>
                    <a:pt x="386352" y="2872740"/>
                    <a:pt x="281577" y="2756535"/>
                    <a:pt x="196805" y="2623185"/>
                  </a:cubicBezTo>
                  <a:cubicBezTo>
                    <a:pt x="51072" y="2395538"/>
                    <a:pt x="-10840" y="2146935"/>
                    <a:pt x="1542" y="1878330"/>
                  </a:cubicBezTo>
                  <a:cubicBezTo>
                    <a:pt x="10115" y="1690688"/>
                    <a:pt x="56787" y="1511618"/>
                    <a:pt x="125367" y="1338263"/>
                  </a:cubicBezTo>
                  <a:cubicBezTo>
                    <a:pt x="171087" y="1222058"/>
                    <a:pt x="228237" y="1111568"/>
                    <a:pt x="290150" y="1003935"/>
                  </a:cubicBezTo>
                  <a:cubicBezTo>
                    <a:pt x="362540" y="879158"/>
                    <a:pt x="445407" y="761048"/>
                    <a:pt x="533990" y="645795"/>
                  </a:cubicBezTo>
                  <a:cubicBezTo>
                    <a:pt x="636860" y="510540"/>
                    <a:pt x="751160" y="383858"/>
                    <a:pt x="869270" y="260985"/>
                  </a:cubicBezTo>
                  <a:cubicBezTo>
                    <a:pt x="955947" y="170498"/>
                    <a:pt x="1048340" y="84773"/>
                    <a:pt x="1139780" y="0"/>
                  </a:cubicBezTo>
                  <a:cubicBezTo>
                    <a:pt x="1149305" y="3810"/>
                    <a:pt x="1145495" y="10478"/>
                    <a:pt x="1145495" y="16193"/>
                  </a:cubicBezTo>
                  <a:cubicBezTo>
                    <a:pt x="1138827" y="209550"/>
                    <a:pt x="1197882" y="386715"/>
                    <a:pt x="1287417" y="554355"/>
                  </a:cubicBezTo>
                  <a:cubicBezTo>
                    <a:pt x="1410290" y="785813"/>
                    <a:pt x="1578882" y="982980"/>
                    <a:pt x="1752237" y="1176338"/>
                  </a:cubicBezTo>
                  <a:cubicBezTo>
                    <a:pt x="1937975" y="1383983"/>
                    <a:pt x="2052275" y="1625918"/>
                    <a:pt x="2081802" y="1904048"/>
                  </a:cubicBezTo>
                  <a:cubicBezTo>
                    <a:pt x="2108472" y="2156460"/>
                    <a:pt x="2057037" y="2394585"/>
                    <a:pt x="1946547" y="2621280"/>
                  </a:cubicBezTo>
                  <a:cubicBezTo>
                    <a:pt x="1825580" y="2868930"/>
                    <a:pt x="1649367" y="3072765"/>
                    <a:pt x="1444580" y="3253740"/>
                  </a:cubicBezTo>
                  <a:cubicBezTo>
                    <a:pt x="1404575" y="3288983"/>
                    <a:pt x="1362665" y="3320415"/>
                    <a:pt x="1323612" y="3355658"/>
                  </a:cubicBezTo>
                  <a:cubicBezTo>
                    <a:pt x="1306467" y="3370898"/>
                    <a:pt x="1292180" y="3368993"/>
                    <a:pt x="1275035" y="3358515"/>
                  </a:cubicBezTo>
                  <a:cubicBezTo>
                    <a:pt x="1251222" y="3343275"/>
                    <a:pt x="1232172" y="3323273"/>
                    <a:pt x="1215980" y="3300413"/>
                  </a:cubicBezTo>
                  <a:cubicBezTo>
                    <a:pt x="1166450" y="3231833"/>
                    <a:pt x="1133112" y="3154680"/>
                    <a:pt x="1103585" y="3075623"/>
                  </a:cubicBezTo>
                  <a:cubicBezTo>
                    <a:pt x="1063580" y="2969895"/>
                    <a:pt x="1036910" y="2859405"/>
                    <a:pt x="1004525" y="2750820"/>
                  </a:cubicBezTo>
                  <a:cubicBezTo>
                    <a:pt x="992142" y="2708910"/>
                    <a:pt x="976902" y="2667953"/>
                    <a:pt x="971187" y="2626043"/>
                  </a:cubicBezTo>
                  <a:cubicBezTo>
                    <a:pt x="957852" y="2535555"/>
                    <a:pt x="935945" y="2447925"/>
                    <a:pt x="921657" y="2357438"/>
                  </a:cubicBezTo>
                  <a:cubicBezTo>
                    <a:pt x="872127" y="2058353"/>
                    <a:pt x="852125" y="1757363"/>
                    <a:pt x="865460" y="1453515"/>
                  </a:cubicBezTo>
                  <a:cubicBezTo>
                    <a:pt x="874032" y="1246823"/>
                    <a:pt x="897845" y="1041083"/>
                    <a:pt x="934992" y="838200"/>
                  </a:cubicBezTo>
                  <a:cubicBezTo>
                    <a:pt x="934040" y="832485"/>
                    <a:pt x="934040" y="827723"/>
                    <a:pt x="934992" y="822960"/>
                  </a:cubicBezTo>
                  <a:close/>
                  <a:moveTo>
                    <a:pt x="938802" y="803910"/>
                  </a:moveTo>
                  <a:lnTo>
                    <a:pt x="938802" y="805815"/>
                  </a:lnTo>
                  <a:lnTo>
                    <a:pt x="937850" y="805815"/>
                  </a:lnTo>
                  <a:lnTo>
                    <a:pt x="938802" y="8039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011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25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66F5963-EFFD-4A39-BEF2-C1DD848D3FC7}"/>
              </a:ext>
            </a:extLst>
          </p:cNvPr>
          <p:cNvSpPr/>
          <p:nvPr userDrawn="1"/>
        </p:nvSpPr>
        <p:spPr>
          <a:xfrm>
            <a:off x="2538919" y="0"/>
            <a:ext cx="9653081" cy="6858000"/>
          </a:xfrm>
          <a:prstGeom prst="rect">
            <a:avLst/>
          </a:prstGeom>
          <a:gradFill flip="none" rotWithShape="1">
            <a:gsLst>
              <a:gs pos="29581">
                <a:srgbClr val="FBFDF7">
                  <a:alpha val="70000"/>
                </a:srgb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66F5963-EFFD-4A39-BEF2-C1DD848D3FC7}"/>
              </a:ext>
            </a:extLst>
          </p:cNvPr>
          <p:cNvSpPr/>
          <p:nvPr userDrawn="1"/>
        </p:nvSpPr>
        <p:spPr>
          <a:xfrm>
            <a:off x="2538919" y="0"/>
            <a:ext cx="9653081" cy="6858000"/>
          </a:xfrm>
          <a:prstGeom prst="rect">
            <a:avLst/>
          </a:prstGeom>
          <a:gradFill flip="none" rotWithShape="1">
            <a:gsLst>
              <a:gs pos="29581">
                <a:srgbClr val="FBFDF7">
                  <a:alpha val="70000"/>
                </a:srgb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58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857F3233-410E-4BE2-80B8-54927C5A8F9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096000" y="535022"/>
            <a:ext cx="5450732" cy="57879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54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2" r:id="rId2"/>
    <p:sldLayoutId id="2147483661" r:id="rId3"/>
    <p:sldLayoutId id="2147483658" r:id="rId4"/>
    <p:sldLayoutId id="2147483671" r:id="rId5"/>
    <p:sldLayoutId id="2147483670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73" r:id="rId13"/>
    <p:sldLayoutId id="2147483674" r:id="rId14"/>
    <p:sldLayoutId id="2147483668" r:id="rId15"/>
    <p:sldLayoutId id="2147483669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Use%20case%20diagram.docx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16">
            <a:extLst>
              <a:ext uri="{FF2B5EF4-FFF2-40B4-BE49-F238E27FC236}">
                <a16:creationId xmlns:a16="http://schemas.microsoft.com/office/drawing/2014/main" xmlns="" id="{8691200E-C0FA-4E13-90E7-D221D17FEB98}"/>
              </a:ext>
            </a:extLst>
          </p:cNvPr>
          <p:cNvSpPr>
            <a:spLocks/>
          </p:cNvSpPr>
          <p:nvPr/>
        </p:nvSpPr>
        <p:spPr bwMode="auto">
          <a:xfrm>
            <a:off x="538350" y="1110563"/>
            <a:ext cx="4345098" cy="4268840"/>
          </a:xfrm>
          <a:custGeom>
            <a:avLst/>
            <a:gdLst>
              <a:gd name="connsiteX0" fmla="*/ 1654787 w 5281368"/>
              <a:gd name="connsiteY0" fmla="*/ 4911621 h 5291231"/>
              <a:gd name="connsiteX1" fmla="*/ 1553230 w 5281368"/>
              <a:gd name="connsiteY1" fmla="*/ 4895365 h 5291231"/>
              <a:gd name="connsiteX2" fmla="*/ 1417297 w 5281368"/>
              <a:gd name="connsiteY2" fmla="*/ 4906924 h 5291231"/>
              <a:gd name="connsiteX3" fmla="*/ 1493739 w 5281368"/>
              <a:gd name="connsiteY3" fmla="*/ 4931467 h 5291231"/>
              <a:gd name="connsiteX4" fmla="*/ 1592509 w 5281368"/>
              <a:gd name="connsiteY4" fmla="*/ 4953472 h 5291231"/>
              <a:gd name="connsiteX5" fmla="*/ 1711638 w 5281368"/>
              <a:gd name="connsiteY5" fmla="*/ 4963212 h 5291231"/>
              <a:gd name="connsiteX6" fmla="*/ 1676756 w 5281368"/>
              <a:gd name="connsiteY6" fmla="*/ 4942117 h 5291231"/>
              <a:gd name="connsiteX7" fmla="*/ 1629327 w 5281368"/>
              <a:gd name="connsiteY7" fmla="*/ 4946892 h 5291231"/>
              <a:gd name="connsiteX8" fmla="*/ 1654787 w 5281368"/>
              <a:gd name="connsiteY8" fmla="*/ 4911621 h 5291231"/>
              <a:gd name="connsiteX9" fmla="*/ 706566 w 5281368"/>
              <a:gd name="connsiteY9" fmla="*/ 3951131 h 5291231"/>
              <a:gd name="connsiteX10" fmla="*/ 705819 w 5281368"/>
              <a:gd name="connsiteY10" fmla="*/ 3952148 h 5291231"/>
              <a:gd name="connsiteX11" fmla="*/ 702502 w 5281368"/>
              <a:gd name="connsiteY11" fmla="*/ 3948149 h 5291231"/>
              <a:gd name="connsiteX12" fmla="*/ 706566 w 5281368"/>
              <a:gd name="connsiteY12" fmla="*/ 3951131 h 5291231"/>
              <a:gd name="connsiteX13" fmla="*/ 804823 w 5281368"/>
              <a:gd name="connsiteY13" fmla="*/ 4032646 h 5291231"/>
              <a:gd name="connsiteX14" fmla="*/ 806235 w 5281368"/>
              <a:gd name="connsiteY14" fmla="*/ 4036797 h 5291231"/>
              <a:gd name="connsiteX15" fmla="*/ 804576 w 5281368"/>
              <a:gd name="connsiteY15" fmla="*/ 4034798 h 5291231"/>
              <a:gd name="connsiteX16" fmla="*/ 767008 w 5281368"/>
              <a:gd name="connsiteY16" fmla="*/ 3945440 h 5291231"/>
              <a:gd name="connsiteX17" fmla="*/ 764024 w 5281368"/>
              <a:gd name="connsiteY17" fmla="*/ 3949506 h 5291231"/>
              <a:gd name="connsiteX18" fmla="*/ 767008 w 5281368"/>
              <a:gd name="connsiteY18" fmla="*/ 3945440 h 5291231"/>
              <a:gd name="connsiteX19" fmla="*/ 632603 w 5281368"/>
              <a:gd name="connsiteY19" fmla="*/ 3701082 h 5291231"/>
              <a:gd name="connsiteX20" fmla="*/ 636565 w 5281368"/>
              <a:gd name="connsiteY20" fmla="*/ 3705796 h 5291231"/>
              <a:gd name="connsiteX21" fmla="*/ 632875 w 5281368"/>
              <a:gd name="connsiteY21" fmla="*/ 3702305 h 5291231"/>
              <a:gd name="connsiteX22" fmla="*/ 643612 w 5281368"/>
              <a:gd name="connsiteY22" fmla="*/ 3704711 h 5291231"/>
              <a:gd name="connsiteX23" fmla="*/ 644691 w 5281368"/>
              <a:gd name="connsiteY23" fmla="*/ 3711759 h 5291231"/>
              <a:gd name="connsiteX24" fmla="*/ 641985 w 5281368"/>
              <a:gd name="connsiteY24" fmla="*/ 3705864 h 5291231"/>
              <a:gd name="connsiteX25" fmla="*/ 641026 w 5281368"/>
              <a:gd name="connsiteY25" fmla="*/ 3702813 h 5291231"/>
              <a:gd name="connsiteX26" fmla="*/ 563003 w 5281368"/>
              <a:gd name="connsiteY26" fmla="*/ 3507900 h 5291231"/>
              <a:gd name="connsiteX27" fmla="*/ 564025 w 5281368"/>
              <a:gd name="connsiteY27" fmla="*/ 3514880 h 5291231"/>
              <a:gd name="connsiteX28" fmla="*/ 562423 w 5281368"/>
              <a:gd name="connsiteY28" fmla="*/ 3512950 h 5291231"/>
              <a:gd name="connsiteX29" fmla="*/ 563003 w 5281368"/>
              <a:gd name="connsiteY29" fmla="*/ 3507900 h 5291231"/>
              <a:gd name="connsiteX30" fmla="*/ 408049 w 5281368"/>
              <a:gd name="connsiteY30" fmla="*/ 2730959 h 5291231"/>
              <a:gd name="connsiteX31" fmla="*/ 406571 w 5281368"/>
              <a:gd name="connsiteY31" fmla="*/ 2886292 h 5291231"/>
              <a:gd name="connsiteX32" fmla="*/ 437347 w 5281368"/>
              <a:gd name="connsiteY32" fmla="*/ 3040270 h 5291231"/>
              <a:gd name="connsiteX33" fmla="*/ 433283 w 5281368"/>
              <a:gd name="connsiteY33" fmla="*/ 3037289 h 5291231"/>
              <a:gd name="connsiteX34" fmla="*/ 428142 w 5281368"/>
              <a:gd name="connsiteY34" fmla="*/ 3027259 h 5291231"/>
              <a:gd name="connsiteX35" fmla="*/ 429221 w 5281368"/>
              <a:gd name="connsiteY35" fmla="*/ 3034307 h 5291231"/>
              <a:gd name="connsiteX36" fmla="*/ 427314 w 5281368"/>
              <a:gd name="connsiteY36" fmla="*/ 3045421 h 5291231"/>
              <a:gd name="connsiteX37" fmla="*/ 424079 w 5281368"/>
              <a:gd name="connsiteY37" fmla="*/ 3024276 h 5291231"/>
              <a:gd name="connsiteX38" fmla="*/ 434539 w 5281368"/>
              <a:gd name="connsiteY38" fmla="*/ 3163344 h 5291231"/>
              <a:gd name="connsiteX39" fmla="*/ 482645 w 5281368"/>
              <a:gd name="connsiteY39" fmla="*/ 3336300 h 5291231"/>
              <a:gd name="connsiteX40" fmla="*/ 515075 w 5281368"/>
              <a:gd name="connsiteY40" fmla="*/ 3453953 h 5291231"/>
              <a:gd name="connsiteX41" fmla="*/ 560521 w 5281368"/>
              <a:gd name="connsiteY41" fmla="*/ 3562389 h 5291231"/>
              <a:gd name="connsiteX42" fmla="*/ 595684 w 5281368"/>
              <a:gd name="connsiteY42" fmla="*/ 3650764 h 5291231"/>
              <a:gd name="connsiteX43" fmla="*/ 596762 w 5281368"/>
              <a:gd name="connsiteY43" fmla="*/ 3657813 h 5291231"/>
              <a:gd name="connsiteX44" fmla="*/ 601903 w 5281368"/>
              <a:gd name="connsiteY44" fmla="*/ 3667843 h 5291231"/>
              <a:gd name="connsiteX45" fmla="*/ 702828 w 5281368"/>
              <a:gd name="connsiteY45" fmla="*/ 3879564 h 5291231"/>
              <a:gd name="connsiteX46" fmla="*/ 681685 w 5281368"/>
              <a:gd name="connsiteY46" fmla="*/ 3882817 h 5291231"/>
              <a:gd name="connsiteX47" fmla="*/ 687078 w 5281368"/>
              <a:gd name="connsiteY47" fmla="*/ 3918058 h 5291231"/>
              <a:gd name="connsiteX48" fmla="*/ 681937 w 5281368"/>
              <a:gd name="connsiteY48" fmla="*/ 3908028 h 5291231"/>
              <a:gd name="connsiteX49" fmla="*/ 676795 w 5281368"/>
              <a:gd name="connsiteY49" fmla="*/ 3897998 h 5291231"/>
              <a:gd name="connsiteX50" fmla="*/ 677874 w 5281368"/>
              <a:gd name="connsiteY50" fmla="*/ 3905046 h 5291231"/>
              <a:gd name="connsiteX51" fmla="*/ 683015 w 5281368"/>
              <a:gd name="connsiteY51" fmla="*/ 3915077 h 5291231"/>
              <a:gd name="connsiteX52" fmla="*/ 684094 w 5281368"/>
              <a:gd name="connsiteY52" fmla="*/ 3922125 h 5291231"/>
              <a:gd name="connsiteX53" fmla="*/ 695455 w 5281368"/>
              <a:gd name="connsiteY53" fmla="*/ 3949234 h 5291231"/>
              <a:gd name="connsiteX54" fmla="*/ 699518 w 5281368"/>
              <a:gd name="connsiteY54" fmla="*/ 3952216 h 5291231"/>
              <a:gd name="connsiteX55" fmla="*/ 703582 w 5281368"/>
              <a:gd name="connsiteY55" fmla="*/ 3955198 h 5291231"/>
              <a:gd name="connsiteX56" fmla="*/ 703954 w 5281368"/>
              <a:gd name="connsiteY56" fmla="*/ 3954690 h 5291231"/>
              <a:gd name="connsiteX57" fmla="*/ 705819 w 5281368"/>
              <a:gd name="connsiteY57" fmla="*/ 3952148 h 5291231"/>
              <a:gd name="connsiteX58" fmla="*/ 709137 w 5281368"/>
              <a:gd name="connsiteY58" fmla="*/ 3956147 h 5291231"/>
              <a:gd name="connsiteX59" fmla="*/ 715770 w 5281368"/>
              <a:gd name="connsiteY59" fmla="*/ 3964144 h 5291231"/>
              <a:gd name="connsiteX60" fmla="*/ 718504 w 5281368"/>
              <a:gd name="connsiteY60" fmla="*/ 3934867 h 5291231"/>
              <a:gd name="connsiteX61" fmla="*/ 745038 w 5281368"/>
              <a:gd name="connsiteY61" fmla="*/ 3966855 h 5291231"/>
              <a:gd name="connsiteX62" fmla="*/ 752086 w 5281368"/>
              <a:gd name="connsiteY62" fmla="*/ 3965771 h 5291231"/>
              <a:gd name="connsiteX63" fmla="*/ 749101 w 5281368"/>
              <a:gd name="connsiteY63" fmla="*/ 3969838 h 5291231"/>
              <a:gd name="connsiteX64" fmla="*/ 753164 w 5281368"/>
              <a:gd name="connsiteY64" fmla="*/ 3972819 h 5291231"/>
              <a:gd name="connsiteX65" fmla="*/ 757227 w 5281368"/>
              <a:gd name="connsiteY65" fmla="*/ 3975801 h 5291231"/>
              <a:gd name="connsiteX66" fmla="*/ 761290 w 5281368"/>
              <a:gd name="connsiteY66" fmla="*/ 3978784 h 5291231"/>
              <a:gd name="connsiteX67" fmla="*/ 804328 w 5281368"/>
              <a:gd name="connsiteY67" fmla="*/ 4047912 h 5291231"/>
              <a:gd name="connsiteX68" fmla="*/ 807313 w 5281368"/>
              <a:gd name="connsiteY68" fmla="*/ 4043845 h 5291231"/>
              <a:gd name="connsiteX69" fmla="*/ 808392 w 5281368"/>
              <a:gd name="connsiteY69" fmla="*/ 4050894 h 5291231"/>
              <a:gd name="connsiteX70" fmla="*/ 814611 w 5281368"/>
              <a:gd name="connsiteY70" fmla="*/ 4067972 h 5291231"/>
              <a:gd name="connsiteX71" fmla="*/ 821659 w 5281368"/>
              <a:gd name="connsiteY71" fmla="*/ 4066888 h 5291231"/>
              <a:gd name="connsiteX72" fmla="*/ 855744 w 5281368"/>
              <a:gd name="connsiteY72" fmla="*/ 4148215 h 5291231"/>
              <a:gd name="connsiteX73" fmla="*/ 926144 w 5281368"/>
              <a:gd name="connsiteY73" fmla="*/ 4231169 h 5291231"/>
              <a:gd name="connsiteX74" fmla="*/ 855492 w 5281368"/>
              <a:gd name="connsiteY74" fmla="*/ 4123004 h 5291231"/>
              <a:gd name="connsiteX75" fmla="*/ 817345 w 5281368"/>
              <a:gd name="connsiteY75" fmla="*/ 4038695 h 5291231"/>
              <a:gd name="connsiteX76" fmla="*/ 813282 w 5281368"/>
              <a:gd name="connsiteY76" fmla="*/ 4035713 h 5291231"/>
              <a:gd name="connsiteX77" fmla="*/ 812203 w 5281368"/>
              <a:gd name="connsiteY77" fmla="*/ 4028665 h 5291231"/>
              <a:gd name="connsiteX78" fmla="*/ 805155 w 5281368"/>
              <a:gd name="connsiteY78" fmla="*/ 4029749 h 5291231"/>
              <a:gd name="connsiteX79" fmla="*/ 804823 w 5281368"/>
              <a:gd name="connsiteY79" fmla="*/ 4032646 h 5291231"/>
              <a:gd name="connsiteX80" fmla="*/ 793120 w 5281368"/>
              <a:gd name="connsiteY80" fmla="*/ 3998235 h 5291231"/>
              <a:gd name="connsiteX81" fmla="*/ 767008 w 5281368"/>
              <a:gd name="connsiteY81" fmla="*/ 3945440 h 5291231"/>
              <a:gd name="connsiteX82" fmla="*/ 761866 w 5281368"/>
              <a:gd name="connsiteY82" fmla="*/ 3935410 h 5291231"/>
              <a:gd name="connsiteX83" fmla="*/ 760788 w 5281368"/>
              <a:gd name="connsiteY83" fmla="*/ 3928361 h 5291231"/>
              <a:gd name="connsiteX84" fmla="*/ 749678 w 5281368"/>
              <a:gd name="connsiteY84" fmla="*/ 3926464 h 5291231"/>
              <a:gd name="connsiteX85" fmla="*/ 741301 w 5281368"/>
              <a:gd name="connsiteY85" fmla="*/ 3895288 h 5291231"/>
              <a:gd name="connsiteX86" fmla="*/ 638470 w 5281368"/>
              <a:gd name="connsiteY86" fmla="*/ 3694681 h 5291231"/>
              <a:gd name="connsiteX87" fmla="*/ 641026 w 5281368"/>
              <a:gd name="connsiteY87" fmla="*/ 3702813 h 5291231"/>
              <a:gd name="connsiteX88" fmla="*/ 639549 w 5281368"/>
              <a:gd name="connsiteY88" fmla="*/ 3701729 h 5291231"/>
              <a:gd name="connsiteX89" fmla="*/ 634408 w 5281368"/>
              <a:gd name="connsiteY89" fmla="*/ 3691699 h 5291231"/>
              <a:gd name="connsiteX90" fmla="*/ 631423 w 5281368"/>
              <a:gd name="connsiteY90" fmla="*/ 3695765 h 5291231"/>
              <a:gd name="connsiteX91" fmla="*/ 632603 w 5281368"/>
              <a:gd name="connsiteY91" fmla="*/ 3701082 h 5291231"/>
              <a:gd name="connsiteX92" fmla="*/ 621131 w 5281368"/>
              <a:gd name="connsiteY92" fmla="*/ 3687429 h 5291231"/>
              <a:gd name="connsiteX93" fmla="*/ 604889 w 5281368"/>
              <a:gd name="connsiteY93" fmla="*/ 3663777 h 5291231"/>
              <a:gd name="connsiteX94" fmla="*/ 608951 w 5281368"/>
              <a:gd name="connsiteY94" fmla="*/ 3666759 h 5291231"/>
              <a:gd name="connsiteX95" fmla="*/ 603809 w 5281368"/>
              <a:gd name="connsiteY95" fmla="*/ 3656728 h 5291231"/>
              <a:gd name="connsiteX96" fmla="*/ 602731 w 5281368"/>
              <a:gd name="connsiteY96" fmla="*/ 3649680 h 5291231"/>
              <a:gd name="connsiteX97" fmla="*/ 573010 w 5281368"/>
              <a:gd name="connsiteY97" fmla="*/ 3576248 h 5291231"/>
              <a:gd name="connsiteX98" fmla="*/ 564025 w 5281368"/>
              <a:gd name="connsiteY98" fmla="*/ 3514880 h 5291231"/>
              <a:gd name="connsiteX99" fmla="*/ 564081 w 5281368"/>
              <a:gd name="connsiteY99" fmla="*/ 3514948 h 5291231"/>
              <a:gd name="connsiteX100" fmla="*/ 571128 w 5281368"/>
              <a:gd name="connsiteY100" fmla="*/ 3513864 h 5291231"/>
              <a:gd name="connsiteX101" fmla="*/ 567066 w 5281368"/>
              <a:gd name="connsiteY101" fmla="*/ 3510883 h 5291231"/>
              <a:gd name="connsiteX102" fmla="*/ 563003 w 5281368"/>
              <a:gd name="connsiteY102" fmla="*/ 3507900 h 5291231"/>
              <a:gd name="connsiteX103" fmla="*/ 561925 w 5281368"/>
              <a:gd name="connsiteY103" fmla="*/ 3500852 h 5291231"/>
              <a:gd name="connsiteX104" fmla="*/ 556532 w 5281368"/>
              <a:gd name="connsiteY104" fmla="*/ 3465610 h 5291231"/>
              <a:gd name="connsiteX105" fmla="*/ 554626 w 5281368"/>
              <a:gd name="connsiteY105" fmla="*/ 3476725 h 5291231"/>
              <a:gd name="connsiteX106" fmla="*/ 550562 w 5281368"/>
              <a:gd name="connsiteY106" fmla="*/ 3473743 h 5291231"/>
              <a:gd name="connsiteX107" fmla="*/ 546499 w 5281368"/>
              <a:gd name="connsiteY107" fmla="*/ 3470761 h 5291231"/>
              <a:gd name="connsiteX108" fmla="*/ 547579 w 5281368"/>
              <a:gd name="connsiteY108" fmla="*/ 3477809 h 5291231"/>
              <a:gd name="connsiteX109" fmla="*/ 531075 w 5281368"/>
              <a:gd name="connsiteY109" fmla="*/ 3440669 h 5291231"/>
              <a:gd name="connsiteX110" fmla="*/ 535138 w 5281368"/>
              <a:gd name="connsiteY110" fmla="*/ 3443652 h 5291231"/>
              <a:gd name="connsiteX111" fmla="*/ 536216 w 5281368"/>
              <a:gd name="connsiteY111" fmla="*/ 3450700 h 5291231"/>
              <a:gd name="connsiteX112" fmla="*/ 540280 w 5281368"/>
              <a:gd name="connsiteY112" fmla="*/ 3453682 h 5291231"/>
              <a:gd name="connsiteX113" fmla="*/ 538123 w 5281368"/>
              <a:gd name="connsiteY113" fmla="*/ 3439585 h 5291231"/>
              <a:gd name="connsiteX114" fmla="*/ 537044 w 5281368"/>
              <a:gd name="connsiteY114" fmla="*/ 3432537 h 5291231"/>
              <a:gd name="connsiteX115" fmla="*/ 535463 w 5281368"/>
              <a:gd name="connsiteY115" fmla="*/ 3375066 h 5291231"/>
              <a:gd name="connsiteX116" fmla="*/ 507599 w 5281368"/>
              <a:gd name="connsiteY116" fmla="*/ 3310818 h 5291231"/>
              <a:gd name="connsiteX117" fmla="*/ 510584 w 5281368"/>
              <a:gd name="connsiteY117" fmla="*/ 3306752 h 5291231"/>
              <a:gd name="connsiteX118" fmla="*/ 505441 w 5281368"/>
              <a:gd name="connsiteY118" fmla="*/ 3296721 h 5291231"/>
              <a:gd name="connsiteX119" fmla="*/ 508426 w 5281368"/>
              <a:gd name="connsiteY119" fmla="*/ 3292655 h 5291231"/>
              <a:gd name="connsiteX120" fmla="*/ 504363 w 5281368"/>
              <a:gd name="connsiteY120" fmla="*/ 3289673 h 5291231"/>
              <a:gd name="connsiteX121" fmla="*/ 494908 w 5281368"/>
              <a:gd name="connsiteY121" fmla="*/ 3251449 h 5291231"/>
              <a:gd name="connsiteX122" fmla="*/ 490017 w 5281368"/>
              <a:gd name="connsiteY122" fmla="*/ 3266630 h 5291231"/>
              <a:gd name="connsiteX123" fmla="*/ 485954 w 5281368"/>
              <a:gd name="connsiteY123" fmla="*/ 3263648 h 5291231"/>
              <a:gd name="connsiteX124" fmla="*/ 487033 w 5281368"/>
              <a:gd name="connsiteY124" fmla="*/ 3270697 h 5291231"/>
              <a:gd name="connsiteX125" fmla="*/ 484048 w 5281368"/>
              <a:gd name="connsiteY125" fmla="*/ 3274763 h 5291231"/>
              <a:gd name="connsiteX126" fmla="*/ 472435 w 5281368"/>
              <a:gd name="connsiteY126" fmla="*/ 3222443 h 5291231"/>
              <a:gd name="connsiteX127" fmla="*/ 486531 w 5281368"/>
              <a:gd name="connsiteY127" fmla="*/ 3220275 h 5291231"/>
              <a:gd name="connsiteX128" fmla="*/ 485777 w 5281368"/>
              <a:gd name="connsiteY128" fmla="*/ 3144641 h 5291231"/>
              <a:gd name="connsiteX129" fmla="*/ 463054 w 5281368"/>
              <a:gd name="connsiteY129" fmla="*/ 3090423 h 5291231"/>
              <a:gd name="connsiteX130" fmla="*/ 459316 w 5281368"/>
              <a:gd name="connsiteY130" fmla="*/ 3018855 h 5291231"/>
              <a:gd name="connsiteX131" fmla="*/ 443891 w 5281368"/>
              <a:gd name="connsiteY131" fmla="*/ 2988764 h 5291231"/>
              <a:gd name="connsiteX132" fmla="*/ 408049 w 5281368"/>
              <a:gd name="connsiteY132" fmla="*/ 2730959 h 5291231"/>
              <a:gd name="connsiteX133" fmla="*/ 3399718 w 5281368"/>
              <a:gd name="connsiteY133" fmla="*/ 4881102 h 5291231"/>
              <a:gd name="connsiteX134" fmla="*/ 3383906 w 5281368"/>
              <a:gd name="connsiteY134" fmla="*/ 4886958 h 5291231"/>
              <a:gd name="connsiteX135" fmla="*/ 3393834 w 5281368"/>
              <a:gd name="connsiteY135" fmla="*/ 4877631 h 5291231"/>
              <a:gd name="connsiteX136" fmla="*/ 3521084 w 5281368"/>
              <a:gd name="connsiteY136" fmla="*/ 4838814 h 5291231"/>
              <a:gd name="connsiteX137" fmla="*/ 3080720 w 5281368"/>
              <a:gd name="connsiteY137" fmla="*/ 4822008 h 5291231"/>
              <a:gd name="connsiteX138" fmla="*/ 3128837 w 5281368"/>
              <a:gd name="connsiteY138" fmla="*/ 4860509 h 5291231"/>
              <a:gd name="connsiteX139" fmla="*/ 2828698 w 5281368"/>
              <a:gd name="connsiteY139" fmla="*/ 4913522 h 5291231"/>
              <a:gd name="connsiteX140" fmla="*/ 2706090 w 5281368"/>
              <a:gd name="connsiteY140" fmla="*/ 4931755 h 5291231"/>
              <a:gd name="connsiteX141" fmla="*/ 2664031 w 5281368"/>
              <a:gd name="connsiteY141" fmla="*/ 4934264 h 5291231"/>
              <a:gd name="connsiteX142" fmla="*/ 2449063 w 5281368"/>
              <a:gd name="connsiteY142" fmla="*/ 4908006 h 5291231"/>
              <a:gd name="connsiteX143" fmla="*/ 2396406 w 5281368"/>
              <a:gd name="connsiteY143" fmla="*/ 4904062 h 5291231"/>
              <a:gd name="connsiteX144" fmla="*/ 2009360 w 5281368"/>
              <a:gd name="connsiteY144" fmla="*/ 4829273 h 5291231"/>
              <a:gd name="connsiteX145" fmla="*/ 1903945 w 5281368"/>
              <a:gd name="connsiteY145" fmla="*/ 4785794 h 5291231"/>
              <a:gd name="connsiteX146" fmla="*/ 1842852 w 5281368"/>
              <a:gd name="connsiteY146" fmla="*/ 4776547 h 5291231"/>
              <a:gd name="connsiteX147" fmla="*/ 1846475 w 5281368"/>
              <a:gd name="connsiteY147" fmla="*/ 4777342 h 5291231"/>
              <a:gd name="connsiteX148" fmla="*/ 1840254 w 5281368"/>
              <a:gd name="connsiteY148" fmla="*/ 4778096 h 5291231"/>
              <a:gd name="connsiteX149" fmla="*/ 1825170 w 5281368"/>
              <a:gd name="connsiteY149" fmla="*/ 4787089 h 5291231"/>
              <a:gd name="connsiteX150" fmla="*/ 1827949 w 5281368"/>
              <a:gd name="connsiteY150" fmla="*/ 4791584 h 5291231"/>
              <a:gd name="connsiteX151" fmla="*/ 1847782 w 5281368"/>
              <a:gd name="connsiteY151" fmla="*/ 4803576 h 5291231"/>
              <a:gd name="connsiteX152" fmla="*/ 1896551 w 5281368"/>
              <a:gd name="connsiteY152" fmla="*/ 4817010 h 5291231"/>
              <a:gd name="connsiteX153" fmla="*/ 1890480 w 5281368"/>
              <a:gd name="connsiteY153" fmla="*/ 4817315 h 5291231"/>
              <a:gd name="connsiteX154" fmla="*/ 1697597 w 5281368"/>
              <a:gd name="connsiteY154" fmla="*/ 4768865 h 5291231"/>
              <a:gd name="connsiteX155" fmla="*/ 1717544 w 5281368"/>
              <a:gd name="connsiteY155" fmla="*/ 4769947 h 5291231"/>
              <a:gd name="connsiteX156" fmla="*/ 1787124 w 5281368"/>
              <a:gd name="connsiteY156" fmla="*/ 4770507 h 5291231"/>
              <a:gd name="connsiteX157" fmla="*/ 1718634 w 5281368"/>
              <a:gd name="connsiteY157" fmla="*/ 4750000 h 5291231"/>
              <a:gd name="connsiteX158" fmla="*/ 1719726 w 5281368"/>
              <a:gd name="connsiteY158" fmla="*/ 4730053 h 5291231"/>
              <a:gd name="connsiteX159" fmla="*/ 1671386 w 5281368"/>
              <a:gd name="connsiteY159" fmla="*/ 4718486 h 5291231"/>
              <a:gd name="connsiteX160" fmla="*/ 1624951 w 5281368"/>
              <a:gd name="connsiteY160" fmla="*/ 4707256 h 5291231"/>
              <a:gd name="connsiteX161" fmla="*/ 1528673 w 5281368"/>
              <a:gd name="connsiteY161" fmla="*/ 4704413 h 5291231"/>
              <a:gd name="connsiteX162" fmla="*/ 1587339 w 5281368"/>
              <a:gd name="connsiteY162" fmla="*/ 4749090 h 5291231"/>
              <a:gd name="connsiteX163" fmla="*/ 1748061 w 5281368"/>
              <a:gd name="connsiteY163" fmla="*/ 4847093 h 5291231"/>
              <a:gd name="connsiteX164" fmla="*/ 2010746 w 5281368"/>
              <a:gd name="connsiteY164" fmla="*/ 4945376 h 5291231"/>
              <a:gd name="connsiteX165" fmla="*/ 2269452 w 5281368"/>
              <a:gd name="connsiteY165" fmla="*/ 5011197 h 5291231"/>
              <a:gd name="connsiteX166" fmla="*/ 2335060 w 5281368"/>
              <a:gd name="connsiteY166" fmla="*/ 4973030 h 5291231"/>
              <a:gd name="connsiteX167" fmla="*/ 2403499 w 5281368"/>
              <a:gd name="connsiteY167" fmla="*/ 4991730 h 5291231"/>
              <a:gd name="connsiteX168" fmla="*/ 2407549 w 5281368"/>
              <a:gd name="connsiteY168" fmla="*/ 4992135 h 5291231"/>
              <a:gd name="connsiteX169" fmla="*/ 2404492 w 5281368"/>
              <a:gd name="connsiteY169" fmla="*/ 4996148 h 5291231"/>
              <a:gd name="connsiteX170" fmla="*/ 2409289 w 5281368"/>
              <a:gd name="connsiteY170" fmla="*/ 4995343 h 5291231"/>
              <a:gd name="connsiteX171" fmla="*/ 2402088 w 5281368"/>
              <a:gd name="connsiteY171" fmla="*/ 4999306 h 5291231"/>
              <a:gd name="connsiteX172" fmla="*/ 2388133 w 5281368"/>
              <a:gd name="connsiteY172" fmla="*/ 5017631 h 5291231"/>
              <a:gd name="connsiteX173" fmla="*/ 2393715 w 5281368"/>
              <a:gd name="connsiteY173" fmla="*/ 5021742 h 5291231"/>
              <a:gd name="connsiteX174" fmla="*/ 2423718 w 5281368"/>
              <a:gd name="connsiteY174" fmla="*/ 5026627 h 5291231"/>
              <a:gd name="connsiteX175" fmla="*/ 2897797 w 5281368"/>
              <a:gd name="connsiteY175" fmla="*/ 4951980 h 5291231"/>
              <a:gd name="connsiteX176" fmla="*/ 3352618 w 5281368"/>
              <a:gd name="connsiteY176" fmla="*/ 4901400 h 5291231"/>
              <a:gd name="connsiteX177" fmla="*/ 3364647 w 5281368"/>
              <a:gd name="connsiteY177" fmla="*/ 4911026 h 5291231"/>
              <a:gd name="connsiteX178" fmla="*/ 3374276 w 5281368"/>
              <a:gd name="connsiteY178" fmla="*/ 4898992 h 5291231"/>
              <a:gd name="connsiteX179" fmla="*/ 3417592 w 5281368"/>
              <a:gd name="connsiteY179" fmla="*/ 4894175 h 5291231"/>
              <a:gd name="connsiteX180" fmla="*/ 3405564 w 5281368"/>
              <a:gd name="connsiteY180" fmla="*/ 4884550 h 5291231"/>
              <a:gd name="connsiteX181" fmla="*/ 3399718 w 5281368"/>
              <a:gd name="connsiteY181" fmla="*/ 4881102 h 5291231"/>
              <a:gd name="connsiteX182" fmla="*/ 3421584 w 5281368"/>
              <a:gd name="connsiteY182" fmla="*/ 4873004 h 5291231"/>
              <a:gd name="connsiteX183" fmla="*/ 3521084 w 5281368"/>
              <a:gd name="connsiteY183" fmla="*/ 4838814 h 5291231"/>
              <a:gd name="connsiteX184" fmla="*/ 3949421 w 5281368"/>
              <a:gd name="connsiteY184" fmla="*/ 430710 h 5291231"/>
              <a:gd name="connsiteX185" fmla="*/ 3797637 w 5281368"/>
              <a:gd name="connsiteY185" fmla="*/ 340572 h 5291231"/>
              <a:gd name="connsiteX186" fmla="*/ 3790066 w 5281368"/>
              <a:gd name="connsiteY186" fmla="*/ 339743 h 5291231"/>
              <a:gd name="connsiteX187" fmla="*/ 3841497 w 5281368"/>
              <a:gd name="connsiteY187" fmla="*/ 378090 h 5291231"/>
              <a:gd name="connsiteX188" fmla="*/ 3898244 w 5281368"/>
              <a:gd name="connsiteY188" fmla="*/ 409898 h 5291231"/>
              <a:gd name="connsiteX189" fmla="*/ 3955847 w 5281368"/>
              <a:gd name="connsiteY189" fmla="*/ 436642 h 5291231"/>
              <a:gd name="connsiteX190" fmla="*/ 4420781 w 5281368"/>
              <a:gd name="connsiteY190" fmla="*/ 698159 h 5291231"/>
              <a:gd name="connsiteX191" fmla="*/ 4452205 w 5281368"/>
              <a:gd name="connsiteY191" fmla="*/ 724845 h 5291231"/>
              <a:gd name="connsiteX192" fmla="*/ 4528097 w 5281368"/>
              <a:gd name="connsiteY192" fmla="*/ 800751 h 5291231"/>
              <a:gd name="connsiteX193" fmla="*/ 4509124 w 5281368"/>
              <a:gd name="connsiteY193" fmla="*/ 791262 h 5291231"/>
              <a:gd name="connsiteX194" fmla="*/ 4513867 w 5281368"/>
              <a:gd name="connsiteY194" fmla="*/ 796007 h 5291231"/>
              <a:gd name="connsiteX195" fmla="*/ 4518610 w 5281368"/>
              <a:gd name="connsiteY195" fmla="*/ 805495 h 5291231"/>
              <a:gd name="connsiteX196" fmla="*/ 4513867 w 5281368"/>
              <a:gd name="connsiteY196" fmla="*/ 800751 h 5291231"/>
              <a:gd name="connsiteX197" fmla="*/ 4509124 w 5281368"/>
              <a:gd name="connsiteY197" fmla="*/ 800751 h 5291231"/>
              <a:gd name="connsiteX198" fmla="*/ 4532840 w 5281368"/>
              <a:gd name="connsiteY198" fmla="*/ 833960 h 5291231"/>
              <a:gd name="connsiteX199" fmla="*/ 4485408 w 5281368"/>
              <a:gd name="connsiteY199" fmla="*/ 800751 h 5291231"/>
              <a:gd name="connsiteX200" fmla="*/ 4490151 w 5281368"/>
              <a:gd name="connsiteY200" fmla="*/ 805495 h 5291231"/>
              <a:gd name="connsiteX201" fmla="*/ 4499637 w 5281368"/>
              <a:gd name="connsiteY201" fmla="*/ 814983 h 5291231"/>
              <a:gd name="connsiteX202" fmla="*/ 4499285 w 5281368"/>
              <a:gd name="connsiteY202" fmla="*/ 814983 h 5291231"/>
              <a:gd name="connsiteX203" fmla="*/ 4598469 w 5281368"/>
              <a:gd name="connsiteY203" fmla="*/ 907950 h 5291231"/>
              <a:gd name="connsiteX204" fmla="*/ 4848151 w 5281368"/>
              <a:gd name="connsiteY204" fmla="*/ 1191539 h 5291231"/>
              <a:gd name="connsiteX205" fmla="*/ 5102178 w 5281368"/>
              <a:gd name="connsiteY205" fmla="*/ 1486841 h 5291231"/>
              <a:gd name="connsiteX206" fmla="*/ 5201678 w 5281368"/>
              <a:gd name="connsiteY206" fmla="*/ 1652894 h 5291231"/>
              <a:gd name="connsiteX207" fmla="*/ 5203719 w 5281368"/>
              <a:gd name="connsiteY207" fmla="*/ 1675815 h 5291231"/>
              <a:gd name="connsiteX208" fmla="*/ 5182593 w 5281368"/>
              <a:gd name="connsiteY208" fmla="*/ 1673297 h 5291231"/>
              <a:gd name="connsiteX209" fmla="*/ 5161283 w 5281368"/>
              <a:gd name="connsiteY209" fmla="*/ 1662544 h 5291231"/>
              <a:gd name="connsiteX210" fmla="*/ 5090752 w 5281368"/>
              <a:gd name="connsiteY210" fmla="*/ 1605569 h 5291231"/>
              <a:gd name="connsiteX211" fmla="*/ 5116039 w 5281368"/>
              <a:gd name="connsiteY211" fmla="*/ 1724656 h 5291231"/>
              <a:gd name="connsiteX212" fmla="*/ 5124305 w 5281368"/>
              <a:gd name="connsiteY212" fmla="*/ 1756382 h 5291231"/>
              <a:gd name="connsiteX213" fmla="*/ 5139976 w 5281368"/>
              <a:gd name="connsiteY213" fmla="*/ 1788120 h 5291231"/>
              <a:gd name="connsiteX214" fmla="*/ 5163692 w 5281368"/>
              <a:gd name="connsiteY214" fmla="*/ 1839712 h 5291231"/>
              <a:gd name="connsiteX215" fmla="*/ 5187408 w 5281368"/>
              <a:gd name="connsiteY215" fmla="*/ 1929850 h 5291231"/>
              <a:gd name="connsiteX216" fmla="*/ 5158948 w 5281368"/>
              <a:gd name="connsiteY216" fmla="*/ 1882409 h 5291231"/>
              <a:gd name="connsiteX217" fmla="*/ 5148869 w 5281368"/>
              <a:gd name="connsiteY217" fmla="*/ 1848607 h 5291231"/>
              <a:gd name="connsiteX218" fmla="*/ 5147842 w 5281368"/>
              <a:gd name="connsiteY218" fmla="*/ 1846866 h 5291231"/>
              <a:gd name="connsiteX219" fmla="*/ 5206063 w 5281368"/>
              <a:gd name="connsiteY219" fmla="*/ 2078796 h 5291231"/>
              <a:gd name="connsiteX220" fmla="*/ 5244682 w 5281368"/>
              <a:gd name="connsiteY220" fmla="*/ 2172715 h 5291231"/>
              <a:gd name="connsiteX221" fmla="*/ 5275424 w 5281368"/>
              <a:gd name="connsiteY221" fmla="*/ 2233783 h 5291231"/>
              <a:gd name="connsiteX222" fmla="*/ 5281021 w 5281368"/>
              <a:gd name="connsiteY222" fmla="*/ 2265737 h 5291231"/>
              <a:gd name="connsiteX223" fmla="*/ 5279799 w 5281368"/>
              <a:gd name="connsiteY223" fmla="*/ 2282898 h 5291231"/>
              <a:gd name="connsiteX224" fmla="*/ 5258467 w 5281368"/>
              <a:gd name="connsiteY224" fmla="*/ 2284248 h 5291231"/>
              <a:gd name="connsiteX225" fmla="*/ 5230242 w 5281368"/>
              <a:gd name="connsiteY225" fmla="*/ 2257609 h 5291231"/>
              <a:gd name="connsiteX226" fmla="*/ 5226698 w 5281368"/>
              <a:gd name="connsiteY226" fmla="*/ 2242524 h 5291231"/>
              <a:gd name="connsiteX227" fmla="*/ 5196118 w 5281368"/>
              <a:gd name="connsiteY227" fmla="*/ 2146238 h 5291231"/>
              <a:gd name="connsiteX228" fmla="*/ 5144133 w 5281368"/>
              <a:gd name="connsiteY228" fmla="*/ 2038108 h 5291231"/>
              <a:gd name="connsiteX229" fmla="*/ 5143364 w 5281368"/>
              <a:gd name="connsiteY229" fmla="*/ 2078880 h 5291231"/>
              <a:gd name="connsiteX230" fmla="*/ 5170974 w 5281368"/>
              <a:gd name="connsiteY230" fmla="*/ 2117125 h 5291231"/>
              <a:gd name="connsiteX231" fmla="*/ 5127629 w 5281368"/>
              <a:gd name="connsiteY231" fmla="*/ 2112185 h 5291231"/>
              <a:gd name="connsiteX232" fmla="*/ 5164260 w 5281368"/>
              <a:gd name="connsiteY232" fmla="*/ 2208481 h 5291231"/>
              <a:gd name="connsiteX233" fmla="*/ 5189944 w 5281368"/>
              <a:gd name="connsiteY233" fmla="*/ 2268349 h 5291231"/>
              <a:gd name="connsiteX234" fmla="*/ 5190623 w 5281368"/>
              <a:gd name="connsiteY234" fmla="*/ 2331545 h 5291231"/>
              <a:gd name="connsiteX235" fmla="*/ 5226018 w 5281368"/>
              <a:gd name="connsiteY235" fmla="*/ 2562164 h 5291231"/>
              <a:gd name="connsiteX236" fmla="*/ 5241696 w 5281368"/>
              <a:gd name="connsiteY236" fmla="*/ 2614673 h 5291231"/>
              <a:gd name="connsiteX237" fmla="*/ 5260386 w 5281368"/>
              <a:gd name="connsiteY237" fmla="*/ 2756572 h 5291231"/>
              <a:gd name="connsiteX238" fmla="*/ 5209371 w 5281368"/>
              <a:gd name="connsiteY238" fmla="*/ 3042193 h 5291231"/>
              <a:gd name="connsiteX239" fmla="*/ 5193345 w 5281368"/>
              <a:gd name="connsiteY239" fmla="*/ 3072224 h 5291231"/>
              <a:gd name="connsiteX240" fmla="*/ 5176194 w 5281368"/>
              <a:gd name="connsiteY240" fmla="*/ 3120506 h 5291231"/>
              <a:gd name="connsiteX241" fmla="*/ 5074852 w 5281368"/>
              <a:gd name="connsiteY241" fmla="*/ 3421611 h 5291231"/>
              <a:gd name="connsiteX242" fmla="*/ 5062338 w 5281368"/>
              <a:gd name="connsiteY242" fmla="*/ 3429326 h 5291231"/>
              <a:gd name="connsiteX243" fmla="*/ 5039460 w 5281368"/>
              <a:gd name="connsiteY243" fmla="*/ 3462718 h 5291231"/>
              <a:gd name="connsiteX244" fmla="*/ 5016279 w 5281368"/>
              <a:gd name="connsiteY244" fmla="*/ 3498885 h 5291231"/>
              <a:gd name="connsiteX245" fmla="*/ 4994062 w 5281368"/>
              <a:gd name="connsiteY245" fmla="*/ 3496464 h 5291231"/>
              <a:gd name="connsiteX246" fmla="*/ 4960604 w 5281368"/>
              <a:gd name="connsiteY246" fmla="*/ 3509895 h 5291231"/>
              <a:gd name="connsiteX247" fmla="*/ 4960906 w 5281368"/>
              <a:gd name="connsiteY247" fmla="*/ 3562674 h 5291231"/>
              <a:gd name="connsiteX248" fmla="*/ 4962103 w 5281368"/>
              <a:gd name="connsiteY248" fmla="*/ 3613171 h 5291231"/>
              <a:gd name="connsiteX249" fmla="*/ 4967214 w 5281368"/>
              <a:gd name="connsiteY249" fmla="*/ 3639668 h 5291231"/>
              <a:gd name="connsiteX250" fmla="*/ 4976745 w 5281368"/>
              <a:gd name="connsiteY250" fmla="*/ 3635519 h 5291231"/>
              <a:gd name="connsiteX251" fmla="*/ 4996597 w 5281368"/>
              <a:gd name="connsiteY251" fmla="*/ 3629901 h 5291231"/>
              <a:gd name="connsiteX252" fmla="*/ 5017593 w 5281368"/>
              <a:gd name="connsiteY252" fmla="*/ 3649483 h 5291231"/>
              <a:gd name="connsiteX253" fmla="*/ 5006158 w 5281368"/>
              <a:gd name="connsiteY253" fmla="*/ 3718708 h 5291231"/>
              <a:gd name="connsiteX254" fmla="*/ 4958022 w 5281368"/>
              <a:gd name="connsiteY254" fmla="*/ 3839056 h 5291231"/>
              <a:gd name="connsiteX255" fmla="*/ 4963900 w 5281368"/>
              <a:gd name="connsiteY255" fmla="*/ 3880336 h 5291231"/>
              <a:gd name="connsiteX256" fmla="*/ 5004380 w 5281368"/>
              <a:gd name="connsiteY256" fmla="*/ 3877831 h 5291231"/>
              <a:gd name="connsiteX257" fmla="*/ 5073196 w 5281368"/>
              <a:gd name="connsiteY257" fmla="*/ 3841448 h 5291231"/>
              <a:gd name="connsiteX258" fmla="*/ 4988612 w 5281368"/>
              <a:gd name="connsiteY258" fmla="*/ 3929290 h 5291231"/>
              <a:gd name="connsiteX259" fmla="*/ 4813284 w 5281368"/>
              <a:gd name="connsiteY259" fmla="*/ 4109924 h 5291231"/>
              <a:gd name="connsiteX260" fmla="*/ 4815423 w 5281368"/>
              <a:gd name="connsiteY260" fmla="*/ 4133936 h 5291231"/>
              <a:gd name="connsiteX261" fmla="*/ 4790133 w 5281368"/>
              <a:gd name="connsiteY261" fmla="*/ 4239049 h 5291231"/>
              <a:gd name="connsiteX262" fmla="*/ 4495415 w 5281368"/>
              <a:gd name="connsiteY262" fmla="*/ 4444068 h 5291231"/>
              <a:gd name="connsiteX263" fmla="*/ 4223174 w 5281368"/>
              <a:gd name="connsiteY263" fmla="*/ 4672937 h 5291231"/>
              <a:gd name="connsiteX264" fmla="*/ 4205592 w 5281368"/>
              <a:gd name="connsiteY264" fmla="*/ 4685505 h 5291231"/>
              <a:gd name="connsiteX265" fmla="*/ 4122500 w 5281368"/>
              <a:gd name="connsiteY265" fmla="*/ 4771564 h 5291231"/>
              <a:gd name="connsiteX266" fmla="*/ 3757077 w 5281368"/>
              <a:gd name="connsiteY266" fmla="*/ 4960880 h 5291231"/>
              <a:gd name="connsiteX267" fmla="*/ 3632964 w 5281368"/>
              <a:gd name="connsiteY267" fmla="*/ 5018690 h 5291231"/>
              <a:gd name="connsiteX268" fmla="*/ 2993102 w 5281368"/>
              <a:gd name="connsiteY268" fmla="*/ 5226950 h 5291231"/>
              <a:gd name="connsiteX269" fmla="*/ 2858021 w 5281368"/>
              <a:gd name="connsiteY269" fmla="*/ 5260436 h 5291231"/>
              <a:gd name="connsiteX270" fmla="*/ 2771656 w 5281368"/>
              <a:gd name="connsiteY270" fmla="*/ 5291231 h 5291231"/>
              <a:gd name="connsiteX271" fmla="*/ 2496128 w 5281368"/>
              <a:gd name="connsiteY271" fmla="*/ 5254718 h 5291231"/>
              <a:gd name="connsiteX272" fmla="*/ 2292752 w 5281368"/>
              <a:gd name="connsiteY272" fmla="*/ 5256333 h 5291231"/>
              <a:gd name="connsiteX273" fmla="*/ 2166404 w 5281368"/>
              <a:gd name="connsiteY273" fmla="*/ 5233484 h 5291231"/>
              <a:gd name="connsiteX274" fmla="*/ 1976139 w 5281368"/>
              <a:gd name="connsiteY274" fmla="*/ 5172325 h 5291231"/>
              <a:gd name="connsiteX275" fmla="*/ 1448492 w 5281368"/>
              <a:gd name="connsiteY275" fmla="*/ 4991603 h 5291231"/>
              <a:gd name="connsiteX276" fmla="*/ 1368288 w 5281368"/>
              <a:gd name="connsiteY276" fmla="*/ 4961894 h 5291231"/>
              <a:gd name="connsiteX277" fmla="*/ 1287911 w 5281368"/>
              <a:gd name="connsiteY277" fmla="*/ 4917899 h 5291231"/>
              <a:gd name="connsiteX278" fmla="*/ 1271789 w 5281368"/>
              <a:gd name="connsiteY278" fmla="*/ 4891282 h 5291231"/>
              <a:gd name="connsiteX279" fmla="*/ 1313481 w 5281368"/>
              <a:gd name="connsiteY279" fmla="*/ 4877667 h 5291231"/>
              <a:gd name="connsiteX280" fmla="*/ 1317349 w 5281368"/>
              <a:gd name="connsiteY280" fmla="*/ 4877873 h 5291231"/>
              <a:gd name="connsiteX281" fmla="*/ 1358596 w 5281368"/>
              <a:gd name="connsiteY281" fmla="*/ 4890150 h 5291231"/>
              <a:gd name="connsiteX282" fmla="*/ 1380803 w 5281368"/>
              <a:gd name="connsiteY282" fmla="*/ 4898624 h 5291231"/>
              <a:gd name="connsiteX283" fmla="*/ 1406209 w 5281368"/>
              <a:gd name="connsiteY283" fmla="*/ 4893610 h 5291231"/>
              <a:gd name="connsiteX284" fmla="*/ 1395642 w 5281368"/>
              <a:gd name="connsiteY284" fmla="*/ 4867599 h 5291231"/>
              <a:gd name="connsiteX285" fmla="*/ 1386326 w 5281368"/>
              <a:gd name="connsiteY285" fmla="*/ 4861828 h 5291231"/>
              <a:gd name="connsiteX286" fmla="*/ 1378600 w 5281368"/>
              <a:gd name="connsiteY286" fmla="*/ 4855366 h 5291231"/>
              <a:gd name="connsiteX287" fmla="*/ 1365158 w 5281368"/>
              <a:gd name="connsiteY287" fmla="*/ 4827960 h 5291231"/>
              <a:gd name="connsiteX288" fmla="*/ 1291114 w 5281368"/>
              <a:gd name="connsiteY288" fmla="*/ 4793302 h 5291231"/>
              <a:gd name="connsiteX289" fmla="*/ 1249856 w 5281368"/>
              <a:gd name="connsiteY289" fmla="*/ 4787076 h 5291231"/>
              <a:gd name="connsiteX290" fmla="*/ 1062338 w 5281368"/>
              <a:gd name="connsiteY290" fmla="*/ 4633263 h 5291231"/>
              <a:gd name="connsiteX291" fmla="*/ 829533 w 5281368"/>
              <a:gd name="connsiteY291" fmla="*/ 4397126 h 5291231"/>
              <a:gd name="connsiteX292" fmla="*/ 642256 w 5281368"/>
              <a:gd name="connsiteY292" fmla="*/ 4165735 h 5291231"/>
              <a:gd name="connsiteX293" fmla="*/ 538671 w 5281368"/>
              <a:gd name="connsiteY293" fmla="*/ 4009395 h 5291231"/>
              <a:gd name="connsiteX294" fmla="*/ 481237 w 5281368"/>
              <a:gd name="connsiteY294" fmla="*/ 3951256 h 5291231"/>
              <a:gd name="connsiteX295" fmla="*/ 462965 w 5281368"/>
              <a:gd name="connsiteY295" fmla="*/ 3906679 h 5291231"/>
              <a:gd name="connsiteX296" fmla="*/ 470396 w 5281368"/>
              <a:gd name="connsiteY296" fmla="*/ 4020978 h 5291231"/>
              <a:gd name="connsiteX297" fmla="*/ 650153 w 5281368"/>
              <a:gd name="connsiteY297" fmla="*/ 4242038 h 5291231"/>
              <a:gd name="connsiteX298" fmla="*/ 703760 w 5281368"/>
              <a:gd name="connsiteY298" fmla="*/ 4331322 h 5291231"/>
              <a:gd name="connsiteX299" fmla="*/ 687206 w 5281368"/>
              <a:gd name="connsiteY299" fmla="*/ 4324546 h 5291231"/>
              <a:gd name="connsiteX300" fmla="*/ 671439 w 5281368"/>
              <a:gd name="connsiteY300" fmla="*/ 4320450 h 5291231"/>
              <a:gd name="connsiteX301" fmla="*/ 558776 w 5281368"/>
              <a:gd name="connsiteY301" fmla="*/ 4191872 h 5291231"/>
              <a:gd name="connsiteX302" fmla="*/ 649350 w 5281368"/>
              <a:gd name="connsiteY302" fmla="*/ 4356521 h 5291231"/>
              <a:gd name="connsiteX303" fmla="*/ 699446 w 5281368"/>
              <a:gd name="connsiteY303" fmla="*/ 4412564 h 5291231"/>
              <a:gd name="connsiteX304" fmla="*/ 712153 w 5281368"/>
              <a:gd name="connsiteY304" fmla="*/ 4462587 h 5291231"/>
              <a:gd name="connsiteX305" fmla="*/ 625391 w 5281368"/>
              <a:gd name="connsiteY305" fmla="*/ 4383957 h 5291231"/>
              <a:gd name="connsiteX306" fmla="*/ 456085 w 5281368"/>
              <a:gd name="connsiteY306" fmla="*/ 4144364 h 5291231"/>
              <a:gd name="connsiteX307" fmla="*/ 356005 w 5281368"/>
              <a:gd name="connsiteY307" fmla="*/ 3860651 h 5291231"/>
              <a:gd name="connsiteX308" fmla="*/ 303708 w 5281368"/>
              <a:gd name="connsiteY308" fmla="*/ 3705794 h 5291231"/>
              <a:gd name="connsiteX309" fmla="*/ 275141 w 5281368"/>
              <a:gd name="connsiteY309" fmla="*/ 3539473 h 5291231"/>
              <a:gd name="connsiteX310" fmla="*/ 286759 w 5281368"/>
              <a:gd name="connsiteY310" fmla="*/ 3478482 h 5291231"/>
              <a:gd name="connsiteX311" fmla="*/ 291010 w 5281368"/>
              <a:gd name="connsiteY311" fmla="*/ 3377994 h 5291231"/>
              <a:gd name="connsiteX312" fmla="*/ 292837 w 5281368"/>
              <a:gd name="connsiteY312" fmla="*/ 3355279 h 5291231"/>
              <a:gd name="connsiteX313" fmla="*/ 286224 w 5281368"/>
              <a:gd name="connsiteY313" fmla="*/ 3336616 h 5291231"/>
              <a:gd name="connsiteX314" fmla="*/ 273386 w 5281368"/>
              <a:gd name="connsiteY314" fmla="*/ 3359212 h 5291231"/>
              <a:gd name="connsiteX315" fmla="*/ 271580 w 5281368"/>
              <a:gd name="connsiteY315" fmla="*/ 3369823 h 5291231"/>
              <a:gd name="connsiteX316" fmla="*/ 268587 w 5281368"/>
              <a:gd name="connsiteY316" fmla="*/ 3379441 h 5291231"/>
              <a:gd name="connsiteX317" fmla="*/ 254948 w 5281368"/>
              <a:gd name="connsiteY317" fmla="*/ 3405409 h 5291231"/>
              <a:gd name="connsiteX318" fmla="*/ 246203 w 5281368"/>
              <a:gd name="connsiteY318" fmla="*/ 3467793 h 5291231"/>
              <a:gd name="connsiteX319" fmla="*/ 199136 w 5281368"/>
              <a:gd name="connsiteY319" fmla="*/ 3328422 h 5291231"/>
              <a:gd name="connsiteX320" fmla="*/ 195636 w 5281368"/>
              <a:gd name="connsiteY320" fmla="*/ 3289130 h 5291231"/>
              <a:gd name="connsiteX321" fmla="*/ 191292 w 5281368"/>
              <a:gd name="connsiteY321" fmla="*/ 3277416 h 5291231"/>
              <a:gd name="connsiteX322" fmla="*/ 224352 w 5281368"/>
              <a:gd name="connsiteY322" fmla="*/ 3154560 h 5291231"/>
              <a:gd name="connsiteX323" fmla="*/ 235054 w 5281368"/>
              <a:gd name="connsiteY323" fmla="*/ 3052396 h 5291231"/>
              <a:gd name="connsiteX324" fmla="*/ 214047 w 5281368"/>
              <a:gd name="connsiteY324" fmla="*/ 3038867 h 5291231"/>
              <a:gd name="connsiteX325" fmla="*/ 142718 w 5281368"/>
              <a:gd name="connsiteY325" fmla="*/ 3256990 h 5291231"/>
              <a:gd name="connsiteX326" fmla="*/ 107388 w 5281368"/>
              <a:gd name="connsiteY326" fmla="*/ 3045617 h 5291231"/>
              <a:gd name="connsiteX327" fmla="*/ 65445 w 5281368"/>
              <a:gd name="connsiteY327" fmla="*/ 2815581 h 5291231"/>
              <a:gd name="connsiteX328" fmla="*/ 75319 w 5281368"/>
              <a:gd name="connsiteY328" fmla="*/ 2568277 h 5291231"/>
              <a:gd name="connsiteX329" fmla="*/ 61324 w 5281368"/>
              <a:gd name="connsiteY329" fmla="*/ 2571724 h 5291231"/>
              <a:gd name="connsiteX330" fmla="*/ 63324 w 5281368"/>
              <a:gd name="connsiteY330" fmla="*/ 2563296 h 5291231"/>
              <a:gd name="connsiteX331" fmla="*/ 73226 w 5281368"/>
              <a:gd name="connsiteY331" fmla="*/ 2464504 h 5291231"/>
              <a:gd name="connsiteX332" fmla="*/ 76144 w 5281368"/>
              <a:gd name="connsiteY332" fmla="*/ 2441692 h 5291231"/>
              <a:gd name="connsiteX333" fmla="*/ 72903 w 5281368"/>
              <a:gd name="connsiteY333" fmla="*/ 2423829 h 5291231"/>
              <a:gd name="connsiteX334" fmla="*/ 61750 w 5281368"/>
              <a:gd name="connsiteY334" fmla="*/ 2446825 h 5291231"/>
              <a:gd name="connsiteX335" fmla="*/ 59945 w 5281368"/>
              <a:gd name="connsiteY335" fmla="*/ 2457437 h 5291231"/>
              <a:gd name="connsiteX336" fmla="*/ 57546 w 5281368"/>
              <a:gd name="connsiteY336" fmla="*/ 2467551 h 5291231"/>
              <a:gd name="connsiteX337" fmla="*/ 45593 w 5281368"/>
              <a:gd name="connsiteY337" fmla="*/ 2493918 h 5291231"/>
              <a:gd name="connsiteX338" fmla="*/ 33445 w 5281368"/>
              <a:gd name="connsiteY338" fmla="*/ 2573658 h 5291231"/>
              <a:gd name="connsiteX339" fmla="*/ 31995 w 5281368"/>
              <a:gd name="connsiteY339" fmla="*/ 2606790 h 5291231"/>
              <a:gd name="connsiteX340" fmla="*/ 15905 w 5281368"/>
              <a:gd name="connsiteY340" fmla="*/ 2617574 h 5291231"/>
              <a:gd name="connsiteX341" fmla="*/ 9453 w 5281368"/>
              <a:gd name="connsiteY341" fmla="*/ 2619249 h 5291231"/>
              <a:gd name="connsiteX342" fmla="*/ 81429 w 5281368"/>
              <a:gd name="connsiteY342" fmla="*/ 2099639 h 5291231"/>
              <a:gd name="connsiteX343" fmla="*/ 113244 w 5281368"/>
              <a:gd name="connsiteY343" fmla="*/ 2061601 h 5291231"/>
              <a:gd name="connsiteX344" fmla="*/ 163706 w 5281368"/>
              <a:gd name="connsiteY344" fmla="*/ 1862387 h 5291231"/>
              <a:gd name="connsiteX345" fmla="*/ 271700 w 5281368"/>
              <a:gd name="connsiteY345" fmla="*/ 1666850 h 5291231"/>
              <a:gd name="connsiteX346" fmla="*/ 344118 w 5281368"/>
              <a:gd name="connsiteY346" fmla="*/ 1504185 h 5291231"/>
              <a:gd name="connsiteX347" fmla="*/ 381424 w 5281368"/>
              <a:gd name="connsiteY347" fmla="*/ 1447506 h 5291231"/>
              <a:gd name="connsiteX348" fmla="*/ 411393 w 5281368"/>
              <a:gd name="connsiteY348" fmla="*/ 1333176 h 5291231"/>
              <a:gd name="connsiteX349" fmla="*/ 519809 w 5281368"/>
              <a:gd name="connsiteY349" fmla="*/ 1123849 h 5291231"/>
              <a:gd name="connsiteX350" fmla="*/ 641611 w 5281368"/>
              <a:gd name="connsiteY350" fmla="*/ 1027741 h 5291231"/>
              <a:gd name="connsiteX351" fmla="*/ 636434 w 5281368"/>
              <a:gd name="connsiteY351" fmla="*/ 1037554 h 5291231"/>
              <a:gd name="connsiteX352" fmla="*/ 617055 w 5281368"/>
              <a:gd name="connsiteY352" fmla="*/ 1110237 h 5291231"/>
              <a:gd name="connsiteX353" fmla="*/ 635416 w 5281368"/>
              <a:gd name="connsiteY353" fmla="*/ 1106401 h 5291231"/>
              <a:gd name="connsiteX354" fmla="*/ 698299 w 5281368"/>
              <a:gd name="connsiteY354" fmla="*/ 1058996 h 5291231"/>
              <a:gd name="connsiteX355" fmla="*/ 724562 w 5281368"/>
              <a:gd name="connsiteY355" fmla="*/ 964798 h 5291231"/>
              <a:gd name="connsiteX356" fmla="*/ 730841 w 5281368"/>
              <a:gd name="connsiteY356" fmla="*/ 948836 h 5291231"/>
              <a:gd name="connsiteX357" fmla="*/ 731338 w 5281368"/>
              <a:gd name="connsiteY357" fmla="*/ 948243 h 5291231"/>
              <a:gd name="connsiteX358" fmla="*/ 728183 w 5281368"/>
              <a:gd name="connsiteY358" fmla="*/ 937522 h 5291231"/>
              <a:gd name="connsiteX359" fmla="*/ 740319 w 5281368"/>
              <a:gd name="connsiteY359" fmla="*/ 919390 h 5291231"/>
              <a:gd name="connsiteX360" fmla="*/ 1096595 w 5281368"/>
              <a:gd name="connsiteY360" fmla="*/ 577974 h 5291231"/>
              <a:gd name="connsiteX361" fmla="*/ 1185186 w 5281368"/>
              <a:gd name="connsiteY361" fmla="*/ 522778 h 5291231"/>
              <a:gd name="connsiteX362" fmla="*/ 1255872 w 5281368"/>
              <a:gd name="connsiteY362" fmla="*/ 495030 h 5291231"/>
              <a:gd name="connsiteX363" fmla="*/ 1254890 w 5281368"/>
              <a:gd name="connsiteY363" fmla="*/ 434611 h 5291231"/>
              <a:gd name="connsiteX364" fmla="*/ 1268378 w 5281368"/>
              <a:gd name="connsiteY364" fmla="*/ 382255 h 5291231"/>
              <a:gd name="connsiteX365" fmla="*/ 1604292 w 5281368"/>
              <a:gd name="connsiteY365" fmla="*/ 108660 h 5291231"/>
              <a:gd name="connsiteX366" fmla="*/ 1696101 w 5281368"/>
              <a:gd name="connsiteY366" fmla="*/ 138985 h 5291231"/>
              <a:gd name="connsiteX367" fmla="*/ 1659565 w 5281368"/>
              <a:gd name="connsiteY367" fmla="*/ 154891 h 5291231"/>
              <a:gd name="connsiteX368" fmla="*/ 1636275 w 5281368"/>
              <a:gd name="connsiteY368" fmla="*/ 196020 h 5291231"/>
              <a:gd name="connsiteX369" fmla="*/ 1622164 w 5281368"/>
              <a:gd name="connsiteY369" fmla="*/ 154923 h 5291231"/>
              <a:gd name="connsiteX370" fmla="*/ 1550105 w 5281368"/>
              <a:gd name="connsiteY370" fmla="*/ 228997 h 5291231"/>
              <a:gd name="connsiteX371" fmla="*/ 1481437 w 5281368"/>
              <a:gd name="connsiteY371" fmla="*/ 347325 h 5291231"/>
              <a:gd name="connsiteX372" fmla="*/ 1545315 w 5281368"/>
              <a:gd name="connsiteY372" fmla="*/ 298730 h 5291231"/>
              <a:gd name="connsiteX373" fmla="*/ 1619546 w 5281368"/>
              <a:gd name="connsiteY373" fmla="*/ 230513 h 5291231"/>
              <a:gd name="connsiteX374" fmla="*/ 1695107 w 5281368"/>
              <a:gd name="connsiteY374" fmla="*/ 140174 h 5291231"/>
              <a:gd name="connsiteX375" fmla="*/ 1696835 w 5281368"/>
              <a:gd name="connsiteY375" fmla="*/ 171923 h 5291231"/>
              <a:gd name="connsiteX376" fmla="*/ 1707412 w 5281368"/>
              <a:gd name="connsiteY376" fmla="*/ 247438 h 5291231"/>
              <a:gd name="connsiteX377" fmla="*/ 2034709 w 5281368"/>
              <a:gd name="connsiteY377" fmla="*/ 74720 h 5291231"/>
              <a:gd name="connsiteX378" fmla="*/ 2218808 w 5281368"/>
              <a:gd name="connsiteY378" fmla="*/ 35769 h 5291231"/>
              <a:gd name="connsiteX379" fmla="*/ 2570956 w 5281368"/>
              <a:gd name="connsiteY379" fmla="*/ 0 h 5291231"/>
              <a:gd name="connsiteX380" fmla="*/ 2563996 w 5281368"/>
              <a:gd name="connsiteY380" fmla="*/ 8322 h 5291231"/>
              <a:gd name="connsiteX381" fmla="*/ 2570403 w 5281368"/>
              <a:gd name="connsiteY381" fmla="*/ 30852 h 5291231"/>
              <a:gd name="connsiteX382" fmla="*/ 2638332 w 5281368"/>
              <a:gd name="connsiteY382" fmla="*/ 46254 h 5291231"/>
              <a:gd name="connsiteX383" fmla="*/ 2770795 w 5281368"/>
              <a:gd name="connsiteY383" fmla="*/ 88360 h 5291231"/>
              <a:gd name="connsiteX384" fmla="*/ 2784583 w 5281368"/>
              <a:gd name="connsiteY384" fmla="*/ 88781 h 5291231"/>
              <a:gd name="connsiteX385" fmla="*/ 2771281 w 5281368"/>
              <a:gd name="connsiteY385" fmla="*/ 93817 h 5291231"/>
              <a:gd name="connsiteX386" fmla="*/ 2847724 w 5281368"/>
              <a:gd name="connsiteY386" fmla="*/ 118360 h 5291231"/>
              <a:gd name="connsiteX387" fmla="*/ 2946494 w 5281368"/>
              <a:gd name="connsiteY387" fmla="*/ 140365 h 5291231"/>
              <a:gd name="connsiteX388" fmla="*/ 3065623 w 5281368"/>
              <a:gd name="connsiteY388" fmla="*/ 150106 h 5291231"/>
              <a:gd name="connsiteX389" fmla="*/ 3030740 w 5281368"/>
              <a:gd name="connsiteY389" fmla="*/ 129011 h 5291231"/>
              <a:gd name="connsiteX390" fmla="*/ 2983312 w 5281368"/>
              <a:gd name="connsiteY390" fmla="*/ 133786 h 5291231"/>
              <a:gd name="connsiteX391" fmla="*/ 3008772 w 5281368"/>
              <a:gd name="connsiteY391" fmla="*/ 98514 h 5291231"/>
              <a:gd name="connsiteX392" fmla="*/ 2907214 w 5281368"/>
              <a:gd name="connsiteY392" fmla="*/ 82258 h 5291231"/>
              <a:gd name="connsiteX393" fmla="*/ 2833515 w 5281368"/>
              <a:gd name="connsiteY393" fmla="*/ 76172 h 5291231"/>
              <a:gd name="connsiteX394" fmla="*/ 2818765 w 5281368"/>
              <a:gd name="connsiteY394" fmla="*/ 58784 h 5291231"/>
              <a:gd name="connsiteX395" fmla="*/ 2806575 w 5281368"/>
              <a:gd name="connsiteY395" fmla="*/ 51619 h 5291231"/>
              <a:gd name="connsiteX396" fmla="*/ 2796472 w 5281368"/>
              <a:gd name="connsiteY396" fmla="*/ 43169 h 5291231"/>
              <a:gd name="connsiteX397" fmla="*/ 2776881 w 5281368"/>
              <a:gd name="connsiteY397" fmla="*/ 14661 h 5291231"/>
              <a:gd name="connsiteX398" fmla="*/ 3035227 w 5281368"/>
              <a:gd name="connsiteY398" fmla="*/ 62055 h 5291231"/>
              <a:gd name="connsiteX399" fmla="*/ 3280454 w 5281368"/>
              <a:gd name="connsiteY399" fmla="*/ 122718 h 5291231"/>
              <a:gd name="connsiteX400" fmla="*/ 3434390 w 5281368"/>
              <a:gd name="connsiteY400" fmla="*/ 140360 h 5291231"/>
              <a:gd name="connsiteX401" fmla="*/ 3452224 w 5281368"/>
              <a:gd name="connsiteY401" fmla="*/ 149164 h 5291231"/>
              <a:gd name="connsiteX402" fmla="*/ 3494069 w 5281368"/>
              <a:gd name="connsiteY402" fmla="*/ 160295 h 5291231"/>
              <a:gd name="connsiteX403" fmla="*/ 3618135 w 5281368"/>
              <a:gd name="connsiteY403" fmla="*/ 215668 h 5291231"/>
              <a:gd name="connsiteX404" fmla="*/ 3641063 w 5281368"/>
              <a:gd name="connsiteY404" fmla="*/ 224298 h 5291231"/>
              <a:gd name="connsiteX405" fmla="*/ 3651219 w 5281368"/>
              <a:gd name="connsiteY405" fmla="*/ 226713 h 5291231"/>
              <a:gd name="connsiteX406" fmla="*/ 3664826 w 5281368"/>
              <a:gd name="connsiteY406" fmla="*/ 226713 h 5291231"/>
              <a:gd name="connsiteX407" fmla="*/ 3669569 w 5281368"/>
              <a:gd name="connsiteY407" fmla="*/ 226713 h 5291231"/>
              <a:gd name="connsiteX408" fmla="*/ 3522529 w 5281368"/>
              <a:gd name="connsiteY408" fmla="*/ 146063 h 5291231"/>
              <a:gd name="connsiteX409" fmla="*/ 3446637 w 5281368"/>
              <a:gd name="connsiteY409" fmla="*/ 108110 h 5291231"/>
              <a:gd name="connsiteX410" fmla="*/ 3550988 w 5281368"/>
              <a:gd name="connsiteY410" fmla="*/ 141319 h 5291231"/>
              <a:gd name="connsiteX411" fmla="*/ 3541502 w 5281368"/>
              <a:gd name="connsiteY411" fmla="*/ 146063 h 5291231"/>
              <a:gd name="connsiteX412" fmla="*/ 3588934 w 5281368"/>
              <a:gd name="connsiteY412" fmla="*/ 155551 h 5291231"/>
              <a:gd name="connsiteX413" fmla="*/ 3598421 w 5281368"/>
              <a:gd name="connsiteY413" fmla="*/ 174528 h 5291231"/>
              <a:gd name="connsiteX414" fmla="*/ 3693286 w 5281368"/>
              <a:gd name="connsiteY414" fmla="*/ 217225 h 5291231"/>
              <a:gd name="connsiteX415" fmla="*/ 3717002 w 5281368"/>
              <a:gd name="connsiteY415" fmla="*/ 226713 h 5291231"/>
              <a:gd name="connsiteX416" fmla="*/ 3930448 w 5281368"/>
              <a:gd name="connsiteY416" fmla="*/ 354804 h 5291231"/>
              <a:gd name="connsiteX417" fmla="*/ 3992110 w 5281368"/>
              <a:gd name="connsiteY417" fmla="*/ 397501 h 5291231"/>
              <a:gd name="connsiteX418" fmla="*/ 4034799 w 5281368"/>
              <a:gd name="connsiteY418" fmla="*/ 416477 h 5291231"/>
              <a:gd name="connsiteX419" fmla="*/ 4034800 w 5281368"/>
              <a:gd name="connsiteY419" fmla="*/ 430710 h 5291231"/>
              <a:gd name="connsiteX420" fmla="*/ 3887759 w 5281368"/>
              <a:gd name="connsiteY420" fmla="*/ 340572 h 5291231"/>
              <a:gd name="connsiteX421" fmla="*/ 3878272 w 5281368"/>
              <a:gd name="connsiteY421" fmla="*/ 340572 h 5291231"/>
              <a:gd name="connsiteX422" fmla="*/ 3887758 w 5281368"/>
              <a:gd name="connsiteY422" fmla="*/ 345316 h 5291231"/>
              <a:gd name="connsiteX423" fmla="*/ 3897245 w 5281368"/>
              <a:gd name="connsiteY423" fmla="*/ 354804 h 5291231"/>
              <a:gd name="connsiteX424" fmla="*/ 3887759 w 5281368"/>
              <a:gd name="connsiteY424" fmla="*/ 350060 h 5291231"/>
              <a:gd name="connsiteX425" fmla="*/ 3883015 w 5281368"/>
              <a:gd name="connsiteY425" fmla="*/ 350060 h 5291231"/>
              <a:gd name="connsiteX426" fmla="*/ 4039543 w 5281368"/>
              <a:gd name="connsiteY426" fmla="*/ 459175 h 5291231"/>
              <a:gd name="connsiteX427" fmla="*/ 4196070 w 5281368"/>
              <a:gd name="connsiteY427" fmla="*/ 573033 h 5291231"/>
              <a:gd name="connsiteX428" fmla="*/ 4229273 w 5281368"/>
              <a:gd name="connsiteY428" fmla="*/ 592010 h 5291231"/>
              <a:gd name="connsiteX429" fmla="*/ 4343110 w 5281368"/>
              <a:gd name="connsiteY429" fmla="*/ 686892 h 5291231"/>
              <a:gd name="connsiteX430" fmla="*/ 4362083 w 5281368"/>
              <a:gd name="connsiteY430" fmla="*/ 677404 h 5291231"/>
              <a:gd name="connsiteX431" fmla="*/ 4390543 w 5281368"/>
              <a:gd name="connsiteY431" fmla="*/ 691636 h 5291231"/>
              <a:gd name="connsiteX432" fmla="*/ 4385800 w 5281368"/>
              <a:gd name="connsiteY432" fmla="*/ 686892 h 5291231"/>
              <a:gd name="connsiteX433" fmla="*/ 4385799 w 5281368"/>
              <a:gd name="connsiteY433" fmla="*/ 682148 h 5291231"/>
              <a:gd name="connsiteX434" fmla="*/ 4395286 w 5281368"/>
              <a:gd name="connsiteY434" fmla="*/ 691636 h 5291231"/>
              <a:gd name="connsiteX435" fmla="*/ 4400029 w 5281368"/>
              <a:gd name="connsiteY435" fmla="*/ 696380 h 5291231"/>
              <a:gd name="connsiteX436" fmla="*/ 4420781 w 5281368"/>
              <a:gd name="connsiteY436" fmla="*/ 698159 h 5291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</a:cxnLst>
            <a:rect l="l" t="t" r="r" b="b"/>
            <a:pathLst>
              <a:path w="5281368" h="5291231">
                <a:moveTo>
                  <a:pt x="1654787" y="4911621"/>
                </a:moveTo>
                <a:cubicBezTo>
                  <a:pt x="1620564" y="4910269"/>
                  <a:pt x="1586146" y="4906734"/>
                  <a:pt x="1553230" y="4895365"/>
                </a:cubicBezTo>
                <a:cubicBezTo>
                  <a:pt x="1507325" y="4880203"/>
                  <a:pt x="1461873" y="4888651"/>
                  <a:pt x="1417297" y="4906924"/>
                </a:cubicBezTo>
                <a:cubicBezTo>
                  <a:pt x="1445468" y="4908264"/>
                  <a:pt x="1467362" y="4925566"/>
                  <a:pt x="1493739" y="4931467"/>
                </a:cubicBezTo>
                <a:cubicBezTo>
                  <a:pt x="1526267" y="4938471"/>
                  <a:pt x="1559885" y="4945377"/>
                  <a:pt x="1592509" y="4953472"/>
                </a:cubicBezTo>
                <a:cubicBezTo>
                  <a:pt x="1630190" y="4962767"/>
                  <a:pt x="1670552" y="4971273"/>
                  <a:pt x="1711638" y="4963212"/>
                </a:cubicBezTo>
                <a:cubicBezTo>
                  <a:pt x="1699946" y="4955453"/>
                  <a:pt x="1683218" y="4934391"/>
                  <a:pt x="1676756" y="4942117"/>
                </a:cubicBezTo>
                <a:cubicBezTo>
                  <a:pt x="1659260" y="4961827"/>
                  <a:pt x="1645201" y="4946028"/>
                  <a:pt x="1629327" y="4946892"/>
                </a:cubicBezTo>
                <a:cubicBezTo>
                  <a:pt x="1648681" y="4941868"/>
                  <a:pt x="1642370" y="4920428"/>
                  <a:pt x="1654787" y="4911621"/>
                </a:cubicBezTo>
                <a:close/>
                <a:moveTo>
                  <a:pt x="706566" y="3951131"/>
                </a:moveTo>
                <a:lnTo>
                  <a:pt x="705819" y="3952148"/>
                </a:lnTo>
                <a:lnTo>
                  <a:pt x="702502" y="3948149"/>
                </a:lnTo>
                <a:cubicBezTo>
                  <a:pt x="702502" y="3948149"/>
                  <a:pt x="702502" y="3948149"/>
                  <a:pt x="706566" y="3951131"/>
                </a:cubicBezTo>
                <a:close/>
                <a:moveTo>
                  <a:pt x="804823" y="4032646"/>
                </a:moveTo>
                <a:lnTo>
                  <a:pt x="806235" y="4036797"/>
                </a:lnTo>
                <a:cubicBezTo>
                  <a:pt x="806235" y="4036797"/>
                  <a:pt x="805218" y="4036051"/>
                  <a:pt x="804576" y="4034798"/>
                </a:cubicBezTo>
                <a:close/>
                <a:moveTo>
                  <a:pt x="767008" y="3945440"/>
                </a:moveTo>
                <a:cubicBezTo>
                  <a:pt x="764024" y="3949506"/>
                  <a:pt x="764024" y="3949506"/>
                  <a:pt x="764024" y="3949506"/>
                </a:cubicBezTo>
                <a:cubicBezTo>
                  <a:pt x="764024" y="3949506"/>
                  <a:pt x="767008" y="3945440"/>
                  <a:pt x="767008" y="3945440"/>
                </a:cubicBezTo>
                <a:close/>
                <a:moveTo>
                  <a:pt x="632603" y="3701082"/>
                </a:moveTo>
                <a:lnTo>
                  <a:pt x="636565" y="3705796"/>
                </a:lnTo>
                <a:cubicBezTo>
                  <a:pt x="634533" y="3704305"/>
                  <a:pt x="633518" y="3703559"/>
                  <a:pt x="632875" y="3702305"/>
                </a:cubicBezTo>
                <a:close/>
                <a:moveTo>
                  <a:pt x="643612" y="3704711"/>
                </a:moveTo>
                <a:cubicBezTo>
                  <a:pt x="643612" y="3704711"/>
                  <a:pt x="640628" y="3708778"/>
                  <a:pt x="644691" y="3711759"/>
                </a:cubicBezTo>
                <a:cubicBezTo>
                  <a:pt x="642660" y="3710269"/>
                  <a:pt x="642390" y="3708506"/>
                  <a:pt x="641985" y="3705864"/>
                </a:cubicBezTo>
                <a:lnTo>
                  <a:pt x="641026" y="3702813"/>
                </a:lnTo>
                <a:close/>
                <a:moveTo>
                  <a:pt x="563003" y="3507900"/>
                </a:moveTo>
                <a:lnTo>
                  <a:pt x="564025" y="3514880"/>
                </a:lnTo>
                <a:lnTo>
                  <a:pt x="562423" y="3512950"/>
                </a:lnTo>
                <a:cubicBezTo>
                  <a:pt x="561780" y="3511695"/>
                  <a:pt x="561511" y="3509934"/>
                  <a:pt x="563003" y="3507900"/>
                </a:cubicBezTo>
                <a:close/>
                <a:moveTo>
                  <a:pt x="408049" y="2730959"/>
                </a:moveTo>
                <a:cubicBezTo>
                  <a:pt x="405567" y="2785448"/>
                  <a:pt x="415274" y="2848882"/>
                  <a:pt x="406571" y="2886292"/>
                </a:cubicBezTo>
                <a:cubicBezTo>
                  <a:pt x="421169" y="2934546"/>
                  <a:pt x="429797" y="2990933"/>
                  <a:pt x="437347" y="3040270"/>
                </a:cubicBezTo>
                <a:cubicBezTo>
                  <a:pt x="433283" y="3037289"/>
                  <a:pt x="433283" y="3037289"/>
                  <a:pt x="433283" y="3037289"/>
                </a:cubicBezTo>
                <a:cubicBezTo>
                  <a:pt x="432205" y="3030240"/>
                  <a:pt x="432205" y="3030240"/>
                  <a:pt x="428142" y="3027259"/>
                </a:cubicBezTo>
                <a:cubicBezTo>
                  <a:pt x="428142" y="3027259"/>
                  <a:pt x="425158" y="3031324"/>
                  <a:pt x="429221" y="3034307"/>
                </a:cubicBezTo>
                <a:cubicBezTo>
                  <a:pt x="427314" y="3045421"/>
                  <a:pt x="427314" y="3045421"/>
                  <a:pt x="427314" y="3045421"/>
                </a:cubicBezTo>
                <a:cubicBezTo>
                  <a:pt x="426236" y="3038373"/>
                  <a:pt x="425158" y="3031324"/>
                  <a:pt x="424079" y="3024276"/>
                </a:cubicBezTo>
                <a:cubicBezTo>
                  <a:pt x="415377" y="3061687"/>
                  <a:pt x="422926" y="3111024"/>
                  <a:pt x="434539" y="3163344"/>
                </a:cubicBezTo>
                <a:cubicBezTo>
                  <a:pt x="450214" y="3218647"/>
                  <a:pt x="466969" y="3280998"/>
                  <a:pt x="482645" y="3336300"/>
                </a:cubicBezTo>
                <a:cubicBezTo>
                  <a:pt x="486959" y="3364493"/>
                  <a:pt x="497493" y="3409766"/>
                  <a:pt x="515075" y="3453953"/>
                </a:cubicBezTo>
                <a:cubicBezTo>
                  <a:pt x="525608" y="3499225"/>
                  <a:pt x="546175" y="3539346"/>
                  <a:pt x="560521" y="3562389"/>
                </a:cubicBezTo>
                <a:cubicBezTo>
                  <a:pt x="568898" y="3593564"/>
                  <a:pt x="581338" y="3627721"/>
                  <a:pt x="595684" y="3650764"/>
                </a:cubicBezTo>
                <a:cubicBezTo>
                  <a:pt x="595684" y="3650764"/>
                  <a:pt x="592699" y="3654830"/>
                  <a:pt x="596762" y="3657813"/>
                </a:cubicBezTo>
                <a:cubicBezTo>
                  <a:pt x="597841" y="3664860"/>
                  <a:pt x="597841" y="3664860"/>
                  <a:pt x="601903" y="3667843"/>
                </a:cubicBezTo>
                <a:cubicBezTo>
                  <a:pt x="628941" y="3750254"/>
                  <a:pt x="662774" y="3806370"/>
                  <a:pt x="702828" y="3879564"/>
                </a:cubicBezTo>
                <a:cubicBezTo>
                  <a:pt x="697937" y="3894744"/>
                  <a:pt x="688733" y="3881733"/>
                  <a:pt x="681685" y="3882817"/>
                </a:cubicBezTo>
                <a:cubicBezTo>
                  <a:pt x="679779" y="3893931"/>
                  <a:pt x="684921" y="3903961"/>
                  <a:pt x="687078" y="3918058"/>
                </a:cubicBezTo>
                <a:cubicBezTo>
                  <a:pt x="686000" y="3911011"/>
                  <a:pt x="681937" y="3908028"/>
                  <a:pt x="681937" y="3908028"/>
                </a:cubicBezTo>
                <a:cubicBezTo>
                  <a:pt x="680858" y="3900980"/>
                  <a:pt x="680858" y="3900980"/>
                  <a:pt x="676795" y="3897998"/>
                </a:cubicBezTo>
                <a:cubicBezTo>
                  <a:pt x="673811" y="3902065"/>
                  <a:pt x="677874" y="3905046"/>
                  <a:pt x="677874" y="3905046"/>
                </a:cubicBezTo>
                <a:cubicBezTo>
                  <a:pt x="678952" y="3912095"/>
                  <a:pt x="683015" y="3915077"/>
                  <a:pt x="683015" y="3915077"/>
                </a:cubicBezTo>
                <a:cubicBezTo>
                  <a:pt x="683015" y="3915077"/>
                  <a:pt x="684094" y="3922125"/>
                  <a:pt x="684094" y="3922125"/>
                </a:cubicBezTo>
                <a:cubicBezTo>
                  <a:pt x="689235" y="3932155"/>
                  <a:pt x="694377" y="3942185"/>
                  <a:pt x="695455" y="3949234"/>
                </a:cubicBezTo>
                <a:cubicBezTo>
                  <a:pt x="695455" y="3949234"/>
                  <a:pt x="695455" y="3949234"/>
                  <a:pt x="699518" y="3952216"/>
                </a:cubicBezTo>
                <a:cubicBezTo>
                  <a:pt x="699518" y="3952216"/>
                  <a:pt x="703582" y="3955198"/>
                  <a:pt x="703582" y="3955198"/>
                </a:cubicBezTo>
                <a:cubicBezTo>
                  <a:pt x="703582" y="3955198"/>
                  <a:pt x="703582" y="3955198"/>
                  <a:pt x="703954" y="3954690"/>
                </a:cubicBezTo>
                <a:lnTo>
                  <a:pt x="705819" y="3952148"/>
                </a:lnTo>
                <a:lnTo>
                  <a:pt x="709137" y="3956147"/>
                </a:lnTo>
                <a:cubicBezTo>
                  <a:pt x="711168" y="3957638"/>
                  <a:pt x="713200" y="3959129"/>
                  <a:pt x="715770" y="3964144"/>
                </a:cubicBezTo>
                <a:cubicBezTo>
                  <a:pt x="730944" y="3969024"/>
                  <a:pt x="712534" y="3942999"/>
                  <a:pt x="718504" y="3934867"/>
                </a:cubicBezTo>
                <a:cubicBezTo>
                  <a:pt x="732850" y="3957909"/>
                  <a:pt x="739897" y="3956825"/>
                  <a:pt x="745038" y="3966855"/>
                </a:cubicBezTo>
                <a:cubicBezTo>
                  <a:pt x="752086" y="3965771"/>
                  <a:pt x="752086" y="3965771"/>
                  <a:pt x="752086" y="3965771"/>
                </a:cubicBezTo>
                <a:cubicBezTo>
                  <a:pt x="752086" y="3965771"/>
                  <a:pt x="752086" y="3965771"/>
                  <a:pt x="749101" y="3969838"/>
                </a:cubicBezTo>
                <a:cubicBezTo>
                  <a:pt x="749101" y="3969838"/>
                  <a:pt x="753164" y="3972819"/>
                  <a:pt x="753164" y="3972819"/>
                </a:cubicBezTo>
                <a:cubicBezTo>
                  <a:pt x="754243" y="3979868"/>
                  <a:pt x="754243" y="3979868"/>
                  <a:pt x="757227" y="3975801"/>
                </a:cubicBezTo>
                <a:cubicBezTo>
                  <a:pt x="761290" y="3978784"/>
                  <a:pt x="761290" y="3978784"/>
                  <a:pt x="761290" y="3978784"/>
                </a:cubicBezTo>
                <a:cubicBezTo>
                  <a:pt x="777793" y="4015923"/>
                  <a:pt x="790233" y="4050080"/>
                  <a:pt x="804328" y="4047912"/>
                </a:cubicBezTo>
                <a:cubicBezTo>
                  <a:pt x="807313" y="4043845"/>
                  <a:pt x="807313" y="4043845"/>
                  <a:pt x="807313" y="4043845"/>
                </a:cubicBezTo>
                <a:cubicBezTo>
                  <a:pt x="804328" y="4047912"/>
                  <a:pt x="808392" y="4050894"/>
                  <a:pt x="808392" y="4050894"/>
                </a:cubicBezTo>
                <a:cubicBezTo>
                  <a:pt x="805407" y="4054960"/>
                  <a:pt x="813533" y="4060925"/>
                  <a:pt x="814611" y="4067972"/>
                </a:cubicBezTo>
                <a:cubicBezTo>
                  <a:pt x="818674" y="4070955"/>
                  <a:pt x="818674" y="4070955"/>
                  <a:pt x="821659" y="4066888"/>
                </a:cubicBezTo>
                <a:cubicBezTo>
                  <a:pt x="816769" y="4082069"/>
                  <a:pt x="832193" y="4112160"/>
                  <a:pt x="855744" y="4148215"/>
                </a:cubicBezTo>
                <a:cubicBezTo>
                  <a:pt x="879293" y="4184270"/>
                  <a:pt x="908813" y="4212193"/>
                  <a:pt x="926144" y="4231169"/>
                </a:cubicBezTo>
                <a:cubicBezTo>
                  <a:pt x="913704" y="4197012"/>
                  <a:pt x="877965" y="4152011"/>
                  <a:pt x="855492" y="4123004"/>
                </a:cubicBezTo>
                <a:cubicBezTo>
                  <a:pt x="868509" y="4113787"/>
                  <a:pt x="837659" y="4053605"/>
                  <a:pt x="817345" y="4038695"/>
                </a:cubicBezTo>
                <a:cubicBezTo>
                  <a:pt x="817345" y="4038695"/>
                  <a:pt x="817345" y="4038695"/>
                  <a:pt x="813282" y="4035713"/>
                </a:cubicBezTo>
                <a:cubicBezTo>
                  <a:pt x="813282" y="4035713"/>
                  <a:pt x="812203" y="4028665"/>
                  <a:pt x="812203" y="4028665"/>
                </a:cubicBezTo>
                <a:cubicBezTo>
                  <a:pt x="808140" y="4025683"/>
                  <a:pt x="805155" y="4029749"/>
                  <a:pt x="805155" y="4029749"/>
                </a:cubicBezTo>
                <a:lnTo>
                  <a:pt x="804823" y="4032646"/>
                </a:lnTo>
                <a:lnTo>
                  <a:pt x="793120" y="3998235"/>
                </a:lnTo>
                <a:cubicBezTo>
                  <a:pt x="788320" y="3984545"/>
                  <a:pt x="781354" y="3968483"/>
                  <a:pt x="767008" y="3945440"/>
                </a:cubicBezTo>
                <a:cubicBezTo>
                  <a:pt x="762945" y="3942457"/>
                  <a:pt x="765930" y="3938391"/>
                  <a:pt x="761866" y="3935410"/>
                </a:cubicBezTo>
                <a:cubicBezTo>
                  <a:pt x="757803" y="3932427"/>
                  <a:pt x="760788" y="3928361"/>
                  <a:pt x="760788" y="3928361"/>
                </a:cubicBezTo>
                <a:cubicBezTo>
                  <a:pt x="752662" y="3922397"/>
                  <a:pt x="752662" y="3922397"/>
                  <a:pt x="749678" y="3926464"/>
                </a:cubicBezTo>
                <a:cubicBezTo>
                  <a:pt x="748599" y="3919415"/>
                  <a:pt x="738316" y="3899354"/>
                  <a:pt x="741301" y="3895288"/>
                </a:cubicBezTo>
                <a:cubicBezTo>
                  <a:pt x="703404" y="3836190"/>
                  <a:pt x="679351" y="3749713"/>
                  <a:pt x="638470" y="3694681"/>
                </a:cubicBezTo>
                <a:lnTo>
                  <a:pt x="641026" y="3702813"/>
                </a:lnTo>
                <a:lnTo>
                  <a:pt x="639549" y="3701729"/>
                </a:lnTo>
                <a:cubicBezTo>
                  <a:pt x="638470" y="3694681"/>
                  <a:pt x="638470" y="3694681"/>
                  <a:pt x="634408" y="3691699"/>
                </a:cubicBezTo>
                <a:cubicBezTo>
                  <a:pt x="634408" y="3691699"/>
                  <a:pt x="631423" y="3695765"/>
                  <a:pt x="631423" y="3695765"/>
                </a:cubicBezTo>
                <a:lnTo>
                  <a:pt x="632603" y="3701082"/>
                </a:lnTo>
                <a:lnTo>
                  <a:pt x="621131" y="3687429"/>
                </a:lnTo>
                <a:cubicBezTo>
                  <a:pt x="615378" y="3679297"/>
                  <a:pt x="609490" y="3670283"/>
                  <a:pt x="604889" y="3663777"/>
                </a:cubicBezTo>
                <a:cubicBezTo>
                  <a:pt x="608951" y="3666759"/>
                  <a:pt x="608951" y="3666759"/>
                  <a:pt x="608951" y="3666759"/>
                </a:cubicBezTo>
                <a:cubicBezTo>
                  <a:pt x="608951" y="3666759"/>
                  <a:pt x="607873" y="3659710"/>
                  <a:pt x="603809" y="3656728"/>
                </a:cubicBezTo>
                <a:cubicBezTo>
                  <a:pt x="606794" y="3652662"/>
                  <a:pt x="602731" y="3649680"/>
                  <a:pt x="602731" y="3649680"/>
                </a:cubicBezTo>
                <a:cubicBezTo>
                  <a:pt x="589877" y="3624604"/>
                  <a:pt x="579801" y="3600002"/>
                  <a:pt x="573010" y="3576248"/>
                </a:cubicBezTo>
                <a:lnTo>
                  <a:pt x="564025" y="3514880"/>
                </a:lnTo>
                <a:lnTo>
                  <a:pt x="564081" y="3514948"/>
                </a:lnTo>
                <a:cubicBezTo>
                  <a:pt x="568144" y="3517930"/>
                  <a:pt x="568144" y="3517930"/>
                  <a:pt x="571128" y="3513864"/>
                </a:cubicBezTo>
                <a:cubicBezTo>
                  <a:pt x="571128" y="3513864"/>
                  <a:pt x="567066" y="3510883"/>
                  <a:pt x="567066" y="3510883"/>
                </a:cubicBezTo>
                <a:cubicBezTo>
                  <a:pt x="567066" y="3510883"/>
                  <a:pt x="567066" y="3510883"/>
                  <a:pt x="563003" y="3507900"/>
                </a:cubicBezTo>
                <a:cubicBezTo>
                  <a:pt x="565987" y="3503834"/>
                  <a:pt x="561925" y="3500852"/>
                  <a:pt x="561925" y="3500852"/>
                </a:cubicBezTo>
                <a:cubicBezTo>
                  <a:pt x="568972" y="3499767"/>
                  <a:pt x="562751" y="3482689"/>
                  <a:pt x="556532" y="3465610"/>
                </a:cubicBezTo>
                <a:cubicBezTo>
                  <a:pt x="549484" y="3466695"/>
                  <a:pt x="554626" y="3476725"/>
                  <a:pt x="554626" y="3476725"/>
                </a:cubicBezTo>
                <a:cubicBezTo>
                  <a:pt x="550562" y="3473743"/>
                  <a:pt x="550562" y="3473743"/>
                  <a:pt x="550562" y="3473743"/>
                </a:cubicBezTo>
                <a:cubicBezTo>
                  <a:pt x="546499" y="3470761"/>
                  <a:pt x="546499" y="3470761"/>
                  <a:pt x="546499" y="3470761"/>
                </a:cubicBezTo>
                <a:cubicBezTo>
                  <a:pt x="546499" y="3470761"/>
                  <a:pt x="547579" y="3477809"/>
                  <a:pt x="547579" y="3477809"/>
                </a:cubicBezTo>
                <a:cubicBezTo>
                  <a:pt x="541358" y="3460730"/>
                  <a:pt x="538374" y="3464797"/>
                  <a:pt x="531075" y="3440669"/>
                </a:cubicBezTo>
                <a:cubicBezTo>
                  <a:pt x="535138" y="3443652"/>
                  <a:pt x="535138" y="3443652"/>
                  <a:pt x="535138" y="3443652"/>
                </a:cubicBezTo>
                <a:cubicBezTo>
                  <a:pt x="535138" y="3443652"/>
                  <a:pt x="535138" y="3443652"/>
                  <a:pt x="536216" y="3450700"/>
                </a:cubicBezTo>
                <a:cubicBezTo>
                  <a:pt x="540280" y="3453682"/>
                  <a:pt x="540280" y="3453682"/>
                  <a:pt x="540280" y="3453682"/>
                </a:cubicBezTo>
                <a:cubicBezTo>
                  <a:pt x="543264" y="3449615"/>
                  <a:pt x="542186" y="3442568"/>
                  <a:pt x="538123" y="3439585"/>
                </a:cubicBezTo>
                <a:cubicBezTo>
                  <a:pt x="538123" y="3439585"/>
                  <a:pt x="541108" y="3435519"/>
                  <a:pt x="537044" y="3432537"/>
                </a:cubicBezTo>
                <a:cubicBezTo>
                  <a:pt x="543013" y="3424405"/>
                  <a:pt x="539777" y="3403260"/>
                  <a:pt x="535463" y="3375066"/>
                </a:cubicBezTo>
                <a:cubicBezTo>
                  <a:pt x="528164" y="3350939"/>
                  <a:pt x="516803" y="3323831"/>
                  <a:pt x="507599" y="3310818"/>
                </a:cubicBezTo>
                <a:cubicBezTo>
                  <a:pt x="507599" y="3310818"/>
                  <a:pt x="507599" y="3310818"/>
                  <a:pt x="510584" y="3306752"/>
                </a:cubicBezTo>
                <a:cubicBezTo>
                  <a:pt x="510584" y="3306752"/>
                  <a:pt x="509504" y="3299704"/>
                  <a:pt x="505441" y="3296721"/>
                </a:cubicBezTo>
                <a:cubicBezTo>
                  <a:pt x="508426" y="3292655"/>
                  <a:pt x="508426" y="3292655"/>
                  <a:pt x="508426" y="3292655"/>
                </a:cubicBezTo>
                <a:cubicBezTo>
                  <a:pt x="504363" y="3289673"/>
                  <a:pt x="504363" y="3289673"/>
                  <a:pt x="504363" y="3289673"/>
                </a:cubicBezTo>
                <a:cubicBezTo>
                  <a:pt x="498143" y="3272595"/>
                  <a:pt x="505190" y="3271511"/>
                  <a:pt x="494908" y="3251449"/>
                </a:cubicBezTo>
                <a:cubicBezTo>
                  <a:pt x="486781" y="3245485"/>
                  <a:pt x="493002" y="3262565"/>
                  <a:pt x="490017" y="3266630"/>
                </a:cubicBezTo>
                <a:cubicBezTo>
                  <a:pt x="490017" y="3266630"/>
                  <a:pt x="485954" y="3263648"/>
                  <a:pt x="485954" y="3263648"/>
                </a:cubicBezTo>
                <a:cubicBezTo>
                  <a:pt x="481892" y="3260666"/>
                  <a:pt x="482970" y="3267715"/>
                  <a:pt x="487033" y="3270697"/>
                </a:cubicBezTo>
                <a:cubicBezTo>
                  <a:pt x="484048" y="3274763"/>
                  <a:pt x="484048" y="3274763"/>
                  <a:pt x="484048" y="3274763"/>
                </a:cubicBezTo>
                <a:cubicBezTo>
                  <a:pt x="477829" y="3257684"/>
                  <a:pt x="474593" y="3236539"/>
                  <a:pt x="472435" y="3222443"/>
                </a:cubicBezTo>
                <a:cubicBezTo>
                  <a:pt x="486531" y="3220275"/>
                  <a:pt x="486531" y="3220275"/>
                  <a:pt x="486531" y="3220275"/>
                </a:cubicBezTo>
                <a:cubicBezTo>
                  <a:pt x="486280" y="3195063"/>
                  <a:pt x="486028" y="3169852"/>
                  <a:pt x="485777" y="3144641"/>
                </a:cubicBezTo>
                <a:cubicBezTo>
                  <a:pt x="478478" y="3120514"/>
                  <a:pt x="467368" y="3118616"/>
                  <a:pt x="463054" y="3090423"/>
                </a:cubicBezTo>
                <a:cubicBezTo>
                  <a:pt x="463881" y="3072259"/>
                  <a:pt x="464709" y="3054097"/>
                  <a:pt x="459316" y="3018855"/>
                </a:cubicBezTo>
                <a:cubicBezTo>
                  <a:pt x="453097" y="3001776"/>
                  <a:pt x="444143" y="3013976"/>
                  <a:pt x="443891" y="2988764"/>
                </a:cubicBezTo>
                <a:cubicBezTo>
                  <a:pt x="437997" y="2903101"/>
                  <a:pt x="409881" y="2813641"/>
                  <a:pt x="408049" y="2730959"/>
                </a:cubicBezTo>
                <a:close/>
                <a:moveTo>
                  <a:pt x="3399718" y="4881102"/>
                </a:moveTo>
                <a:lnTo>
                  <a:pt x="3383906" y="4886958"/>
                </a:lnTo>
                <a:cubicBezTo>
                  <a:pt x="3388720" y="4880941"/>
                  <a:pt x="3391127" y="4877933"/>
                  <a:pt x="3393834" y="4877631"/>
                </a:cubicBezTo>
                <a:close/>
                <a:moveTo>
                  <a:pt x="3521084" y="4838814"/>
                </a:moveTo>
                <a:cubicBezTo>
                  <a:pt x="3335790" y="4848457"/>
                  <a:pt x="3282874" y="4766638"/>
                  <a:pt x="3080720" y="4822008"/>
                </a:cubicBezTo>
                <a:cubicBezTo>
                  <a:pt x="3061463" y="4846075"/>
                  <a:pt x="3116809" y="4850884"/>
                  <a:pt x="3128837" y="4860509"/>
                </a:cubicBezTo>
                <a:cubicBezTo>
                  <a:pt x="3020395" y="4877365"/>
                  <a:pt x="2924848" y="4896983"/>
                  <a:pt x="2828698" y="4913522"/>
                </a:cubicBezTo>
                <a:lnTo>
                  <a:pt x="2706090" y="4931755"/>
                </a:lnTo>
                <a:lnTo>
                  <a:pt x="2664031" y="4934264"/>
                </a:lnTo>
                <a:cubicBezTo>
                  <a:pt x="2588179" y="4936452"/>
                  <a:pt x="2568121" y="4921763"/>
                  <a:pt x="2449063" y="4908006"/>
                </a:cubicBezTo>
                <a:cubicBezTo>
                  <a:pt x="2428595" y="4919551"/>
                  <a:pt x="2390636" y="4893831"/>
                  <a:pt x="2396406" y="4904062"/>
                </a:cubicBezTo>
                <a:cubicBezTo>
                  <a:pt x="2175463" y="4906907"/>
                  <a:pt x="2168769" y="4885932"/>
                  <a:pt x="2009360" y="4829273"/>
                </a:cubicBezTo>
                <a:lnTo>
                  <a:pt x="1903945" y="4785794"/>
                </a:lnTo>
                <a:lnTo>
                  <a:pt x="1842852" y="4776547"/>
                </a:lnTo>
                <a:lnTo>
                  <a:pt x="1846475" y="4777342"/>
                </a:lnTo>
                <a:lnTo>
                  <a:pt x="1840254" y="4778096"/>
                </a:lnTo>
                <a:lnTo>
                  <a:pt x="1825170" y="4787089"/>
                </a:lnTo>
                <a:cubicBezTo>
                  <a:pt x="1826096" y="4788587"/>
                  <a:pt x="1827023" y="4790086"/>
                  <a:pt x="1827949" y="4791584"/>
                </a:cubicBezTo>
                <a:cubicBezTo>
                  <a:pt x="1831892" y="4794838"/>
                  <a:pt x="1838337" y="4798789"/>
                  <a:pt x="1847782" y="4803576"/>
                </a:cubicBezTo>
                <a:lnTo>
                  <a:pt x="1896551" y="4817010"/>
                </a:lnTo>
                <a:lnTo>
                  <a:pt x="1890480" y="4817315"/>
                </a:lnTo>
                <a:cubicBezTo>
                  <a:pt x="1839444" y="4815952"/>
                  <a:pt x="1748732" y="4794147"/>
                  <a:pt x="1697597" y="4768865"/>
                </a:cubicBezTo>
                <a:cubicBezTo>
                  <a:pt x="1704246" y="4769226"/>
                  <a:pt x="1702623" y="4769673"/>
                  <a:pt x="1717544" y="4769947"/>
                </a:cubicBezTo>
                <a:cubicBezTo>
                  <a:pt x="1732465" y="4770221"/>
                  <a:pt x="1786034" y="4790454"/>
                  <a:pt x="1787124" y="4770507"/>
                </a:cubicBezTo>
                <a:cubicBezTo>
                  <a:pt x="1787124" y="4770507"/>
                  <a:pt x="1728064" y="4760515"/>
                  <a:pt x="1718634" y="4750000"/>
                </a:cubicBezTo>
                <a:cubicBezTo>
                  <a:pt x="1718999" y="4743352"/>
                  <a:pt x="1727601" y="4735306"/>
                  <a:pt x="1719726" y="4730053"/>
                </a:cubicBezTo>
                <a:cubicBezTo>
                  <a:pt x="1711852" y="4724801"/>
                  <a:pt x="1687182" y="4722285"/>
                  <a:pt x="1671386" y="4718486"/>
                </a:cubicBezTo>
                <a:cubicBezTo>
                  <a:pt x="1655590" y="4714687"/>
                  <a:pt x="1648737" y="4709602"/>
                  <a:pt x="1624951" y="4707256"/>
                </a:cubicBezTo>
                <a:cubicBezTo>
                  <a:pt x="1601166" y="4704910"/>
                  <a:pt x="1528673" y="4704413"/>
                  <a:pt x="1528673" y="4704413"/>
                </a:cubicBezTo>
                <a:cubicBezTo>
                  <a:pt x="1538101" y="4714928"/>
                  <a:pt x="1577911" y="4738575"/>
                  <a:pt x="1587339" y="4749090"/>
                </a:cubicBezTo>
                <a:cubicBezTo>
                  <a:pt x="1615625" y="4780635"/>
                  <a:pt x="1837279" y="4861940"/>
                  <a:pt x="1748061" y="4847093"/>
                </a:cubicBezTo>
                <a:cubicBezTo>
                  <a:pt x="1905458" y="4895650"/>
                  <a:pt x="1891063" y="4938879"/>
                  <a:pt x="2010746" y="4945376"/>
                </a:cubicBezTo>
                <a:cubicBezTo>
                  <a:pt x="2099691" y="4965209"/>
                  <a:pt x="2177395" y="4996821"/>
                  <a:pt x="2269452" y="5011197"/>
                </a:cubicBezTo>
                <a:lnTo>
                  <a:pt x="2335060" y="4973030"/>
                </a:lnTo>
                <a:lnTo>
                  <a:pt x="2403499" y="4991730"/>
                </a:lnTo>
                <a:lnTo>
                  <a:pt x="2407549" y="4992135"/>
                </a:lnTo>
                <a:lnTo>
                  <a:pt x="2404492" y="4996148"/>
                </a:lnTo>
                <a:lnTo>
                  <a:pt x="2409289" y="4995343"/>
                </a:lnTo>
                <a:lnTo>
                  <a:pt x="2402088" y="4999306"/>
                </a:lnTo>
                <a:lnTo>
                  <a:pt x="2388133" y="5017631"/>
                </a:lnTo>
                <a:lnTo>
                  <a:pt x="2393715" y="5021742"/>
                </a:lnTo>
                <a:cubicBezTo>
                  <a:pt x="2400106" y="5023772"/>
                  <a:pt x="2409882" y="5025425"/>
                  <a:pt x="2423718" y="5026627"/>
                </a:cubicBezTo>
                <a:cubicBezTo>
                  <a:pt x="2563296" y="5000142"/>
                  <a:pt x="2806336" y="5016966"/>
                  <a:pt x="2897797" y="4951980"/>
                </a:cubicBezTo>
                <a:cubicBezTo>
                  <a:pt x="3032546" y="4980846"/>
                  <a:pt x="3193782" y="4951953"/>
                  <a:pt x="3352618" y="4901400"/>
                </a:cubicBezTo>
                <a:cubicBezTo>
                  <a:pt x="3364647" y="4911026"/>
                  <a:pt x="3364647" y="4911026"/>
                  <a:pt x="3364647" y="4911026"/>
                </a:cubicBezTo>
                <a:cubicBezTo>
                  <a:pt x="3364647" y="4911026"/>
                  <a:pt x="3374276" y="4898992"/>
                  <a:pt x="3374276" y="4898992"/>
                </a:cubicBezTo>
                <a:cubicBezTo>
                  <a:pt x="3386306" y="4908617"/>
                  <a:pt x="3417592" y="4894175"/>
                  <a:pt x="3417592" y="4894175"/>
                </a:cubicBezTo>
                <a:cubicBezTo>
                  <a:pt x="3439251" y="4891767"/>
                  <a:pt x="3427222" y="4882140"/>
                  <a:pt x="3405564" y="4884550"/>
                </a:cubicBezTo>
                <a:lnTo>
                  <a:pt x="3399718" y="4881102"/>
                </a:lnTo>
                <a:lnTo>
                  <a:pt x="3421584" y="4873004"/>
                </a:lnTo>
                <a:cubicBezTo>
                  <a:pt x="3464225" y="4863637"/>
                  <a:pt x="3515661" y="4864083"/>
                  <a:pt x="3521084" y="4838814"/>
                </a:cubicBezTo>
                <a:close/>
                <a:moveTo>
                  <a:pt x="3949421" y="430710"/>
                </a:moveTo>
                <a:cubicBezTo>
                  <a:pt x="3887759" y="402245"/>
                  <a:pt x="3854556" y="373780"/>
                  <a:pt x="3797637" y="340572"/>
                </a:cubicBezTo>
                <a:lnTo>
                  <a:pt x="3790066" y="339743"/>
                </a:lnTo>
                <a:lnTo>
                  <a:pt x="3841497" y="378090"/>
                </a:lnTo>
                <a:cubicBezTo>
                  <a:pt x="3859395" y="389526"/>
                  <a:pt x="3878176" y="399868"/>
                  <a:pt x="3898244" y="409898"/>
                </a:cubicBezTo>
                <a:lnTo>
                  <a:pt x="3955847" y="436642"/>
                </a:lnTo>
                <a:close/>
                <a:moveTo>
                  <a:pt x="4420781" y="698159"/>
                </a:moveTo>
                <a:cubicBezTo>
                  <a:pt x="4429674" y="703496"/>
                  <a:pt x="4440347" y="712985"/>
                  <a:pt x="4452205" y="724845"/>
                </a:cubicBezTo>
                <a:cubicBezTo>
                  <a:pt x="4475921" y="748566"/>
                  <a:pt x="4504380" y="777030"/>
                  <a:pt x="4528097" y="800751"/>
                </a:cubicBezTo>
                <a:cubicBezTo>
                  <a:pt x="4532840" y="814983"/>
                  <a:pt x="4509124" y="786518"/>
                  <a:pt x="4509124" y="791262"/>
                </a:cubicBezTo>
                <a:cubicBezTo>
                  <a:pt x="4509124" y="791262"/>
                  <a:pt x="4513867" y="796007"/>
                  <a:pt x="4513867" y="796007"/>
                </a:cubicBezTo>
                <a:cubicBezTo>
                  <a:pt x="4518610" y="800751"/>
                  <a:pt x="4523353" y="800751"/>
                  <a:pt x="4518610" y="805495"/>
                </a:cubicBezTo>
                <a:cubicBezTo>
                  <a:pt x="4518610" y="805495"/>
                  <a:pt x="4518610" y="805495"/>
                  <a:pt x="4513867" y="800751"/>
                </a:cubicBezTo>
                <a:cubicBezTo>
                  <a:pt x="4513867" y="800751"/>
                  <a:pt x="4513867" y="800751"/>
                  <a:pt x="4509124" y="800751"/>
                </a:cubicBezTo>
                <a:cubicBezTo>
                  <a:pt x="4523354" y="814983"/>
                  <a:pt x="4537583" y="829215"/>
                  <a:pt x="4532840" y="833960"/>
                </a:cubicBezTo>
                <a:cubicBezTo>
                  <a:pt x="4518610" y="829215"/>
                  <a:pt x="4494894" y="805495"/>
                  <a:pt x="4485408" y="800751"/>
                </a:cubicBezTo>
                <a:cubicBezTo>
                  <a:pt x="4485408" y="800751"/>
                  <a:pt x="4485408" y="800751"/>
                  <a:pt x="4490151" y="805495"/>
                </a:cubicBezTo>
                <a:cubicBezTo>
                  <a:pt x="4494894" y="810239"/>
                  <a:pt x="4494894" y="810239"/>
                  <a:pt x="4499637" y="814983"/>
                </a:cubicBezTo>
                <a:lnTo>
                  <a:pt x="4499285" y="814983"/>
                </a:lnTo>
                <a:lnTo>
                  <a:pt x="4598469" y="907950"/>
                </a:lnTo>
                <a:cubicBezTo>
                  <a:pt x="4690471" y="996015"/>
                  <a:pt x="4764589" y="1099422"/>
                  <a:pt x="4848151" y="1191539"/>
                </a:cubicBezTo>
                <a:cubicBezTo>
                  <a:pt x="4936663" y="1289814"/>
                  <a:pt x="5020712" y="1387387"/>
                  <a:pt x="5102178" y="1486841"/>
                </a:cubicBezTo>
                <a:cubicBezTo>
                  <a:pt x="5146028" y="1540690"/>
                  <a:pt x="5175701" y="1589753"/>
                  <a:pt x="5201678" y="1652894"/>
                </a:cubicBezTo>
                <a:cubicBezTo>
                  <a:pt x="5200769" y="1661226"/>
                  <a:pt x="5210679" y="1667494"/>
                  <a:pt x="5203719" y="1675815"/>
                </a:cubicBezTo>
                <a:cubicBezTo>
                  <a:pt x="5196760" y="1684135"/>
                  <a:pt x="5189725" y="1679261"/>
                  <a:pt x="5182593" y="1673297"/>
                </a:cubicBezTo>
                <a:cubicBezTo>
                  <a:pt x="5175461" y="1667331"/>
                  <a:pt x="5170209" y="1663949"/>
                  <a:pt x="5161283" y="1662544"/>
                </a:cubicBezTo>
                <a:cubicBezTo>
                  <a:pt x="5137607" y="1643751"/>
                  <a:pt x="5114428" y="1624364"/>
                  <a:pt x="5090752" y="1605569"/>
                </a:cubicBezTo>
                <a:cubicBezTo>
                  <a:pt x="5097748" y="1645513"/>
                  <a:pt x="5106437" y="1685168"/>
                  <a:pt x="5116039" y="1724656"/>
                </a:cubicBezTo>
                <a:lnTo>
                  <a:pt x="5124305" y="1756382"/>
                </a:lnTo>
                <a:lnTo>
                  <a:pt x="5139976" y="1788120"/>
                </a:lnTo>
                <a:cubicBezTo>
                  <a:pt x="5148276" y="1805317"/>
                  <a:pt x="5156577" y="1823108"/>
                  <a:pt x="5163692" y="1839712"/>
                </a:cubicBezTo>
                <a:cubicBezTo>
                  <a:pt x="5177921" y="1872921"/>
                  <a:pt x="5187408" y="1910874"/>
                  <a:pt x="5187408" y="1929850"/>
                </a:cubicBezTo>
                <a:cubicBezTo>
                  <a:pt x="5177921" y="1925106"/>
                  <a:pt x="5168435" y="1906129"/>
                  <a:pt x="5158948" y="1882409"/>
                </a:cubicBezTo>
                <a:cubicBezTo>
                  <a:pt x="5156577" y="1870548"/>
                  <a:pt x="5153019" y="1858688"/>
                  <a:pt x="5148869" y="1848607"/>
                </a:cubicBezTo>
                <a:lnTo>
                  <a:pt x="5147842" y="1846866"/>
                </a:lnTo>
                <a:lnTo>
                  <a:pt x="5206063" y="2078796"/>
                </a:lnTo>
                <a:cubicBezTo>
                  <a:pt x="5213734" y="2115516"/>
                  <a:pt x="5244056" y="2134817"/>
                  <a:pt x="5244682" y="2172715"/>
                </a:cubicBezTo>
                <a:cubicBezTo>
                  <a:pt x="5254763" y="2193269"/>
                  <a:pt x="5265936" y="2213725"/>
                  <a:pt x="5275424" y="2233783"/>
                </a:cubicBezTo>
                <a:cubicBezTo>
                  <a:pt x="5280264" y="2244903"/>
                  <a:pt x="5282231" y="2254628"/>
                  <a:pt x="5281021" y="2265737"/>
                </a:cubicBezTo>
                <a:cubicBezTo>
                  <a:pt x="5280415" y="2271291"/>
                  <a:pt x="5280404" y="2277343"/>
                  <a:pt x="5279799" y="2282898"/>
                </a:cubicBezTo>
                <a:cubicBezTo>
                  <a:pt x="5273834" y="2290030"/>
                  <a:pt x="5262920" y="2291002"/>
                  <a:pt x="5258467" y="2284248"/>
                </a:cubicBezTo>
                <a:cubicBezTo>
                  <a:pt x="5251541" y="2274413"/>
                  <a:pt x="5241739" y="2263186"/>
                  <a:pt x="5230242" y="2257609"/>
                </a:cubicBezTo>
                <a:cubicBezTo>
                  <a:pt x="5229259" y="2252746"/>
                  <a:pt x="5228275" y="2247884"/>
                  <a:pt x="5226698" y="2242524"/>
                </a:cubicBezTo>
                <a:cubicBezTo>
                  <a:pt x="5216141" y="2210460"/>
                  <a:pt x="5205585" y="2178398"/>
                  <a:pt x="5196118" y="2146238"/>
                </a:cubicBezTo>
                <a:cubicBezTo>
                  <a:pt x="5183984" y="2108816"/>
                  <a:pt x="5171656" y="2069209"/>
                  <a:pt x="5144133" y="2038108"/>
                </a:cubicBezTo>
                <a:cubicBezTo>
                  <a:pt x="5143214" y="2052491"/>
                  <a:pt x="5133249" y="2076481"/>
                  <a:pt x="5143364" y="2078880"/>
                </a:cubicBezTo>
                <a:cubicBezTo>
                  <a:pt x="5168553" y="2083787"/>
                  <a:pt x="5162069" y="2103616"/>
                  <a:pt x="5170974" y="2117125"/>
                </a:cubicBezTo>
                <a:cubicBezTo>
                  <a:pt x="5157011" y="2102417"/>
                  <a:pt x="5141407" y="2118659"/>
                  <a:pt x="5127629" y="2112185"/>
                </a:cubicBezTo>
                <a:cubicBezTo>
                  <a:pt x="5143546" y="2142670"/>
                  <a:pt x="5157875" y="2173847"/>
                  <a:pt x="5164260" y="2208481"/>
                </a:cubicBezTo>
                <a:cubicBezTo>
                  <a:pt x="5168484" y="2231208"/>
                  <a:pt x="5177377" y="2250767"/>
                  <a:pt x="5189944" y="2268349"/>
                </a:cubicBezTo>
                <a:cubicBezTo>
                  <a:pt x="5178305" y="2285888"/>
                  <a:pt x="5188776" y="2310808"/>
                  <a:pt x="5190623" y="2331545"/>
                </a:cubicBezTo>
                <a:cubicBezTo>
                  <a:pt x="5211218" y="2408368"/>
                  <a:pt x="5224475" y="2483094"/>
                  <a:pt x="5226018" y="2562164"/>
                </a:cubicBezTo>
                <a:cubicBezTo>
                  <a:pt x="5226579" y="2580817"/>
                  <a:pt x="5230414" y="2599176"/>
                  <a:pt x="5241696" y="2614673"/>
                </a:cubicBezTo>
                <a:cubicBezTo>
                  <a:pt x="5262939" y="2661736"/>
                  <a:pt x="5263057" y="2706279"/>
                  <a:pt x="5260386" y="2756572"/>
                </a:cubicBezTo>
                <a:cubicBezTo>
                  <a:pt x="5238684" y="2852564"/>
                  <a:pt x="5209850" y="2942591"/>
                  <a:pt x="5209371" y="3042193"/>
                </a:cubicBezTo>
                <a:cubicBezTo>
                  <a:pt x="5206572" y="3053994"/>
                  <a:pt x="5197927" y="3061914"/>
                  <a:pt x="5193345" y="3072224"/>
                </a:cubicBezTo>
                <a:cubicBezTo>
                  <a:pt x="5186472" y="3087687"/>
                  <a:pt x="5184158" y="3104945"/>
                  <a:pt x="5176194" y="3120506"/>
                </a:cubicBezTo>
                <a:cubicBezTo>
                  <a:pt x="5165372" y="3233680"/>
                  <a:pt x="5144070" y="3327986"/>
                  <a:pt x="5074852" y="3421611"/>
                </a:cubicBezTo>
                <a:cubicBezTo>
                  <a:pt x="5071373" y="3425770"/>
                  <a:pt x="5074928" y="3434805"/>
                  <a:pt x="5062338" y="3429326"/>
                </a:cubicBezTo>
                <a:cubicBezTo>
                  <a:pt x="5034188" y="3415882"/>
                  <a:pt x="5035550" y="3431162"/>
                  <a:pt x="5039460" y="3462718"/>
                </a:cubicBezTo>
                <a:cubicBezTo>
                  <a:pt x="5041319" y="3477403"/>
                  <a:pt x="5034640" y="3495049"/>
                  <a:pt x="5016279" y="3498885"/>
                </a:cubicBezTo>
                <a:cubicBezTo>
                  <a:pt x="5007451" y="3498571"/>
                  <a:pt x="5004080" y="3497772"/>
                  <a:pt x="4994062" y="3496464"/>
                </a:cubicBezTo>
                <a:cubicBezTo>
                  <a:pt x="4976210" y="3493654"/>
                  <a:pt x="4964420" y="3484803"/>
                  <a:pt x="4960604" y="3509895"/>
                </a:cubicBezTo>
                <a:cubicBezTo>
                  <a:pt x="4964938" y="3527660"/>
                  <a:pt x="4958162" y="3544216"/>
                  <a:pt x="4960906" y="3562674"/>
                </a:cubicBezTo>
                <a:cubicBezTo>
                  <a:pt x="4962958" y="3579542"/>
                  <a:pt x="4962234" y="3596108"/>
                  <a:pt x="4962103" y="3613171"/>
                </a:cubicBezTo>
                <a:cubicBezTo>
                  <a:pt x="4965658" y="3622205"/>
                  <a:pt x="4968025" y="3630246"/>
                  <a:pt x="4967214" y="3639668"/>
                </a:cubicBezTo>
                <a:cubicBezTo>
                  <a:pt x="4974843" y="3645039"/>
                  <a:pt x="4971386" y="3637097"/>
                  <a:pt x="4976745" y="3635519"/>
                </a:cubicBezTo>
                <a:cubicBezTo>
                  <a:pt x="4982408" y="3631165"/>
                  <a:pt x="4990048" y="3630484"/>
                  <a:pt x="4996597" y="3629901"/>
                </a:cubicBezTo>
                <a:cubicBezTo>
                  <a:pt x="5013466" y="3627848"/>
                  <a:pt x="5008581" y="3640934"/>
                  <a:pt x="5017593" y="3649483"/>
                </a:cubicBezTo>
                <a:cubicBezTo>
                  <a:pt x="5026573" y="3676185"/>
                  <a:pt x="5025740" y="3697711"/>
                  <a:pt x="5006158" y="3718708"/>
                </a:cubicBezTo>
                <a:cubicBezTo>
                  <a:pt x="4981486" y="3756659"/>
                  <a:pt x="4970105" y="3795626"/>
                  <a:pt x="4958022" y="3839056"/>
                </a:cubicBezTo>
                <a:cubicBezTo>
                  <a:pt x="4953429" y="3855417"/>
                  <a:pt x="4949139" y="3869000"/>
                  <a:pt x="4963900" y="3880336"/>
                </a:cubicBezTo>
                <a:cubicBezTo>
                  <a:pt x="4978661" y="3891674"/>
                  <a:pt x="4990581" y="3883461"/>
                  <a:pt x="5004380" y="3877831"/>
                </a:cubicBezTo>
                <a:cubicBezTo>
                  <a:pt x="5029397" y="3868452"/>
                  <a:pt x="5050654" y="3853908"/>
                  <a:pt x="5073196" y="3841448"/>
                </a:cubicBezTo>
                <a:cubicBezTo>
                  <a:pt x="5058833" y="3883982"/>
                  <a:pt x="5026047" y="3911105"/>
                  <a:pt x="4988612" y="3929290"/>
                </a:cubicBezTo>
                <a:cubicBezTo>
                  <a:pt x="4898162" y="3969800"/>
                  <a:pt x="4862337" y="4030748"/>
                  <a:pt x="4813284" y="4109924"/>
                </a:cubicBezTo>
                <a:cubicBezTo>
                  <a:pt x="4808410" y="4116959"/>
                  <a:pt x="4810668" y="4129959"/>
                  <a:pt x="4815423" y="4133936"/>
                </a:cubicBezTo>
                <a:cubicBezTo>
                  <a:pt x="4867422" y="4180459"/>
                  <a:pt x="4829166" y="4214120"/>
                  <a:pt x="4790133" y="4239049"/>
                </a:cubicBezTo>
                <a:cubicBezTo>
                  <a:pt x="4683461" y="4307405"/>
                  <a:pt x="4600985" y="4381859"/>
                  <a:pt x="4495415" y="4444068"/>
                </a:cubicBezTo>
                <a:cubicBezTo>
                  <a:pt x="4389846" y="4506277"/>
                  <a:pt x="4297461" y="4574461"/>
                  <a:pt x="4223174" y="4672937"/>
                </a:cubicBezTo>
                <a:cubicBezTo>
                  <a:pt x="4218700" y="4678286"/>
                  <a:pt x="4210757" y="4681744"/>
                  <a:pt x="4205592" y="4685505"/>
                </a:cubicBezTo>
                <a:cubicBezTo>
                  <a:pt x="4164884" y="4703982"/>
                  <a:pt x="4152218" y="4740864"/>
                  <a:pt x="4122500" y="4771564"/>
                </a:cubicBezTo>
                <a:cubicBezTo>
                  <a:pt x="4005896" y="4845757"/>
                  <a:pt x="3880303" y="4899298"/>
                  <a:pt x="3757077" y="4960880"/>
                </a:cubicBezTo>
                <a:cubicBezTo>
                  <a:pt x="3715472" y="4981637"/>
                  <a:pt x="3675260" y="4999521"/>
                  <a:pt x="3632964" y="5018690"/>
                </a:cubicBezTo>
                <a:cubicBezTo>
                  <a:pt x="3424561" y="5112061"/>
                  <a:pt x="3221041" y="5192345"/>
                  <a:pt x="2993102" y="5226950"/>
                </a:cubicBezTo>
                <a:cubicBezTo>
                  <a:pt x="2948644" y="5234212"/>
                  <a:pt x="2902685" y="5249306"/>
                  <a:pt x="2858021" y="5260436"/>
                </a:cubicBezTo>
                <a:cubicBezTo>
                  <a:pt x="2828444" y="5268020"/>
                  <a:pt x="2798272" y="5275109"/>
                  <a:pt x="2771656" y="5291231"/>
                </a:cubicBezTo>
                <a:cubicBezTo>
                  <a:pt x="2680418" y="5273506"/>
                  <a:pt x="2588370" y="5265203"/>
                  <a:pt x="2496128" y="5254718"/>
                </a:cubicBezTo>
                <a:cubicBezTo>
                  <a:pt x="2427789" y="5247054"/>
                  <a:pt x="2361318" y="5248025"/>
                  <a:pt x="2292752" y="5256333"/>
                </a:cubicBezTo>
                <a:cubicBezTo>
                  <a:pt x="2246512" y="5262101"/>
                  <a:pt x="2208430" y="5254493"/>
                  <a:pt x="2166404" y="5233484"/>
                </a:cubicBezTo>
                <a:cubicBezTo>
                  <a:pt x="2106539" y="5203613"/>
                  <a:pt x="2040285" y="5194663"/>
                  <a:pt x="1976139" y="5172325"/>
                </a:cubicBezTo>
                <a:cubicBezTo>
                  <a:pt x="1801250" y="5110895"/>
                  <a:pt x="1620386" y="5062650"/>
                  <a:pt x="1448492" y="4991603"/>
                </a:cubicBezTo>
                <a:cubicBezTo>
                  <a:pt x="1424815" y="4972810"/>
                  <a:pt x="1397443" y="4968098"/>
                  <a:pt x="1368288" y="4961894"/>
                </a:cubicBezTo>
                <a:cubicBezTo>
                  <a:pt x="1341727" y="4947758"/>
                  <a:pt x="1315068" y="4932532"/>
                  <a:pt x="1287911" y="4917899"/>
                </a:cubicBezTo>
                <a:cubicBezTo>
                  <a:pt x="1275517" y="4914602"/>
                  <a:pt x="1266213" y="4902780"/>
                  <a:pt x="1271789" y="4891282"/>
                </a:cubicBezTo>
                <a:cubicBezTo>
                  <a:pt x="1281050" y="4871755"/>
                  <a:pt x="1299670" y="4889349"/>
                  <a:pt x="1313481" y="4877667"/>
                </a:cubicBezTo>
                <a:cubicBezTo>
                  <a:pt x="1314572" y="4877571"/>
                  <a:pt x="1316257" y="4877970"/>
                  <a:pt x="1317349" y="4877873"/>
                </a:cubicBezTo>
                <a:cubicBezTo>
                  <a:pt x="1331430" y="4881569"/>
                  <a:pt x="1344916" y="4884768"/>
                  <a:pt x="1358596" y="4890150"/>
                </a:cubicBezTo>
                <a:cubicBezTo>
                  <a:pt x="1367826" y="4888778"/>
                  <a:pt x="1375260" y="4891966"/>
                  <a:pt x="1380803" y="4898624"/>
                </a:cubicBezTo>
                <a:cubicBezTo>
                  <a:pt x="1390129" y="4898342"/>
                  <a:pt x="1400633" y="4905108"/>
                  <a:pt x="1406209" y="4893610"/>
                </a:cubicBezTo>
                <a:cubicBezTo>
                  <a:pt x="1412283" y="4881518"/>
                  <a:pt x="1402374" y="4875250"/>
                  <a:pt x="1395642" y="4867599"/>
                </a:cubicBezTo>
                <a:cubicBezTo>
                  <a:pt x="1393167" y="4864519"/>
                  <a:pt x="1389699" y="4862628"/>
                  <a:pt x="1386326" y="4861828"/>
                </a:cubicBezTo>
                <a:cubicBezTo>
                  <a:pt x="1383949" y="4859839"/>
                  <a:pt x="1380978" y="4857354"/>
                  <a:pt x="1378600" y="4855366"/>
                </a:cubicBezTo>
                <a:cubicBezTo>
                  <a:pt x="1373954" y="4846429"/>
                  <a:pt x="1359776" y="4841640"/>
                  <a:pt x="1365158" y="4827960"/>
                </a:cubicBezTo>
                <a:cubicBezTo>
                  <a:pt x="1343762" y="4810064"/>
                  <a:pt x="1317190" y="4801980"/>
                  <a:pt x="1291114" y="4793302"/>
                </a:cubicBezTo>
                <a:cubicBezTo>
                  <a:pt x="1276936" y="4788514"/>
                  <a:pt x="1262261" y="4784320"/>
                  <a:pt x="1249856" y="4787076"/>
                </a:cubicBezTo>
                <a:cubicBezTo>
                  <a:pt x="1185559" y="4738348"/>
                  <a:pt x="1123252" y="4687243"/>
                  <a:pt x="1062338" y="4633263"/>
                </a:cubicBezTo>
                <a:cubicBezTo>
                  <a:pt x="978743" y="4559302"/>
                  <a:pt x="905575" y="4478910"/>
                  <a:pt x="829533" y="4397126"/>
                </a:cubicBezTo>
                <a:cubicBezTo>
                  <a:pt x="765670" y="4328557"/>
                  <a:pt x="688634" y="4247962"/>
                  <a:pt x="642256" y="4165735"/>
                </a:cubicBezTo>
                <a:cubicBezTo>
                  <a:pt x="607646" y="4104461"/>
                  <a:pt x="585202" y="4062456"/>
                  <a:pt x="538671" y="4009395"/>
                </a:cubicBezTo>
                <a:cubicBezTo>
                  <a:pt x="520852" y="3988431"/>
                  <a:pt x="504805" y="3975009"/>
                  <a:pt x="481237" y="3951256"/>
                </a:cubicBezTo>
                <a:cubicBezTo>
                  <a:pt x="458167" y="3926908"/>
                  <a:pt x="484255" y="3873979"/>
                  <a:pt x="462965" y="3906679"/>
                </a:cubicBezTo>
                <a:cubicBezTo>
                  <a:pt x="441081" y="3938881"/>
                  <a:pt x="451897" y="3992373"/>
                  <a:pt x="470396" y="4020978"/>
                </a:cubicBezTo>
                <a:cubicBezTo>
                  <a:pt x="526683" y="4109473"/>
                  <a:pt x="569918" y="4174928"/>
                  <a:pt x="650153" y="4242038"/>
                </a:cubicBezTo>
                <a:cubicBezTo>
                  <a:pt x="669874" y="4253482"/>
                  <a:pt x="686341" y="4308671"/>
                  <a:pt x="703760" y="4331322"/>
                </a:cubicBezTo>
                <a:cubicBezTo>
                  <a:pt x="698303" y="4331808"/>
                  <a:pt x="692554" y="4329019"/>
                  <a:pt x="687206" y="4324546"/>
                </a:cubicBezTo>
                <a:cubicBezTo>
                  <a:pt x="682645" y="4322752"/>
                  <a:pt x="676399" y="4320558"/>
                  <a:pt x="671439" y="4320450"/>
                </a:cubicBezTo>
                <a:cubicBezTo>
                  <a:pt x="634135" y="4321572"/>
                  <a:pt x="589000" y="4210081"/>
                  <a:pt x="558776" y="4191872"/>
                </a:cubicBezTo>
                <a:cubicBezTo>
                  <a:pt x="582030" y="4224455"/>
                  <a:pt x="626592" y="4323344"/>
                  <a:pt x="649350" y="4356521"/>
                </a:cubicBezTo>
                <a:cubicBezTo>
                  <a:pt x="669957" y="4371737"/>
                  <a:pt x="687084" y="4391113"/>
                  <a:pt x="699446" y="4412564"/>
                </a:cubicBezTo>
                <a:cubicBezTo>
                  <a:pt x="709237" y="4429844"/>
                  <a:pt x="726969" y="4443665"/>
                  <a:pt x="712153" y="4462587"/>
                </a:cubicBezTo>
                <a:cubicBezTo>
                  <a:pt x="701216" y="4475662"/>
                  <a:pt x="641352" y="4390236"/>
                  <a:pt x="625391" y="4383957"/>
                </a:cubicBezTo>
                <a:cubicBezTo>
                  <a:pt x="570571" y="4361338"/>
                  <a:pt x="474087" y="4173564"/>
                  <a:pt x="456085" y="4144364"/>
                </a:cubicBezTo>
                <a:cubicBezTo>
                  <a:pt x="430270" y="4101559"/>
                  <a:pt x="379540" y="3902559"/>
                  <a:pt x="356005" y="3860651"/>
                </a:cubicBezTo>
                <a:cubicBezTo>
                  <a:pt x="295094" y="3751116"/>
                  <a:pt x="333551" y="3824697"/>
                  <a:pt x="303708" y="3705794"/>
                </a:cubicBezTo>
                <a:cubicBezTo>
                  <a:pt x="308031" y="3674057"/>
                  <a:pt x="275324" y="3547707"/>
                  <a:pt x="275141" y="3539473"/>
                </a:cubicBezTo>
                <a:cubicBezTo>
                  <a:pt x="276827" y="3539872"/>
                  <a:pt x="281863" y="3497620"/>
                  <a:pt x="286759" y="3478482"/>
                </a:cubicBezTo>
                <a:cubicBezTo>
                  <a:pt x="290791" y="3443469"/>
                  <a:pt x="288566" y="3412314"/>
                  <a:pt x="291010" y="3377994"/>
                </a:cubicBezTo>
                <a:cubicBezTo>
                  <a:pt x="288740" y="3371045"/>
                  <a:pt x="289746" y="3363805"/>
                  <a:pt x="292837" y="3355279"/>
                </a:cubicBezTo>
                <a:cubicBezTo>
                  <a:pt x="291065" y="3347736"/>
                  <a:pt x="293270" y="3335438"/>
                  <a:pt x="286224" y="3336616"/>
                </a:cubicBezTo>
                <a:cubicBezTo>
                  <a:pt x="279178" y="3337794"/>
                  <a:pt x="276973" y="3350092"/>
                  <a:pt x="273386" y="3359212"/>
                </a:cubicBezTo>
                <a:cubicBezTo>
                  <a:pt x="272585" y="3362583"/>
                  <a:pt x="271786" y="3365955"/>
                  <a:pt x="271580" y="3369823"/>
                </a:cubicBezTo>
                <a:cubicBezTo>
                  <a:pt x="270186" y="3372698"/>
                  <a:pt x="269386" y="3376070"/>
                  <a:pt x="268587" y="3379441"/>
                </a:cubicBezTo>
                <a:cubicBezTo>
                  <a:pt x="263907" y="3388659"/>
                  <a:pt x="263485" y="3402447"/>
                  <a:pt x="254948" y="3405409"/>
                </a:cubicBezTo>
                <a:cubicBezTo>
                  <a:pt x="249155" y="3426826"/>
                  <a:pt x="247134" y="3447358"/>
                  <a:pt x="246203" y="3467793"/>
                </a:cubicBezTo>
                <a:cubicBezTo>
                  <a:pt x="224658" y="3423508"/>
                  <a:pt x="206882" y="3378336"/>
                  <a:pt x="199136" y="3328422"/>
                </a:cubicBezTo>
                <a:cubicBezTo>
                  <a:pt x="196974" y="3316514"/>
                  <a:pt x="198391" y="3301536"/>
                  <a:pt x="195636" y="3289130"/>
                </a:cubicBezTo>
                <a:cubicBezTo>
                  <a:pt x="194749" y="3285359"/>
                  <a:pt x="193270" y="3281090"/>
                  <a:pt x="191292" y="3277416"/>
                </a:cubicBezTo>
                <a:cubicBezTo>
                  <a:pt x="179222" y="3259239"/>
                  <a:pt x="240703" y="3165204"/>
                  <a:pt x="224352" y="3154560"/>
                </a:cubicBezTo>
                <a:cubicBezTo>
                  <a:pt x="215631" y="3149286"/>
                  <a:pt x="242781" y="3058859"/>
                  <a:pt x="235054" y="3052396"/>
                </a:cubicBezTo>
                <a:cubicBezTo>
                  <a:pt x="221287" y="3039872"/>
                  <a:pt x="209400" y="3029930"/>
                  <a:pt x="214047" y="3038867"/>
                </a:cubicBezTo>
                <a:cubicBezTo>
                  <a:pt x="217406" y="3101273"/>
                  <a:pt x="199972" y="3195785"/>
                  <a:pt x="142718" y="3256990"/>
                </a:cubicBezTo>
                <a:cubicBezTo>
                  <a:pt x="109423" y="3290759"/>
                  <a:pt x="99896" y="3128241"/>
                  <a:pt x="107388" y="3045617"/>
                </a:cubicBezTo>
                <a:cubicBezTo>
                  <a:pt x="116782" y="2953471"/>
                  <a:pt x="34772" y="2934374"/>
                  <a:pt x="65445" y="2815581"/>
                </a:cubicBezTo>
                <a:cubicBezTo>
                  <a:pt x="81332" y="2753109"/>
                  <a:pt x="78959" y="2640010"/>
                  <a:pt x="75319" y="2568277"/>
                </a:cubicBezTo>
                <a:cubicBezTo>
                  <a:pt x="71095" y="2545552"/>
                  <a:pt x="70423" y="2587415"/>
                  <a:pt x="61324" y="2571724"/>
                </a:cubicBezTo>
                <a:cubicBezTo>
                  <a:pt x="61628" y="2568947"/>
                  <a:pt x="62524" y="2566667"/>
                  <a:pt x="63324" y="2563296"/>
                </a:cubicBezTo>
                <a:cubicBezTo>
                  <a:pt x="69042" y="2528682"/>
                  <a:pt x="69594" y="2497831"/>
                  <a:pt x="73226" y="2464504"/>
                </a:cubicBezTo>
                <a:cubicBezTo>
                  <a:pt x="72048" y="2457458"/>
                  <a:pt x="73053" y="2450218"/>
                  <a:pt x="76144" y="2441692"/>
                </a:cubicBezTo>
                <a:cubicBezTo>
                  <a:pt x="76058" y="2434549"/>
                  <a:pt x="78263" y="2422251"/>
                  <a:pt x="72903" y="2423829"/>
                </a:cubicBezTo>
                <a:cubicBezTo>
                  <a:pt x="67543" y="2425406"/>
                  <a:pt x="64743" y="2437207"/>
                  <a:pt x="61750" y="2446825"/>
                </a:cubicBezTo>
                <a:cubicBezTo>
                  <a:pt x="60950" y="2450196"/>
                  <a:pt x="60151" y="2453568"/>
                  <a:pt x="59945" y="2457437"/>
                </a:cubicBezTo>
                <a:cubicBezTo>
                  <a:pt x="59145" y="2460808"/>
                  <a:pt x="58346" y="2464180"/>
                  <a:pt x="57546" y="2467551"/>
                </a:cubicBezTo>
                <a:cubicBezTo>
                  <a:pt x="53958" y="2476671"/>
                  <a:pt x="52445" y="2490558"/>
                  <a:pt x="45593" y="2493918"/>
                </a:cubicBezTo>
                <a:cubicBezTo>
                  <a:pt x="38201" y="2522079"/>
                  <a:pt x="36071" y="2547571"/>
                  <a:pt x="33445" y="2573658"/>
                </a:cubicBezTo>
                <a:cubicBezTo>
                  <a:pt x="32331" y="2585859"/>
                  <a:pt x="31217" y="2598059"/>
                  <a:pt x="31995" y="2606790"/>
                </a:cubicBezTo>
                <a:cubicBezTo>
                  <a:pt x="28613" y="2612042"/>
                  <a:pt x="23446" y="2615802"/>
                  <a:pt x="15905" y="2617574"/>
                </a:cubicBezTo>
                <a:cubicBezTo>
                  <a:pt x="13127" y="2617272"/>
                  <a:pt x="11441" y="2616872"/>
                  <a:pt x="9453" y="2619249"/>
                </a:cubicBezTo>
                <a:cubicBezTo>
                  <a:pt x="-26868" y="2625235"/>
                  <a:pt x="51062" y="2104544"/>
                  <a:pt x="81429" y="2099639"/>
                </a:cubicBezTo>
                <a:cubicBezTo>
                  <a:pt x="103161" y="2096603"/>
                  <a:pt x="110823" y="2083819"/>
                  <a:pt x="113244" y="2061601"/>
                </a:cubicBezTo>
                <a:cubicBezTo>
                  <a:pt x="118789" y="2012703"/>
                  <a:pt x="127632" y="1895853"/>
                  <a:pt x="163706" y="1862387"/>
                </a:cubicBezTo>
                <a:cubicBezTo>
                  <a:pt x="223131" y="1807040"/>
                  <a:pt x="251121" y="1744591"/>
                  <a:pt x="271700" y="1666850"/>
                </a:cubicBezTo>
                <a:cubicBezTo>
                  <a:pt x="287478" y="1609339"/>
                  <a:pt x="318127" y="1558204"/>
                  <a:pt x="344118" y="1504185"/>
                </a:cubicBezTo>
                <a:cubicBezTo>
                  <a:pt x="352591" y="1481978"/>
                  <a:pt x="372951" y="1469713"/>
                  <a:pt x="381424" y="1447506"/>
                </a:cubicBezTo>
                <a:cubicBezTo>
                  <a:pt x="375352" y="1404043"/>
                  <a:pt x="393367" y="1371635"/>
                  <a:pt x="411393" y="1333176"/>
                </a:cubicBezTo>
                <a:cubicBezTo>
                  <a:pt x="415330" y="1241517"/>
                  <a:pt x="449069" y="1181857"/>
                  <a:pt x="519809" y="1123849"/>
                </a:cubicBezTo>
                <a:cubicBezTo>
                  <a:pt x="561836" y="1089303"/>
                  <a:pt x="603258" y="1060311"/>
                  <a:pt x="641611" y="1027741"/>
                </a:cubicBezTo>
                <a:cubicBezTo>
                  <a:pt x="640811" y="1031113"/>
                  <a:pt x="638920" y="1034582"/>
                  <a:pt x="636434" y="1037554"/>
                </a:cubicBezTo>
                <a:cubicBezTo>
                  <a:pt x="619629" y="1058852"/>
                  <a:pt x="621465" y="1085642"/>
                  <a:pt x="617055" y="1110237"/>
                </a:cubicBezTo>
                <a:cubicBezTo>
                  <a:pt x="623009" y="1109156"/>
                  <a:pt x="628964" y="1108076"/>
                  <a:pt x="635416" y="1106401"/>
                </a:cubicBezTo>
                <a:cubicBezTo>
                  <a:pt x="663405" y="1099507"/>
                  <a:pt x="689924" y="1082294"/>
                  <a:pt x="698299" y="1058996"/>
                </a:cubicBezTo>
                <a:cubicBezTo>
                  <a:pt x="709366" y="1028857"/>
                  <a:pt x="715775" y="995833"/>
                  <a:pt x="724562" y="964798"/>
                </a:cubicBezTo>
                <a:cubicBezTo>
                  <a:pt x="725665" y="958649"/>
                  <a:pt x="726864" y="953591"/>
                  <a:pt x="730841" y="948836"/>
                </a:cubicBezTo>
                <a:lnTo>
                  <a:pt x="731338" y="948243"/>
                </a:lnTo>
                <a:cubicBezTo>
                  <a:pt x="733035" y="942591"/>
                  <a:pt x="730561" y="939511"/>
                  <a:pt x="728183" y="937522"/>
                </a:cubicBezTo>
                <a:cubicBezTo>
                  <a:pt x="732063" y="931676"/>
                  <a:pt x="736440" y="925236"/>
                  <a:pt x="740319" y="919390"/>
                </a:cubicBezTo>
                <a:cubicBezTo>
                  <a:pt x="832146" y="776997"/>
                  <a:pt x="939511" y="654673"/>
                  <a:pt x="1096595" y="577974"/>
                </a:cubicBezTo>
                <a:cubicBezTo>
                  <a:pt x="1134028" y="559789"/>
                  <a:pt x="1142922" y="523793"/>
                  <a:pt x="1185186" y="522778"/>
                </a:cubicBezTo>
                <a:cubicBezTo>
                  <a:pt x="1218988" y="537919"/>
                  <a:pt x="1239542" y="527837"/>
                  <a:pt x="1255872" y="495030"/>
                </a:cubicBezTo>
                <a:cubicBezTo>
                  <a:pt x="1265727" y="476000"/>
                  <a:pt x="1257138" y="453663"/>
                  <a:pt x="1254890" y="434611"/>
                </a:cubicBezTo>
                <a:cubicBezTo>
                  <a:pt x="1252643" y="415560"/>
                  <a:pt x="1256847" y="394833"/>
                  <a:pt x="1268378" y="382255"/>
                </a:cubicBezTo>
                <a:cubicBezTo>
                  <a:pt x="1351288" y="287962"/>
                  <a:pt x="1498128" y="170371"/>
                  <a:pt x="1604292" y="108660"/>
                </a:cubicBezTo>
                <a:cubicBezTo>
                  <a:pt x="1665964" y="72364"/>
                  <a:pt x="1690040" y="89470"/>
                  <a:pt x="1696101" y="138985"/>
                </a:cubicBezTo>
                <a:cubicBezTo>
                  <a:pt x="1682204" y="143524"/>
                  <a:pt x="1657598" y="145166"/>
                  <a:pt x="1659565" y="154891"/>
                </a:cubicBezTo>
                <a:cubicBezTo>
                  <a:pt x="1665670" y="180200"/>
                  <a:pt x="1644435" y="182641"/>
                  <a:pt x="1636275" y="196020"/>
                </a:cubicBezTo>
                <a:cubicBezTo>
                  <a:pt x="1643452" y="177779"/>
                  <a:pt x="1622433" y="170299"/>
                  <a:pt x="1622164" y="154923"/>
                </a:cubicBezTo>
                <a:cubicBezTo>
                  <a:pt x="1600982" y="182662"/>
                  <a:pt x="1578515" y="208315"/>
                  <a:pt x="1550105" y="228997"/>
                </a:cubicBezTo>
                <a:cubicBezTo>
                  <a:pt x="1510866" y="257796"/>
                  <a:pt x="1491445" y="299129"/>
                  <a:pt x="1481437" y="347325"/>
                </a:cubicBezTo>
                <a:cubicBezTo>
                  <a:pt x="1498144" y="324934"/>
                  <a:pt x="1525539" y="317544"/>
                  <a:pt x="1545315" y="298730"/>
                </a:cubicBezTo>
                <a:cubicBezTo>
                  <a:pt x="1569663" y="275660"/>
                  <a:pt x="1594604" y="253087"/>
                  <a:pt x="1619546" y="230513"/>
                </a:cubicBezTo>
                <a:cubicBezTo>
                  <a:pt x="1648065" y="204870"/>
                  <a:pt x="1678075" y="177445"/>
                  <a:pt x="1695107" y="140174"/>
                </a:cubicBezTo>
                <a:cubicBezTo>
                  <a:pt x="1695983" y="149997"/>
                  <a:pt x="1696360" y="160415"/>
                  <a:pt x="1696835" y="171923"/>
                </a:cubicBezTo>
                <a:cubicBezTo>
                  <a:pt x="1697169" y="206547"/>
                  <a:pt x="1671664" y="266024"/>
                  <a:pt x="1707412" y="247438"/>
                </a:cubicBezTo>
                <a:cubicBezTo>
                  <a:pt x="1818428" y="190795"/>
                  <a:pt x="1924288" y="131860"/>
                  <a:pt x="2034709" y="74720"/>
                </a:cubicBezTo>
                <a:cubicBezTo>
                  <a:pt x="2093595" y="44173"/>
                  <a:pt x="2151744" y="36241"/>
                  <a:pt x="2218808" y="35769"/>
                </a:cubicBezTo>
                <a:cubicBezTo>
                  <a:pt x="2336370" y="34098"/>
                  <a:pt x="2454258" y="17546"/>
                  <a:pt x="2570956" y="0"/>
                </a:cubicBezTo>
                <a:cubicBezTo>
                  <a:pt x="2568470" y="2972"/>
                  <a:pt x="2566482" y="5350"/>
                  <a:pt x="2563996" y="8322"/>
                </a:cubicBezTo>
                <a:cubicBezTo>
                  <a:pt x="2551871" y="20402"/>
                  <a:pt x="2547992" y="26248"/>
                  <a:pt x="2570403" y="30852"/>
                </a:cubicBezTo>
                <a:cubicBezTo>
                  <a:pt x="2592816" y="35457"/>
                  <a:pt x="2618622" y="28757"/>
                  <a:pt x="2638332" y="46254"/>
                </a:cubicBezTo>
                <a:cubicBezTo>
                  <a:pt x="2680855" y="66668"/>
                  <a:pt x="2726976" y="71911"/>
                  <a:pt x="2770795" y="88360"/>
                </a:cubicBezTo>
                <a:cubicBezTo>
                  <a:pt x="2775657" y="87376"/>
                  <a:pt x="2780618" y="87484"/>
                  <a:pt x="2784583" y="88781"/>
                </a:cubicBezTo>
                <a:cubicBezTo>
                  <a:pt x="2780315" y="90262"/>
                  <a:pt x="2775550" y="92337"/>
                  <a:pt x="2771281" y="93817"/>
                </a:cubicBezTo>
                <a:cubicBezTo>
                  <a:pt x="2799453" y="95158"/>
                  <a:pt x="2821346" y="112459"/>
                  <a:pt x="2847724" y="118360"/>
                </a:cubicBezTo>
                <a:cubicBezTo>
                  <a:pt x="2880252" y="125364"/>
                  <a:pt x="2913870" y="132270"/>
                  <a:pt x="2946494" y="140365"/>
                </a:cubicBezTo>
                <a:cubicBezTo>
                  <a:pt x="2984175" y="149660"/>
                  <a:pt x="3024537" y="158166"/>
                  <a:pt x="3065623" y="150106"/>
                </a:cubicBezTo>
                <a:cubicBezTo>
                  <a:pt x="3053930" y="142347"/>
                  <a:pt x="3037203" y="121284"/>
                  <a:pt x="3030740" y="129011"/>
                </a:cubicBezTo>
                <a:cubicBezTo>
                  <a:pt x="3013244" y="148721"/>
                  <a:pt x="2999186" y="132921"/>
                  <a:pt x="2983312" y="133786"/>
                </a:cubicBezTo>
                <a:cubicBezTo>
                  <a:pt x="3002665" y="128762"/>
                  <a:pt x="2996355" y="107321"/>
                  <a:pt x="3008772" y="98514"/>
                </a:cubicBezTo>
                <a:cubicBezTo>
                  <a:pt x="2974548" y="97162"/>
                  <a:pt x="2940130" y="93628"/>
                  <a:pt x="2907214" y="82258"/>
                </a:cubicBezTo>
                <a:cubicBezTo>
                  <a:pt x="2882825" y="73980"/>
                  <a:pt x="2857927" y="72347"/>
                  <a:pt x="2833515" y="76172"/>
                </a:cubicBezTo>
                <a:cubicBezTo>
                  <a:pt x="2829658" y="69916"/>
                  <a:pt x="2824211" y="64350"/>
                  <a:pt x="2818765" y="58784"/>
                </a:cubicBezTo>
                <a:cubicBezTo>
                  <a:pt x="2815696" y="55207"/>
                  <a:pt x="2811633" y="52819"/>
                  <a:pt x="2806575" y="51619"/>
                </a:cubicBezTo>
                <a:cubicBezTo>
                  <a:pt x="2803009" y="48637"/>
                  <a:pt x="2800038" y="46151"/>
                  <a:pt x="2796472" y="43169"/>
                </a:cubicBezTo>
                <a:cubicBezTo>
                  <a:pt x="2790636" y="33237"/>
                  <a:pt x="2777453" y="27261"/>
                  <a:pt x="2776881" y="14661"/>
                </a:cubicBezTo>
                <a:cubicBezTo>
                  <a:pt x="2862965" y="30095"/>
                  <a:pt x="2950442" y="42655"/>
                  <a:pt x="3035227" y="62055"/>
                </a:cubicBezTo>
                <a:cubicBezTo>
                  <a:pt x="3117733" y="80558"/>
                  <a:pt x="3204918" y="89843"/>
                  <a:pt x="3280454" y="122718"/>
                </a:cubicBezTo>
                <a:cubicBezTo>
                  <a:pt x="3335371" y="146429"/>
                  <a:pt x="3382056" y="114768"/>
                  <a:pt x="3434390" y="140360"/>
                </a:cubicBezTo>
                <a:lnTo>
                  <a:pt x="3452224" y="149164"/>
                </a:lnTo>
                <a:lnTo>
                  <a:pt x="3494069" y="160295"/>
                </a:lnTo>
                <a:cubicBezTo>
                  <a:pt x="3526086" y="178086"/>
                  <a:pt x="3574112" y="198545"/>
                  <a:pt x="3618135" y="215668"/>
                </a:cubicBezTo>
                <a:lnTo>
                  <a:pt x="3641063" y="224298"/>
                </a:lnTo>
                <a:lnTo>
                  <a:pt x="3651219" y="226713"/>
                </a:lnTo>
                <a:lnTo>
                  <a:pt x="3664826" y="226713"/>
                </a:lnTo>
                <a:cubicBezTo>
                  <a:pt x="3664826" y="226713"/>
                  <a:pt x="3664826" y="226713"/>
                  <a:pt x="3669569" y="226713"/>
                </a:cubicBezTo>
                <a:cubicBezTo>
                  <a:pt x="3617394" y="198248"/>
                  <a:pt x="3560475" y="179272"/>
                  <a:pt x="3522529" y="146063"/>
                </a:cubicBezTo>
                <a:cubicBezTo>
                  <a:pt x="3489326" y="136575"/>
                  <a:pt x="3441894" y="122342"/>
                  <a:pt x="3446637" y="108110"/>
                </a:cubicBezTo>
                <a:cubicBezTo>
                  <a:pt x="3484583" y="117598"/>
                  <a:pt x="3508299" y="122342"/>
                  <a:pt x="3550988" y="141319"/>
                </a:cubicBezTo>
                <a:cubicBezTo>
                  <a:pt x="3550988" y="141319"/>
                  <a:pt x="3550988" y="146063"/>
                  <a:pt x="3541502" y="146063"/>
                </a:cubicBezTo>
                <a:cubicBezTo>
                  <a:pt x="3541502" y="146063"/>
                  <a:pt x="3579448" y="160295"/>
                  <a:pt x="3588934" y="155551"/>
                </a:cubicBezTo>
                <a:cubicBezTo>
                  <a:pt x="3598421" y="165039"/>
                  <a:pt x="3603164" y="169783"/>
                  <a:pt x="3598421" y="174528"/>
                </a:cubicBezTo>
                <a:cubicBezTo>
                  <a:pt x="3617394" y="174528"/>
                  <a:pt x="3664826" y="207737"/>
                  <a:pt x="3693286" y="217225"/>
                </a:cubicBezTo>
                <a:cubicBezTo>
                  <a:pt x="3702772" y="221969"/>
                  <a:pt x="3707515" y="221969"/>
                  <a:pt x="3717002" y="226713"/>
                </a:cubicBezTo>
                <a:cubicBezTo>
                  <a:pt x="3792894" y="259922"/>
                  <a:pt x="3864043" y="312107"/>
                  <a:pt x="3930448" y="354804"/>
                </a:cubicBezTo>
                <a:cubicBezTo>
                  <a:pt x="3954164" y="369036"/>
                  <a:pt x="4001597" y="388013"/>
                  <a:pt x="3992110" y="397501"/>
                </a:cubicBezTo>
                <a:cubicBezTo>
                  <a:pt x="4011083" y="406989"/>
                  <a:pt x="4025313" y="416478"/>
                  <a:pt x="4034799" y="416477"/>
                </a:cubicBezTo>
                <a:cubicBezTo>
                  <a:pt x="4049029" y="430710"/>
                  <a:pt x="4039542" y="430710"/>
                  <a:pt x="4034800" y="430710"/>
                </a:cubicBezTo>
                <a:cubicBezTo>
                  <a:pt x="3982624" y="406989"/>
                  <a:pt x="3925705" y="364292"/>
                  <a:pt x="3887759" y="340572"/>
                </a:cubicBezTo>
                <a:cubicBezTo>
                  <a:pt x="3883016" y="335828"/>
                  <a:pt x="3878272" y="335827"/>
                  <a:pt x="3878272" y="340572"/>
                </a:cubicBezTo>
                <a:cubicBezTo>
                  <a:pt x="3883015" y="340572"/>
                  <a:pt x="3883015" y="340572"/>
                  <a:pt x="3887758" y="345316"/>
                </a:cubicBezTo>
                <a:cubicBezTo>
                  <a:pt x="3892502" y="345316"/>
                  <a:pt x="3897245" y="350060"/>
                  <a:pt x="3897245" y="354804"/>
                </a:cubicBezTo>
                <a:cubicBezTo>
                  <a:pt x="3897245" y="354804"/>
                  <a:pt x="3892502" y="354804"/>
                  <a:pt x="3887759" y="350060"/>
                </a:cubicBezTo>
                <a:cubicBezTo>
                  <a:pt x="3887759" y="350060"/>
                  <a:pt x="3887759" y="350060"/>
                  <a:pt x="3883015" y="350060"/>
                </a:cubicBezTo>
                <a:cubicBezTo>
                  <a:pt x="3930448" y="388013"/>
                  <a:pt x="3982624" y="421222"/>
                  <a:pt x="4039543" y="459175"/>
                </a:cubicBezTo>
                <a:cubicBezTo>
                  <a:pt x="4091718" y="492383"/>
                  <a:pt x="4143894" y="530336"/>
                  <a:pt x="4196070" y="573033"/>
                </a:cubicBezTo>
                <a:cubicBezTo>
                  <a:pt x="4210300" y="577778"/>
                  <a:pt x="4219786" y="582521"/>
                  <a:pt x="4229273" y="592010"/>
                </a:cubicBezTo>
                <a:cubicBezTo>
                  <a:pt x="4276705" y="629963"/>
                  <a:pt x="4305164" y="648939"/>
                  <a:pt x="4343110" y="686892"/>
                </a:cubicBezTo>
                <a:cubicBezTo>
                  <a:pt x="4347854" y="686892"/>
                  <a:pt x="4357340" y="682148"/>
                  <a:pt x="4362083" y="677404"/>
                </a:cubicBezTo>
                <a:cubicBezTo>
                  <a:pt x="4376313" y="686892"/>
                  <a:pt x="4385799" y="691636"/>
                  <a:pt x="4390543" y="691636"/>
                </a:cubicBezTo>
                <a:cubicBezTo>
                  <a:pt x="4390543" y="691636"/>
                  <a:pt x="4385800" y="686892"/>
                  <a:pt x="4385800" y="686892"/>
                </a:cubicBezTo>
                <a:cubicBezTo>
                  <a:pt x="4385799" y="682148"/>
                  <a:pt x="4385799" y="682148"/>
                  <a:pt x="4385799" y="682148"/>
                </a:cubicBezTo>
                <a:cubicBezTo>
                  <a:pt x="4390543" y="682148"/>
                  <a:pt x="4395286" y="686892"/>
                  <a:pt x="4395286" y="691636"/>
                </a:cubicBezTo>
                <a:cubicBezTo>
                  <a:pt x="4395286" y="691636"/>
                  <a:pt x="4400029" y="691636"/>
                  <a:pt x="4400029" y="696380"/>
                </a:cubicBezTo>
                <a:cubicBezTo>
                  <a:pt x="4404772" y="691636"/>
                  <a:pt x="4411887" y="692822"/>
                  <a:pt x="4420781" y="69815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60538" y="1890760"/>
            <a:ext cx="1481471" cy="26768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7">
            <a:extLst>
              <a:ext uri="{FF2B5EF4-FFF2-40B4-BE49-F238E27FC236}">
                <a16:creationId xmlns:a16="http://schemas.microsoft.com/office/drawing/2014/main" xmlns="" id="{890A206E-8EB0-46CB-87E5-BB62DA827BE4}"/>
              </a:ext>
            </a:extLst>
          </p:cNvPr>
          <p:cNvSpPr/>
          <p:nvPr/>
        </p:nvSpPr>
        <p:spPr>
          <a:xfrm>
            <a:off x="1863778" y="1785129"/>
            <a:ext cx="1694242" cy="291970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74" y="2858098"/>
            <a:ext cx="501650" cy="546100"/>
          </a:xfrm>
          <a:prstGeom prst="rect">
            <a:avLst/>
          </a:prstGeom>
        </p:spPr>
      </p:pic>
      <p:sp>
        <p:nvSpPr>
          <p:cNvPr id="6" name="Title 69">
            <a:extLst>
              <a:ext uri="{FF2B5EF4-FFF2-40B4-BE49-F238E27FC236}">
                <a16:creationId xmlns:a16="http://schemas.microsoft.com/office/drawing/2014/main" xmlns="" id="{23B82FF4-953D-4866-866F-F59F8CADC59A}"/>
              </a:ext>
            </a:extLst>
          </p:cNvPr>
          <p:cNvSpPr txBox="1">
            <a:spLocks/>
          </p:cNvSpPr>
          <p:nvPr/>
        </p:nvSpPr>
        <p:spPr>
          <a:xfrm>
            <a:off x="4493622" y="679637"/>
            <a:ext cx="7053943" cy="75112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err="1" smtClean="0">
                <a:solidFill>
                  <a:srgbClr val="00B050"/>
                </a:solidFill>
              </a:rPr>
              <a:t>ClickFit</a:t>
            </a:r>
            <a:endParaRPr lang="en-US" sz="6000" dirty="0">
              <a:solidFill>
                <a:srgbClr val="00B050"/>
              </a:solidFill>
            </a:endParaRPr>
          </a:p>
        </p:txBody>
      </p:sp>
      <p:sp>
        <p:nvSpPr>
          <p:cNvPr id="7" name="Text Placeholder 70">
            <a:extLst>
              <a:ext uri="{FF2B5EF4-FFF2-40B4-BE49-F238E27FC236}">
                <a16:creationId xmlns:a16="http://schemas.microsoft.com/office/drawing/2014/main" xmlns="" id="{C58FD5B1-FF5C-48C0-8F31-2FEABA0312DA}"/>
              </a:ext>
            </a:extLst>
          </p:cNvPr>
          <p:cNvSpPr txBox="1">
            <a:spLocks/>
          </p:cNvSpPr>
          <p:nvPr/>
        </p:nvSpPr>
        <p:spPr>
          <a:xfrm>
            <a:off x="4733183" y="1678920"/>
            <a:ext cx="6814382" cy="389273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buNone/>
            </a:pPr>
            <a:r>
              <a:rPr lang="en-ID" sz="2200" dirty="0">
                <a:latin typeface="Arial" panose="020B0604020202020204" pitchFamily="34" charset="0"/>
                <a:cs typeface="Arial" panose="020B0604020202020204" pitchFamily="34" charset="0"/>
              </a:rPr>
              <a:t>	1.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Ajie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Raf</a:t>
            </a:r>
            <a:r>
              <a:rPr lang="id-ID" sz="22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ael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J3C</a:t>
            </a:r>
            <a:r>
              <a:rPr lang="id-ID" sz="2200" dirty="0">
                <a:latin typeface="Arial" panose="020B0604020202020204" pitchFamily="34" charset="0"/>
                <a:cs typeface="Arial" panose="020B0604020202020204" pitchFamily="34" charset="0"/>
              </a:rPr>
              <a:t>218190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2.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Fiya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Mahdaula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J3C118143</a:t>
            </a:r>
          </a:p>
          <a:p>
            <a:pPr marL="0" lvl="0" indent="0" algn="just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3.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Iqsal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Gafhari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J3C218193</a:t>
            </a:r>
          </a:p>
          <a:p>
            <a:pPr marL="0" lvl="0" indent="0" algn="just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4.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Nur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Fazriati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J3C118162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ko-KR" altLang="en-US" sz="1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33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" grpId="0" animBg="1"/>
      <p:bldP spid="6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Alokasi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1A101DBA-611E-4498-B975-B7DB9399F340}"/>
              </a:ext>
            </a:extLst>
          </p:cNvPr>
          <p:cNvGrpSpPr/>
          <p:nvPr/>
        </p:nvGrpSpPr>
        <p:grpSpPr>
          <a:xfrm>
            <a:off x="136134" y="2056672"/>
            <a:ext cx="2218649" cy="781094"/>
            <a:chOff x="2183405" y="2021393"/>
            <a:chExt cx="2529275" cy="89045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xmlns="" id="{F2862564-815E-41D4-827C-4218E985EB43}"/>
                </a:ext>
              </a:extLst>
            </p:cNvPr>
            <p:cNvSpPr/>
            <p:nvPr/>
          </p:nvSpPr>
          <p:spPr>
            <a:xfrm>
              <a:off x="2183405" y="2021393"/>
              <a:ext cx="678984" cy="6789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000" dirty="0" smtClean="0"/>
                <a:t>1.</a:t>
              </a:r>
              <a:endParaRPr lang="en-US" sz="27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7E2E161E-99F2-45F7-AED3-B0D2244CFB38}"/>
                </a:ext>
              </a:extLst>
            </p:cNvPr>
            <p:cNvSpPr txBox="1"/>
            <p:nvPr/>
          </p:nvSpPr>
          <p:spPr>
            <a:xfrm>
              <a:off x="3029541" y="2164621"/>
              <a:ext cx="1683139" cy="747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Perencanaan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F111EBAA-2D61-4C46-8072-F8AF11567D60}"/>
              </a:ext>
            </a:extLst>
          </p:cNvPr>
          <p:cNvGrpSpPr/>
          <p:nvPr/>
        </p:nvGrpSpPr>
        <p:grpSpPr>
          <a:xfrm>
            <a:off x="2532596" y="1932638"/>
            <a:ext cx="2013488" cy="775730"/>
            <a:chOff x="5038992" y="1910934"/>
            <a:chExt cx="2222362" cy="85620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77BC896A-D572-49E5-AA1B-25D11E23025D}"/>
                </a:ext>
              </a:extLst>
            </p:cNvPr>
            <p:cNvSpPr/>
            <p:nvPr/>
          </p:nvSpPr>
          <p:spPr>
            <a:xfrm>
              <a:off x="5038992" y="1910934"/>
              <a:ext cx="856202" cy="85620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000" dirty="0" smtClean="0"/>
                <a:t>2.</a:t>
              </a:r>
              <a:endParaRPr lang="en-US" sz="27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49761D1A-3A7B-42C0-AFE0-E4ABA5060A97}"/>
                </a:ext>
              </a:extLst>
            </p:cNvPr>
            <p:cNvSpPr txBox="1"/>
            <p:nvPr/>
          </p:nvSpPr>
          <p:spPr>
            <a:xfrm>
              <a:off x="5975078" y="2159671"/>
              <a:ext cx="1286276" cy="373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Analisis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xmlns="" id="{EEE0086D-AC95-4062-9934-E12E51FB6428}"/>
              </a:ext>
            </a:extLst>
          </p:cNvPr>
          <p:cNvGrpSpPr/>
          <p:nvPr/>
        </p:nvGrpSpPr>
        <p:grpSpPr>
          <a:xfrm>
            <a:off x="7089616" y="1910935"/>
            <a:ext cx="2435384" cy="797146"/>
            <a:chOff x="7894580" y="1910934"/>
            <a:chExt cx="2506682" cy="85620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52212227-8785-453D-9F45-98DD87FE14C8}"/>
                </a:ext>
              </a:extLst>
            </p:cNvPr>
            <p:cNvSpPr/>
            <p:nvPr/>
          </p:nvSpPr>
          <p:spPr>
            <a:xfrm>
              <a:off x="7894580" y="1910934"/>
              <a:ext cx="856202" cy="85620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000" dirty="0" smtClean="0"/>
                <a:t>4.</a:t>
              </a:r>
              <a:endParaRPr lang="en-US" sz="27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DF1E10AF-FD9F-4038-944E-43F086E1CC99}"/>
                </a:ext>
              </a:extLst>
            </p:cNvPr>
            <p:cNvSpPr txBox="1"/>
            <p:nvPr/>
          </p:nvSpPr>
          <p:spPr>
            <a:xfrm>
              <a:off x="8814820" y="2124019"/>
              <a:ext cx="1586442" cy="361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Implementasi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571406EC-1066-499F-B60B-1F0388F9EC05}"/>
              </a:ext>
            </a:extLst>
          </p:cNvPr>
          <p:cNvCxnSpPr>
            <a:cxnSpLocks/>
          </p:cNvCxnSpPr>
          <p:nvPr/>
        </p:nvCxnSpPr>
        <p:spPr>
          <a:xfrm>
            <a:off x="152400" y="4889500"/>
            <a:ext cx="1164590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4FB057CD-CD38-4BB7-BFA4-705E82DAD7DD}"/>
              </a:ext>
            </a:extLst>
          </p:cNvPr>
          <p:cNvGrpSpPr/>
          <p:nvPr/>
        </p:nvGrpSpPr>
        <p:grpSpPr>
          <a:xfrm>
            <a:off x="394379" y="4732050"/>
            <a:ext cx="337351" cy="337351"/>
            <a:chOff x="4319972" y="3176972"/>
            <a:chExt cx="504056" cy="50405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B09B99E0-B5A9-468F-9B1E-57F0C9A849DC}"/>
                </a:ext>
              </a:extLst>
            </p:cNvPr>
            <p:cNvSpPr/>
            <p:nvPr/>
          </p:nvSpPr>
          <p:spPr>
            <a:xfrm>
              <a:off x="4319972" y="3176972"/>
              <a:ext cx="504056" cy="504056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30C8709D-70A1-492F-AB97-5ACC55BDCC66}"/>
                </a:ext>
              </a:extLst>
            </p:cNvPr>
            <p:cNvSpPr/>
            <p:nvPr/>
          </p:nvSpPr>
          <p:spPr>
            <a:xfrm>
              <a:off x="4418878" y="3275878"/>
              <a:ext cx="324000" cy="32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E3D4843C-32CA-43A4-AEE3-FFB8CDBB7934}"/>
              </a:ext>
            </a:extLst>
          </p:cNvPr>
          <p:cNvGrpSpPr/>
          <p:nvPr/>
        </p:nvGrpSpPr>
        <p:grpSpPr>
          <a:xfrm>
            <a:off x="1658680" y="4732050"/>
            <a:ext cx="337351" cy="337351"/>
            <a:chOff x="4319972" y="3176972"/>
            <a:chExt cx="504056" cy="50405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79183FF2-F3FC-4D42-9C03-997F7B5EC36B}"/>
                </a:ext>
              </a:extLst>
            </p:cNvPr>
            <p:cNvSpPr/>
            <p:nvPr/>
          </p:nvSpPr>
          <p:spPr>
            <a:xfrm>
              <a:off x="4319972" y="3176972"/>
              <a:ext cx="504056" cy="504056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585871B0-9094-4603-B4DA-02F7538DEA9F}"/>
                </a:ext>
              </a:extLst>
            </p:cNvPr>
            <p:cNvSpPr/>
            <p:nvPr/>
          </p:nvSpPr>
          <p:spPr>
            <a:xfrm>
              <a:off x="4418878" y="3275878"/>
              <a:ext cx="324000" cy="32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D5444A9C-04A2-4A04-8605-31EF5B7F06B9}"/>
              </a:ext>
            </a:extLst>
          </p:cNvPr>
          <p:cNvGrpSpPr/>
          <p:nvPr/>
        </p:nvGrpSpPr>
        <p:grpSpPr>
          <a:xfrm>
            <a:off x="4072982" y="4732050"/>
            <a:ext cx="337351" cy="337351"/>
            <a:chOff x="4319972" y="3176972"/>
            <a:chExt cx="504056" cy="50405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83E26012-B116-405E-8633-7F0E9FC3285B}"/>
                </a:ext>
              </a:extLst>
            </p:cNvPr>
            <p:cNvSpPr/>
            <p:nvPr/>
          </p:nvSpPr>
          <p:spPr>
            <a:xfrm>
              <a:off x="4319972" y="3176972"/>
              <a:ext cx="504056" cy="504056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BA4EDCD9-57F8-4C8E-A4A5-942F833F362B}"/>
                </a:ext>
              </a:extLst>
            </p:cNvPr>
            <p:cNvSpPr/>
            <p:nvPr/>
          </p:nvSpPr>
          <p:spPr>
            <a:xfrm>
              <a:off x="4418878" y="3275878"/>
              <a:ext cx="324000" cy="32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A1B9A315-BF59-45BA-BD8A-EE7DCEE47A7E}"/>
              </a:ext>
            </a:extLst>
          </p:cNvPr>
          <p:cNvGrpSpPr/>
          <p:nvPr/>
        </p:nvGrpSpPr>
        <p:grpSpPr>
          <a:xfrm>
            <a:off x="5045183" y="4732050"/>
            <a:ext cx="337351" cy="337351"/>
            <a:chOff x="4319972" y="3176972"/>
            <a:chExt cx="504056" cy="50405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103C8EF8-E890-43C5-82E5-F01CD4DD7BB7}"/>
                </a:ext>
              </a:extLst>
            </p:cNvPr>
            <p:cNvSpPr/>
            <p:nvPr/>
          </p:nvSpPr>
          <p:spPr>
            <a:xfrm>
              <a:off x="4319972" y="3176972"/>
              <a:ext cx="504056" cy="504056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37E72A5F-6CE2-4FCA-894E-7AAD477FBCB5}"/>
                </a:ext>
              </a:extLst>
            </p:cNvPr>
            <p:cNvSpPr/>
            <p:nvPr/>
          </p:nvSpPr>
          <p:spPr>
            <a:xfrm>
              <a:off x="4418878" y="3275878"/>
              <a:ext cx="324000" cy="324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57FE1BAA-DDFB-4D5A-B31A-2CC0BAA08816}"/>
              </a:ext>
            </a:extLst>
          </p:cNvPr>
          <p:cNvGrpSpPr/>
          <p:nvPr/>
        </p:nvGrpSpPr>
        <p:grpSpPr>
          <a:xfrm>
            <a:off x="6372984" y="4732050"/>
            <a:ext cx="337351" cy="337351"/>
            <a:chOff x="4319972" y="3176972"/>
            <a:chExt cx="504056" cy="504056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ADC5F717-E0F6-4075-B15C-375C4B13726D}"/>
                </a:ext>
              </a:extLst>
            </p:cNvPr>
            <p:cNvSpPr/>
            <p:nvPr/>
          </p:nvSpPr>
          <p:spPr>
            <a:xfrm>
              <a:off x="4319972" y="3176972"/>
              <a:ext cx="504056" cy="504056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477FA5D1-FA02-4548-9860-45CE0DB056F9}"/>
                </a:ext>
              </a:extLst>
            </p:cNvPr>
            <p:cNvSpPr/>
            <p:nvPr/>
          </p:nvSpPr>
          <p:spPr>
            <a:xfrm>
              <a:off x="4418878" y="3275878"/>
              <a:ext cx="324000" cy="324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F8E5E930-B667-4C84-A0F4-F6966A75C1C9}"/>
              </a:ext>
            </a:extLst>
          </p:cNvPr>
          <p:cNvGrpSpPr/>
          <p:nvPr/>
        </p:nvGrpSpPr>
        <p:grpSpPr>
          <a:xfrm>
            <a:off x="7408685" y="4732050"/>
            <a:ext cx="337351" cy="337351"/>
            <a:chOff x="4319972" y="3176972"/>
            <a:chExt cx="504056" cy="504056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62BE188A-6420-4501-B1E8-3F36CFBAAE16}"/>
                </a:ext>
              </a:extLst>
            </p:cNvPr>
            <p:cNvSpPr/>
            <p:nvPr/>
          </p:nvSpPr>
          <p:spPr>
            <a:xfrm>
              <a:off x="4319972" y="3176972"/>
              <a:ext cx="504056" cy="504056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AFC9D767-3C6B-4BD4-8941-8E915CE482F7}"/>
                </a:ext>
              </a:extLst>
            </p:cNvPr>
            <p:cNvSpPr/>
            <p:nvPr/>
          </p:nvSpPr>
          <p:spPr>
            <a:xfrm>
              <a:off x="4418878" y="3275878"/>
              <a:ext cx="324000" cy="32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23D87328-AAE6-4B22-ACBC-79365701A706}"/>
              </a:ext>
            </a:extLst>
          </p:cNvPr>
          <p:cNvGrpSpPr/>
          <p:nvPr/>
        </p:nvGrpSpPr>
        <p:grpSpPr>
          <a:xfrm>
            <a:off x="8672984" y="4732050"/>
            <a:ext cx="337351" cy="337351"/>
            <a:chOff x="4319972" y="3176972"/>
            <a:chExt cx="504056" cy="50405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8D6CF21E-440F-43D7-AF52-0458DBE8B9B6}"/>
                </a:ext>
              </a:extLst>
            </p:cNvPr>
            <p:cNvSpPr/>
            <p:nvPr/>
          </p:nvSpPr>
          <p:spPr>
            <a:xfrm>
              <a:off x="4319972" y="3176972"/>
              <a:ext cx="504056" cy="504056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35510B1C-CB00-4F70-829D-749E33BD413F}"/>
                </a:ext>
              </a:extLst>
            </p:cNvPr>
            <p:cNvSpPr/>
            <p:nvPr/>
          </p:nvSpPr>
          <p:spPr>
            <a:xfrm>
              <a:off x="4418878" y="3275878"/>
              <a:ext cx="324000" cy="32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7FFFD0A-D4C1-41B7-A19D-616C46412F3E}"/>
              </a:ext>
            </a:extLst>
          </p:cNvPr>
          <p:cNvSpPr txBox="1"/>
          <p:nvPr/>
        </p:nvSpPr>
        <p:spPr>
          <a:xfrm>
            <a:off x="138959" y="3974651"/>
            <a:ext cx="9512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26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Agustus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2019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715AD74-773A-4269-BFF6-4D3AC820B10D}"/>
              </a:ext>
            </a:extLst>
          </p:cNvPr>
          <p:cNvSpPr txBox="1"/>
          <p:nvPr/>
        </p:nvSpPr>
        <p:spPr>
          <a:xfrm>
            <a:off x="1287513" y="3988313"/>
            <a:ext cx="1088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4 September 2019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9F0EE31-9F89-4B5B-9A0D-656E0FABDC0C}"/>
              </a:ext>
            </a:extLst>
          </p:cNvPr>
          <p:cNvSpPr txBox="1"/>
          <p:nvPr/>
        </p:nvSpPr>
        <p:spPr>
          <a:xfrm>
            <a:off x="2663847" y="4163452"/>
            <a:ext cx="1827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9 -18 September 2019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33CB263-6998-4D2A-AA87-27906978D1FF}"/>
              </a:ext>
            </a:extLst>
          </p:cNvPr>
          <p:cNvSpPr txBox="1"/>
          <p:nvPr/>
        </p:nvSpPr>
        <p:spPr>
          <a:xfrm>
            <a:off x="4701579" y="3996263"/>
            <a:ext cx="1012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18 September 2019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233E4CB1-5A46-4CE9-9CD3-2B2B9967D139}"/>
              </a:ext>
            </a:extLst>
          </p:cNvPr>
          <p:cNvSpPr txBox="1"/>
          <p:nvPr/>
        </p:nvSpPr>
        <p:spPr>
          <a:xfrm>
            <a:off x="6084732" y="3978320"/>
            <a:ext cx="9693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4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Desember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2019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911EAFD1-8C30-482D-9CBC-738DADAAA2DC}"/>
              </a:ext>
            </a:extLst>
          </p:cNvPr>
          <p:cNvSpPr txBox="1"/>
          <p:nvPr/>
        </p:nvSpPr>
        <p:spPr>
          <a:xfrm>
            <a:off x="7326688" y="4057508"/>
            <a:ext cx="1788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14-23 </a:t>
            </a:r>
            <a:r>
              <a:rPr lang="en-ID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Oktober</a:t>
            </a:r>
            <a:r>
              <a:rPr lang="en-ID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2019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8F3F1E81-6D86-4D48-B86D-9B91CAE3A818}"/>
              </a:ext>
            </a:extLst>
          </p:cNvPr>
          <p:cNvGrpSpPr/>
          <p:nvPr/>
        </p:nvGrpSpPr>
        <p:grpSpPr>
          <a:xfrm flipV="1">
            <a:off x="555646" y="3333848"/>
            <a:ext cx="1288488" cy="657364"/>
            <a:chOff x="3684730" y="4077072"/>
            <a:chExt cx="2040484" cy="657364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3AA6AB76-4990-4422-9E13-9134ED92271D}"/>
                </a:ext>
              </a:extLst>
            </p:cNvPr>
            <p:cNvCxnSpPr/>
            <p:nvPr/>
          </p:nvCxnSpPr>
          <p:spPr>
            <a:xfrm>
              <a:off x="3684730" y="4077072"/>
              <a:ext cx="0" cy="6573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B76875D0-0E41-4C6C-BB4F-747535E96691}"/>
                </a:ext>
              </a:extLst>
            </p:cNvPr>
            <p:cNvCxnSpPr/>
            <p:nvPr/>
          </p:nvCxnSpPr>
          <p:spPr>
            <a:xfrm flipH="1">
              <a:off x="3684730" y="4734436"/>
              <a:ext cx="204048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6886EAC1-5EBB-4FF8-8583-127E7DB0B9B7}"/>
                </a:ext>
              </a:extLst>
            </p:cNvPr>
            <p:cNvCxnSpPr/>
            <p:nvPr/>
          </p:nvCxnSpPr>
          <p:spPr>
            <a:xfrm>
              <a:off x="5725214" y="4077072"/>
              <a:ext cx="0" cy="6573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6CD54C67-4261-4413-9316-C6F363A363A7}"/>
              </a:ext>
            </a:extLst>
          </p:cNvPr>
          <p:cNvGrpSpPr/>
          <p:nvPr/>
        </p:nvGrpSpPr>
        <p:grpSpPr>
          <a:xfrm flipV="1">
            <a:off x="2901129" y="3351515"/>
            <a:ext cx="1370064" cy="657364"/>
            <a:chOff x="3684730" y="4077072"/>
            <a:chExt cx="2040484" cy="657364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8BE7E79A-9A3A-467B-9AFA-DD063AE487EB}"/>
                </a:ext>
              </a:extLst>
            </p:cNvPr>
            <p:cNvCxnSpPr/>
            <p:nvPr/>
          </p:nvCxnSpPr>
          <p:spPr>
            <a:xfrm>
              <a:off x="3684730" y="4077072"/>
              <a:ext cx="0" cy="6573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BD1C2FBC-E2E1-4D89-B650-92E950EBDB39}"/>
                </a:ext>
              </a:extLst>
            </p:cNvPr>
            <p:cNvCxnSpPr/>
            <p:nvPr/>
          </p:nvCxnSpPr>
          <p:spPr>
            <a:xfrm flipH="1">
              <a:off x="3684730" y="4734436"/>
              <a:ext cx="2040484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5CAA8E8B-30C7-4EBD-AFF8-42D0B7685FE0}"/>
                </a:ext>
              </a:extLst>
            </p:cNvPr>
            <p:cNvCxnSpPr/>
            <p:nvPr/>
          </p:nvCxnSpPr>
          <p:spPr>
            <a:xfrm>
              <a:off x="5725214" y="4077072"/>
              <a:ext cx="0" cy="6573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453BAB59-472C-4D72-8CA9-003B8E675951}"/>
              </a:ext>
            </a:extLst>
          </p:cNvPr>
          <p:cNvGrpSpPr/>
          <p:nvPr/>
        </p:nvGrpSpPr>
        <p:grpSpPr>
          <a:xfrm flipV="1">
            <a:off x="7601012" y="3333848"/>
            <a:ext cx="1261769" cy="657364"/>
            <a:chOff x="3684730" y="4077072"/>
            <a:chExt cx="1025186" cy="657364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C578F338-CCC4-406D-8B7A-48A852F3CA1A}"/>
                </a:ext>
              </a:extLst>
            </p:cNvPr>
            <p:cNvCxnSpPr/>
            <p:nvPr/>
          </p:nvCxnSpPr>
          <p:spPr>
            <a:xfrm>
              <a:off x="3684730" y="4077072"/>
              <a:ext cx="0" cy="657364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485E1D77-D31C-4675-A28F-6F9FB2D914FB}"/>
                </a:ext>
              </a:extLst>
            </p:cNvPr>
            <p:cNvCxnSpPr/>
            <p:nvPr/>
          </p:nvCxnSpPr>
          <p:spPr>
            <a:xfrm flipH="1">
              <a:off x="3684730" y="4734436"/>
              <a:ext cx="1020242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C8AEDE24-3042-4806-B1F0-80E3A8CB6281}"/>
                </a:ext>
              </a:extLst>
            </p:cNvPr>
            <p:cNvCxnSpPr/>
            <p:nvPr/>
          </p:nvCxnSpPr>
          <p:spPr>
            <a:xfrm>
              <a:off x="4709916" y="4077072"/>
              <a:ext cx="0" cy="657364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xmlns="" id="{173CE936-4F73-4D9F-AFE6-AD0FAE76375E}"/>
              </a:ext>
            </a:extLst>
          </p:cNvPr>
          <p:cNvSpPr/>
          <p:nvPr/>
        </p:nvSpPr>
        <p:spPr>
          <a:xfrm rot="10800000" flipV="1">
            <a:off x="1058135" y="3032260"/>
            <a:ext cx="257452" cy="221941"/>
          </a:xfrm>
          <a:prstGeom prst="triangle">
            <a:avLst/>
          </a:prstGeom>
          <a:solidFill>
            <a:schemeClr val="accent2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78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xmlns="" id="{17050C60-1330-48FD-941E-C8748ED26DB2}"/>
              </a:ext>
            </a:extLst>
          </p:cNvPr>
          <p:cNvSpPr/>
          <p:nvPr/>
        </p:nvSpPr>
        <p:spPr>
          <a:xfrm rot="10800000" flipV="1">
            <a:off x="3427083" y="3028727"/>
            <a:ext cx="257452" cy="221941"/>
          </a:xfrm>
          <a:prstGeom prst="triangle">
            <a:avLst/>
          </a:prstGeom>
          <a:solidFill>
            <a:schemeClr val="accent3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78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xmlns="" id="{76594C48-D019-4F83-887E-3B9D3FAEB677}"/>
              </a:ext>
            </a:extLst>
          </p:cNvPr>
          <p:cNvSpPr/>
          <p:nvPr/>
        </p:nvSpPr>
        <p:spPr>
          <a:xfrm rot="10800000" flipV="1">
            <a:off x="8103169" y="3046899"/>
            <a:ext cx="257452" cy="221941"/>
          </a:xfrm>
          <a:prstGeom prst="triangle">
            <a:avLst/>
          </a:prstGeom>
          <a:solidFill>
            <a:schemeClr val="accent4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78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2EB1678C-6936-4E80-A7A7-5F31546CBFC7}"/>
              </a:ext>
            </a:extLst>
          </p:cNvPr>
          <p:cNvSpPr txBox="1"/>
          <p:nvPr/>
        </p:nvSpPr>
        <p:spPr>
          <a:xfrm>
            <a:off x="7181800" y="5264879"/>
            <a:ext cx="2094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Implementasi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Implementasi</a:t>
            </a:r>
            <a:r>
              <a:rPr lang="en-ID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User Interface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7463EA94-A194-417F-9AE9-E5A7C4938229}"/>
              </a:ext>
            </a:extLst>
          </p:cNvPr>
          <p:cNvSpPr txBox="1"/>
          <p:nvPr/>
        </p:nvSpPr>
        <p:spPr>
          <a:xfrm>
            <a:off x="2378052" y="5256266"/>
            <a:ext cx="2416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cs typeface="Arial" pitchFamily="34" charset="0"/>
              </a:rPr>
              <a:t>Observasi</a:t>
            </a:r>
            <a:endParaRPr lang="en-US" altLang="ko-KR" sz="1200" dirty="0" smtClean="0"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altLang="ko-KR" sz="1200" dirty="0" err="1" smtClean="0">
                <a:cs typeface="Arial" pitchFamily="34" charset="0"/>
              </a:rPr>
              <a:t>Merumuskan</a:t>
            </a:r>
            <a:r>
              <a:rPr lang="en-ID" altLang="ko-KR" sz="1200" dirty="0" smtClean="0">
                <a:cs typeface="Arial" pitchFamily="34" charset="0"/>
              </a:rPr>
              <a:t> </a:t>
            </a:r>
            <a:r>
              <a:rPr lang="en-ID" altLang="ko-KR" sz="1200" dirty="0" err="1" smtClean="0">
                <a:cs typeface="Arial" pitchFamily="34" charset="0"/>
              </a:rPr>
              <a:t>Masalah</a:t>
            </a:r>
            <a:endParaRPr lang="en-ID" altLang="ko-KR" sz="1200" dirty="0" smtClean="0"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altLang="ko-KR" sz="1200" dirty="0" err="1" smtClean="0">
                <a:cs typeface="Arial" pitchFamily="34" charset="0"/>
              </a:rPr>
              <a:t>Menentukan</a:t>
            </a:r>
            <a:r>
              <a:rPr lang="en-ID" altLang="ko-KR" sz="1200" dirty="0" smtClean="0">
                <a:cs typeface="Arial" pitchFamily="34" charset="0"/>
              </a:rPr>
              <a:t> </a:t>
            </a:r>
            <a:r>
              <a:rPr lang="en-ID" altLang="ko-KR" sz="1200" dirty="0" err="1" smtClean="0">
                <a:cs typeface="Arial" pitchFamily="34" charset="0"/>
              </a:rPr>
              <a:t>Kebutuhan</a:t>
            </a:r>
            <a:r>
              <a:rPr lang="en-ID" altLang="ko-KR" sz="1200" dirty="0" smtClean="0">
                <a:cs typeface="Arial" pitchFamily="34" charset="0"/>
              </a:rPr>
              <a:t> </a:t>
            </a:r>
            <a:r>
              <a:rPr lang="en-ID" altLang="ko-KR" sz="1200" dirty="0" err="1" smtClean="0">
                <a:cs typeface="Arial" pitchFamily="34" charset="0"/>
              </a:rPr>
              <a:t>Sistem</a:t>
            </a:r>
            <a:endParaRPr lang="en-ID" altLang="ko-KR" sz="1200" dirty="0" smtClean="0"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altLang="ko-KR" sz="1200" dirty="0" err="1" smtClean="0">
                <a:cs typeface="Arial" pitchFamily="34" charset="0"/>
              </a:rPr>
              <a:t>Menentukan</a:t>
            </a:r>
            <a:r>
              <a:rPr lang="en-ID" altLang="ko-KR" sz="1200" dirty="0" smtClean="0">
                <a:cs typeface="Arial" pitchFamily="34" charset="0"/>
              </a:rPr>
              <a:t> </a:t>
            </a:r>
            <a:r>
              <a:rPr lang="en-ID" altLang="ko-KR" sz="1200" dirty="0" err="1" smtClean="0">
                <a:cs typeface="Arial" pitchFamily="34" charset="0"/>
              </a:rPr>
              <a:t>Hak</a:t>
            </a:r>
            <a:r>
              <a:rPr lang="en-ID" altLang="ko-KR" sz="1200" dirty="0" smtClean="0">
                <a:cs typeface="Arial" pitchFamily="34" charset="0"/>
              </a:rPr>
              <a:t> </a:t>
            </a:r>
            <a:r>
              <a:rPr lang="en-ID" altLang="ko-KR" sz="1200" dirty="0" err="1" smtClean="0">
                <a:cs typeface="Arial" pitchFamily="34" charset="0"/>
              </a:rPr>
              <a:t>Akses</a:t>
            </a:r>
            <a:endParaRPr lang="en-ID" altLang="ko-KR" sz="1200" dirty="0" smtClean="0"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altLang="ko-KR" sz="1200" dirty="0" err="1" smtClean="0">
                <a:cs typeface="Arial" pitchFamily="34" charset="0"/>
              </a:rPr>
              <a:t>Menentukan</a:t>
            </a:r>
            <a:r>
              <a:rPr lang="en-ID" altLang="ko-KR" sz="1200" dirty="0" smtClean="0">
                <a:cs typeface="Arial" pitchFamily="34" charset="0"/>
              </a:rPr>
              <a:t> </a:t>
            </a:r>
            <a:r>
              <a:rPr lang="en-ID" altLang="ko-KR" sz="1200" dirty="0" err="1" smtClean="0">
                <a:cs typeface="Arial" pitchFamily="34" charset="0"/>
              </a:rPr>
              <a:t>Fitur</a:t>
            </a:r>
            <a:r>
              <a:rPr lang="en-ID" altLang="ko-KR" sz="1200" dirty="0" smtClean="0">
                <a:cs typeface="Arial" pitchFamily="34" charset="0"/>
              </a:rPr>
              <a:t> </a:t>
            </a:r>
            <a:r>
              <a:rPr lang="en-ID" altLang="ko-KR" sz="1200" dirty="0" err="1" smtClean="0">
                <a:cs typeface="Arial" pitchFamily="34" charset="0"/>
              </a:rPr>
              <a:t>dan</a:t>
            </a:r>
            <a:r>
              <a:rPr lang="en-ID" altLang="ko-KR" sz="1200" dirty="0" smtClean="0">
                <a:cs typeface="Arial" pitchFamily="34" charset="0"/>
              </a:rPr>
              <a:t> </a:t>
            </a:r>
            <a:r>
              <a:rPr lang="en-ID" altLang="ko-KR" sz="1200" dirty="0" err="1" smtClean="0">
                <a:cs typeface="Arial" pitchFamily="34" charset="0"/>
              </a:rPr>
              <a:t>Fungsi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9BDC784E-2B3F-4E3C-99E2-61F1605168C2}"/>
              </a:ext>
            </a:extLst>
          </p:cNvPr>
          <p:cNvSpPr txBox="1"/>
          <p:nvPr/>
        </p:nvSpPr>
        <p:spPr>
          <a:xfrm>
            <a:off x="44997" y="5394897"/>
            <a:ext cx="2309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cs typeface="Arial" pitchFamily="34" charset="0"/>
              </a:rPr>
              <a:t>Membentuk</a:t>
            </a:r>
            <a:r>
              <a:rPr lang="en-US" altLang="ko-KR" sz="1200" dirty="0" smtClean="0">
                <a:cs typeface="Arial" pitchFamily="34" charset="0"/>
              </a:rPr>
              <a:t> Tim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altLang="ko-KR" sz="1200" dirty="0" err="1" smtClean="0">
                <a:cs typeface="Arial" pitchFamily="34" charset="0"/>
              </a:rPr>
              <a:t>Membentuk</a:t>
            </a:r>
            <a:r>
              <a:rPr lang="en-ID" altLang="ko-KR" sz="1200" dirty="0" smtClean="0">
                <a:cs typeface="Arial" pitchFamily="34" charset="0"/>
              </a:rPr>
              <a:t> </a:t>
            </a:r>
            <a:r>
              <a:rPr lang="en-ID" altLang="ko-KR" sz="1200" dirty="0" err="1" smtClean="0">
                <a:cs typeface="Arial" pitchFamily="34" charset="0"/>
              </a:rPr>
              <a:t>Konsep</a:t>
            </a:r>
            <a:endParaRPr lang="en-ID" altLang="ko-KR" sz="1200" dirty="0" smtClean="0"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altLang="ko-KR" sz="1200" dirty="0" err="1" smtClean="0">
                <a:cs typeface="Arial" pitchFamily="34" charset="0"/>
              </a:rPr>
              <a:t>Membentuk</a:t>
            </a:r>
            <a:r>
              <a:rPr lang="en-ID" altLang="ko-KR" sz="1200" dirty="0" smtClean="0">
                <a:cs typeface="Arial" pitchFamily="34" charset="0"/>
              </a:rPr>
              <a:t> </a:t>
            </a:r>
            <a:r>
              <a:rPr lang="en-ID" altLang="ko-KR" sz="1200" dirty="0" err="1" smtClean="0">
                <a:cs typeface="Arial" pitchFamily="34" charset="0"/>
              </a:rPr>
              <a:t>Sumber</a:t>
            </a:r>
            <a:r>
              <a:rPr lang="en-ID" altLang="ko-KR" sz="1200" dirty="0" smtClean="0">
                <a:cs typeface="Arial" pitchFamily="34" charset="0"/>
              </a:rPr>
              <a:t> </a:t>
            </a:r>
            <a:r>
              <a:rPr lang="en-ID" altLang="ko-KR" sz="1200" dirty="0" err="1" smtClean="0">
                <a:cs typeface="Arial" pitchFamily="34" charset="0"/>
              </a:rPr>
              <a:t>Daya</a:t>
            </a:r>
            <a:endParaRPr lang="en-ID" altLang="ko-KR" sz="1200" dirty="0" smtClean="0"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altLang="ko-KR" sz="1200" dirty="0" err="1" smtClean="0">
                <a:cs typeface="Arial" pitchFamily="34" charset="0"/>
              </a:rPr>
              <a:t>Membentuk</a:t>
            </a:r>
            <a:r>
              <a:rPr lang="en-ID" altLang="ko-KR" sz="1200" dirty="0" smtClean="0">
                <a:cs typeface="Arial" pitchFamily="34" charset="0"/>
              </a:rPr>
              <a:t> </a:t>
            </a:r>
            <a:r>
              <a:rPr lang="en-ID" altLang="ko-KR" sz="1200" dirty="0" err="1" smtClean="0">
                <a:cs typeface="Arial" pitchFamily="34" charset="0"/>
              </a:rPr>
              <a:t>Anggaran</a:t>
            </a:r>
            <a:r>
              <a:rPr lang="en-ID" altLang="ko-KR" sz="1200" dirty="0" smtClean="0">
                <a:cs typeface="Arial" pitchFamily="34" charset="0"/>
              </a:rPr>
              <a:t> Dana</a:t>
            </a:r>
            <a:endParaRPr lang="ko-KR" altLang="en-US" sz="1200" dirty="0">
              <a:cs typeface="Arial" pitchFamily="34" charset="0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xmlns="" id="{D5444A9C-04A2-4A04-8605-31EF5B7F06B9}"/>
              </a:ext>
            </a:extLst>
          </p:cNvPr>
          <p:cNvGrpSpPr/>
          <p:nvPr/>
        </p:nvGrpSpPr>
        <p:grpSpPr>
          <a:xfrm>
            <a:off x="2728059" y="4725166"/>
            <a:ext cx="337351" cy="337351"/>
            <a:chOff x="4319972" y="3176972"/>
            <a:chExt cx="504056" cy="504056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xmlns="" id="{83E26012-B116-405E-8633-7F0E9FC3285B}"/>
                </a:ext>
              </a:extLst>
            </p:cNvPr>
            <p:cNvSpPr/>
            <p:nvPr/>
          </p:nvSpPr>
          <p:spPr>
            <a:xfrm>
              <a:off x="4319972" y="3176972"/>
              <a:ext cx="504056" cy="504056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xmlns="" id="{BA4EDCD9-57F8-4C8E-A4A5-942F833F362B}"/>
                </a:ext>
              </a:extLst>
            </p:cNvPr>
            <p:cNvSpPr/>
            <p:nvPr/>
          </p:nvSpPr>
          <p:spPr>
            <a:xfrm>
              <a:off x="4418878" y="3275878"/>
              <a:ext cx="324000" cy="32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xmlns="" id="{6CD54C67-4261-4413-9316-C6F363A363A7}"/>
              </a:ext>
            </a:extLst>
          </p:cNvPr>
          <p:cNvGrpSpPr/>
          <p:nvPr/>
        </p:nvGrpSpPr>
        <p:grpSpPr>
          <a:xfrm flipV="1">
            <a:off x="5199352" y="3338899"/>
            <a:ext cx="1370064" cy="657364"/>
            <a:chOff x="3684730" y="4077072"/>
            <a:chExt cx="2040484" cy="657364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xmlns="" id="{8BE7E79A-9A3A-467B-9AFA-DD063AE487EB}"/>
                </a:ext>
              </a:extLst>
            </p:cNvPr>
            <p:cNvCxnSpPr/>
            <p:nvPr/>
          </p:nvCxnSpPr>
          <p:spPr>
            <a:xfrm>
              <a:off x="3684730" y="4077072"/>
              <a:ext cx="0" cy="657364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xmlns="" id="{BD1C2FBC-E2E1-4D89-B650-92E950EBDB39}"/>
                </a:ext>
              </a:extLst>
            </p:cNvPr>
            <p:cNvCxnSpPr/>
            <p:nvPr/>
          </p:nvCxnSpPr>
          <p:spPr>
            <a:xfrm flipH="1">
              <a:off x="3684730" y="4734436"/>
              <a:ext cx="2040484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5CAA8E8B-30C7-4EBD-AFF8-42D0B7685FE0}"/>
                </a:ext>
              </a:extLst>
            </p:cNvPr>
            <p:cNvCxnSpPr/>
            <p:nvPr/>
          </p:nvCxnSpPr>
          <p:spPr>
            <a:xfrm>
              <a:off x="5725214" y="4077072"/>
              <a:ext cx="0" cy="657364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xmlns="" id="{F111EBAA-2D61-4C46-8072-F8AF11567D60}"/>
              </a:ext>
            </a:extLst>
          </p:cNvPr>
          <p:cNvGrpSpPr/>
          <p:nvPr/>
        </p:nvGrpSpPr>
        <p:grpSpPr>
          <a:xfrm>
            <a:off x="4791772" y="1932638"/>
            <a:ext cx="2013488" cy="775730"/>
            <a:chOff x="5038992" y="1910934"/>
            <a:chExt cx="2222362" cy="856202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xmlns="" id="{77BC896A-D572-49E5-AA1B-25D11E23025D}"/>
                </a:ext>
              </a:extLst>
            </p:cNvPr>
            <p:cNvSpPr/>
            <p:nvPr/>
          </p:nvSpPr>
          <p:spPr>
            <a:xfrm>
              <a:off x="5038992" y="1910934"/>
              <a:ext cx="856202" cy="85620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000" dirty="0"/>
                <a:t>3</a:t>
              </a:r>
              <a:r>
                <a:rPr lang="en-ID" sz="2000" dirty="0" smtClean="0"/>
                <a:t>.</a:t>
              </a:r>
              <a:endParaRPr lang="en-US" sz="27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49761D1A-3A7B-42C0-AFE0-E4ABA5060A97}"/>
                </a:ext>
              </a:extLst>
            </p:cNvPr>
            <p:cNvSpPr txBox="1"/>
            <p:nvPr/>
          </p:nvSpPr>
          <p:spPr>
            <a:xfrm>
              <a:off x="5975078" y="2159671"/>
              <a:ext cx="1286276" cy="373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Desain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</p:grpSp>
      <p:sp>
        <p:nvSpPr>
          <p:cNvPr id="100" name="Isosceles Triangle 99">
            <a:extLst>
              <a:ext uri="{FF2B5EF4-FFF2-40B4-BE49-F238E27FC236}">
                <a16:creationId xmlns:a16="http://schemas.microsoft.com/office/drawing/2014/main" xmlns="" id="{17050C60-1330-48FD-941E-C8748ED26DB2}"/>
              </a:ext>
            </a:extLst>
          </p:cNvPr>
          <p:cNvSpPr/>
          <p:nvPr/>
        </p:nvSpPr>
        <p:spPr>
          <a:xfrm rot="10800000" flipV="1">
            <a:off x="5761156" y="3028727"/>
            <a:ext cx="257452" cy="221941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7463EA94-A194-417F-9AE9-E5A7C4938229}"/>
              </a:ext>
            </a:extLst>
          </p:cNvPr>
          <p:cNvSpPr txBox="1"/>
          <p:nvPr/>
        </p:nvSpPr>
        <p:spPr>
          <a:xfrm>
            <a:off x="4676275" y="5231924"/>
            <a:ext cx="2416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altLang="ko-KR" sz="1200" dirty="0" err="1" smtClean="0">
                <a:cs typeface="Arial" pitchFamily="34" charset="0"/>
              </a:rPr>
              <a:t>Perencanaan</a:t>
            </a:r>
            <a:r>
              <a:rPr lang="en-ID" altLang="ko-KR" sz="1200" dirty="0" smtClean="0">
                <a:cs typeface="Arial" pitchFamily="34" charset="0"/>
              </a:rPr>
              <a:t> Database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altLang="ko-KR" sz="1200" dirty="0" err="1" smtClean="0">
                <a:cs typeface="Arial" pitchFamily="34" charset="0"/>
              </a:rPr>
              <a:t>Perancangan</a:t>
            </a:r>
            <a:r>
              <a:rPr lang="en-ID" altLang="ko-KR" sz="1200" dirty="0" smtClean="0">
                <a:cs typeface="Arial" pitchFamily="34" charset="0"/>
              </a:rPr>
              <a:t> Interface</a:t>
            </a:r>
            <a:endParaRPr lang="ko-KR" altLang="en-US" sz="1200" dirty="0">
              <a:cs typeface="Arial" pitchFamily="34" charset="0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EEE0086D-AC95-4062-9934-E12E51FB6428}"/>
              </a:ext>
            </a:extLst>
          </p:cNvPr>
          <p:cNvGrpSpPr/>
          <p:nvPr/>
        </p:nvGrpSpPr>
        <p:grpSpPr>
          <a:xfrm>
            <a:off x="9653090" y="1910934"/>
            <a:ext cx="2450009" cy="801933"/>
            <a:chOff x="7894580" y="1910934"/>
            <a:chExt cx="2506682" cy="856202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xmlns="" id="{52212227-8785-453D-9F45-98DD87FE14C8}"/>
                </a:ext>
              </a:extLst>
            </p:cNvPr>
            <p:cNvSpPr/>
            <p:nvPr/>
          </p:nvSpPr>
          <p:spPr>
            <a:xfrm>
              <a:off x="7894580" y="1910934"/>
              <a:ext cx="856202" cy="856202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000" dirty="0" smtClean="0"/>
                <a:t>5.</a:t>
              </a:r>
              <a:endParaRPr lang="en-US" sz="27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DF1E10AF-FD9F-4038-944E-43F086E1CC99}"/>
                </a:ext>
              </a:extLst>
            </p:cNvPr>
            <p:cNvSpPr txBox="1"/>
            <p:nvPr/>
          </p:nvSpPr>
          <p:spPr>
            <a:xfrm>
              <a:off x="8814820" y="2124019"/>
              <a:ext cx="1586442" cy="361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Maintenance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xmlns="" id="{F8E5E930-B667-4C84-A0F4-F6966A75C1C9}"/>
              </a:ext>
            </a:extLst>
          </p:cNvPr>
          <p:cNvGrpSpPr/>
          <p:nvPr/>
        </p:nvGrpSpPr>
        <p:grpSpPr>
          <a:xfrm>
            <a:off x="9972160" y="4732050"/>
            <a:ext cx="337351" cy="337351"/>
            <a:chOff x="4319972" y="3176972"/>
            <a:chExt cx="504056" cy="504056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xmlns="" id="{62BE188A-6420-4501-B1E8-3F36CFBAAE16}"/>
                </a:ext>
              </a:extLst>
            </p:cNvPr>
            <p:cNvSpPr/>
            <p:nvPr/>
          </p:nvSpPr>
          <p:spPr>
            <a:xfrm>
              <a:off x="4319972" y="3176972"/>
              <a:ext cx="504056" cy="504056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xmlns="" id="{AFC9D767-3C6B-4BD4-8941-8E915CE482F7}"/>
                </a:ext>
              </a:extLst>
            </p:cNvPr>
            <p:cNvSpPr/>
            <p:nvPr/>
          </p:nvSpPr>
          <p:spPr>
            <a:xfrm>
              <a:off x="4418878" y="3275878"/>
              <a:ext cx="324000" cy="324000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xmlns="" id="{23D87328-AAE6-4B22-ACBC-79365701A706}"/>
              </a:ext>
            </a:extLst>
          </p:cNvPr>
          <p:cNvGrpSpPr/>
          <p:nvPr/>
        </p:nvGrpSpPr>
        <p:grpSpPr>
          <a:xfrm>
            <a:off x="11236459" y="4732050"/>
            <a:ext cx="337351" cy="337351"/>
            <a:chOff x="4319972" y="3176972"/>
            <a:chExt cx="504056" cy="504056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xmlns="" id="{8D6CF21E-440F-43D7-AF52-0458DBE8B9B6}"/>
                </a:ext>
              </a:extLst>
            </p:cNvPr>
            <p:cNvSpPr/>
            <p:nvPr/>
          </p:nvSpPr>
          <p:spPr>
            <a:xfrm>
              <a:off x="4319972" y="3176972"/>
              <a:ext cx="504056" cy="504056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xmlns="" id="{35510B1C-CB00-4F70-829D-749E33BD413F}"/>
                </a:ext>
              </a:extLst>
            </p:cNvPr>
            <p:cNvSpPr/>
            <p:nvPr/>
          </p:nvSpPr>
          <p:spPr>
            <a:xfrm>
              <a:off x="4418878" y="3275878"/>
              <a:ext cx="324000" cy="324000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911EAFD1-8C30-482D-9CBC-738DADAAA2DC}"/>
              </a:ext>
            </a:extLst>
          </p:cNvPr>
          <p:cNvSpPr txBox="1"/>
          <p:nvPr/>
        </p:nvSpPr>
        <p:spPr>
          <a:xfrm>
            <a:off x="9731269" y="4010512"/>
            <a:ext cx="866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29 </a:t>
            </a:r>
            <a:r>
              <a:rPr lang="en-ID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Oktober</a:t>
            </a:r>
            <a:r>
              <a:rPr lang="en-ID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2019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2E394350-6B16-414C-82B8-47B2DD438D03}"/>
              </a:ext>
            </a:extLst>
          </p:cNvPr>
          <p:cNvSpPr txBox="1"/>
          <p:nvPr/>
        </p:nvSpPr>
        <p:spPr>
          <a:xfrm>
            <a:off x="10930328" y="3985013"/>
            <a:ext cx="966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15 November2019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xmlns="" id="{453BAB59-472C-4D72-8CA9-003B8E675951}"/>
              </a:ext>
            </a:extLst>
          </p:cNvPr>
          <p:cNvGrpSpPr/>
          <p:nvPr/>
        </p:nvGrpSpPr>
        <p:grpSpPr>
          <a:xfrm flipV="1">
            <a:off x="10164487" y="3333848"/>
            <a:ext cx="1261769" cy="657364"/>
            <a:chOff x="3684730" y="4077072"/>
            <a:chExt cx="1025186" cy="657364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xmlns="" id="{C578F338-CCC4-406D-8B7A-48A852F3CA1A}"/>
                </a:ext>
              </a:extLst>
            </p:cNvPr>
            <p:cNvCxnSpPr/>
            <p:nvPr/>
          </p:nvCxnSpPr>
          <p:spPr>
            <a:xfrm>
              <a:off x="3684730" y="4077072"/>
              <a:ext cx="0" cy="65736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xmlns="" id="{485E1D77-D31C-4675-A28F-6F9FB2D914FB}"/>
                </a:ext>
              </a:extLst>
            </p:cNvPr>
            <p:cNvCxnSpPr/>
            <p:nvPr/>
          </p:nvCxnSpPr>
          <p:spPr>
            <a:xfrm flipH="1">
              <a:off x="3684730" y="4734436"/>
              <a:ext cx="102024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xmlns="" id="{C8AEDE24-3042-4806-B1F0-80E3A8CB6281}"/>
                </a:ext>
              </a:extLst>
            </p:cNvPr>
            <p:cNvCxnSpPr/>
            <p:nvPr/>
          </p:nvCxnSpPr>
          <p:spPr>
            <a:xfrm>
              <a:off x="4709916" y="4077072"/>
              <a:ext cx="0" cy="65736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7" name="Isosceles Triangle 116">
            <a:extLst>
              <a:ext uri="{FF2B5EF4-FFF2-40B4-BE49-F238E27FC236}">
                <a16:creationId xmlns:a16="http://schemas.microsoft.com/office/drawing/2014/main" xmlns="" id="{76594C48-D019-4F83-887E-3B9D3FAEB677}"/>
              </a:ext>
            </a:extLst>
          </p:cNvPr>
          <p:cNvSpPr/>
          <p:nvPr/>
        </p:nvSpPr>
        <p:spPr>
          <a:xfrm rot="10800000" flipV="1">
            <a:off x="10666644" y="3046899"/>
            <a:ext cx="257452" cy="221941"/>
          </a:xfrm>
          <a:prstGeom prst="triangl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2EB1678C-6936-4E80-A7A7-5F31546CBFC7}"/>
              </a:ext>
            </a:extLst>
          </p:cNvPr>
          <p:cNvSpPr txBox="1"/>
          <p:nvPr/>
        </p:nvSpPr>
        <p:spPr>
          <a:xfrm>
            <a:off x="9745275" y="5264879"/>
            <a:ext cx="2053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Pemeliharaan</a:t>
            </a:r>
            <a:r>
              <a:rPr lang="en-ID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ID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ID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ID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Perbaikan</a:t>
            </a:r>
            <a:r>
              <a:rPr lang="en-ID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ID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endParaRPr lang="en-ID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Finalisasi</a:t>
            </a:r>
            <a:endParaRPr lang="en-ID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48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 err="1" smtClean="0"/>
              <a:t>Alokasi</a:t>
            </a:r>
            <a:r>
              <a:rPr lang="en-ID" dirty="0" smtClean="0"/>
              <a:t> Dana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629472"/>
              </p:ext>
            </p:extLst>
          </p:nvPr>
        </p:nvGraphicFramePr>
        <p:xfrm>
          <a:off x="906351" y="1321329"/>
          <a:ext cx="10118700" cy="4629453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005014">
                  <a:extLst>
                    <a:ext uri="{9D8B030D-6E8A-4147-A177-3AD203B41FA5}">
                      <a16:colId xmlns:a16="http://schemas.microsoft.com/office/drawing/2014/main" xmlns="" val="4067791115"/>
                    </a:ext>
                  </a:extLst>
                </a:gridCol>
                <a:gridCol w="2139138">
                  <a:extLst>
                    <a:ext uri="{9D8B030D-6E8A-4147-A177-3AD203B41FA5}">
                      <a16:colId xmlns:a16="http://schemas.microsoft.com/office/drawing/2014/main" xmlns="" val="2421475427"/>
                    </a:ext>
                  </a:extLst>
                </a:gridCol>
                <a:gridCol w="2894259">
                  <a:extLst>
                    <a:ext uri="{9D8B030D-6E8A-4147-A177-3AD203B41FA5}">
                      <a16:colId xmlns:a16="http://schemas.microsoft.com/office/drawing/2014/main" xmlns="" val="3723945198"/>
                    </a:ext>
                  </a:extLst>
                </a:gridCol>
                <a:gridCol w="2080289">
                  <a:extLst>
                    <a:ext uri="{9D8B030D-6E8A-4147-A177-3AD203B41FA5}">
                      <a16:colId xmlns:a16="http://schemas.microsoft.com/office/drawing/2014/main" xmlns="" val="1796824374"/>
                    </a:ext>
                  </a:extLst>
                </a:gridCol>
              </a:tblGrid>
              <a:tr h="395367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Jenis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Perlengkapan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3" marR="41733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Volume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3" marR="41733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Harga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Satuan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Rp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3" marR="41733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Nilai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Rp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3" marR="41733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6034160"/>
                  </a:ext>
                </a:extLst>
              </a:tr>
              <a:tr h="395367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effectLst/>
                        </a:rPr>
                        <a:t>Peralatan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Dapur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3" marR="41733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 set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3" marR="41733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100.000.000 / set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3" marR="41733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100.000.000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3" marR="41733" marT="0" marB="0"/>
                </a:tc>
                <a:extLst>
                  <a:ext uri="{0D108BD9-81ED-4DB2-BD59-A6C34878D82A}">
                    <a16:rowId xmlns:a16="http://schemas.microsoft.com/office/drawing/2014/main" xmlns="" val="2329126682"/>
                  </a:ext>
                </a:extLst>
              </a:tr>
              <a:tr h="26357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PC </a:t>
                      </a:r>
                      <a:r>
                        <a:rPr lang="en-US" sz="1400" b="0" dirty="0" err="1">
                          <a:effectLst/>
                        </a:rPr>
                        <a:t>dan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peralatannya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3" marR="41733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 unit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3" marR="41733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15.000.000 / unit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3" marR="41733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45.000.000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3" marR="41733" marT="0" marB="0"/>
                </a:tc>
                <a:extLst>
                  <a:ext uri="{0D108BD9-81ED-4DB2-BD59-A6C34878D82A}">
                    <a16:rowId xmlns:a16="http://schemas.microsoft.com/office/drawing/2014/main" xmlns="" val="1678115973"/>
                  </a:ext>
                </a:extLst>
              </a:tr>
              <a:tr h="395367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effectLst/>
                        </a:rPr>
                        <a:t>Wifi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3" marR="41733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 unit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3" marR="41733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500.000 / unit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3" marR="41733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500.000 / unit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3" marR="41733" marT="0" marB="0"/>
                </a:tc>
                <a:extLst>
                  <a:ext uri="{0D108BD9-81ED-4DB2-BD59-A6C34878D82A}">
                    <a16:rowId xmlns:a16="http://schemas.microsoft.com/office/drawing/2014/main" xmlns="" val="471041150"/>
                  </a:ext>
                </a:extLst>
              </a:tr>
              <a:tr h="395367">
                <a:tc gridSpan="3">
                  <a:txBody>
                    <a:bodyPr/>
                    <a:lstStyle/>
                    <a:p>
                      <a:pPr marL="4572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Sub Total (</a:t>
                      </a:r>
                      <a:r>
                        <a:rPr lang="en-US" sz="1400" dirty="0" err="1">
                          <a:effectLst/>
                        </a:rPr>
                        <a:t>Rp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3" marR="4173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145.500.000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3" marR="41733" marT="0" marB="0"/>
                </a:tc>
                <a:extLst>
                  <a:ext uri="{0D108BD9-81ED-4DB2-BD59-A6C34878D82A}">
                    <a16:rowId xmlns:a16="http://schemas.microsoft.com/office/drawing/2014/main" xmlns="" val="3369412514"/>
                  </a:ext>
                </a:extLst>
              </a:tr>
              <a:tr h="395367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Bahan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Habis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Pakai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3" marR="41733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Volume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3" marR="41733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Harga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Satuan</a:t>
                      </a:r>
                      <a:r>
                        <a:rPr lang="en-US" sz="1400" dirty="0">
                          <a:effectLst/>
                        </a:rPr>
                        <a:t> (</a:t>
                      </a:r>
                      <a:r>
                        <a:rPr lang="en-US" sz="1400" dirty="0" err="1">
                          <a:effectLst/>
                        </a:rPr>
                        <a:t>Rp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3" marR="41733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Nilai</a:t>
                      </a:r>
                      <a:r>
                        <a:rPr lang="en-US" sz="1400" dirty="0">
                          <a:effectLst/>
                        </a:rPr>
                        <a:t> (</a:t>
                      </a:r>
                      <a:r>
                        <a:rPr lang="en-US" sz="1400" dirty="0" err="1">
                          <a:effectLst/>
                        </a:rPr>
                        <a:t>Rp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3" marR="41733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1417559"/>
                  </a:ext>
                </a:extLst>
              </a:tr>
              <a:tr h="395367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effectLst/>
                        </a:rPr>
                        <a:t>Bahan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Makanan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3" marR="41733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 </a:t>
                      </a:r>
                      <a:r>
                        <a:rPr lang="en-US" sz="1400" dirty="0" err="1">
                          <a:effectLst/>
                        </a:rPr>
                        <a:t>tahun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3" marR="41733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60.000.000 / </a:t>
                      </a:r>
                      <a:r>
                        <a:rPr lang="en-US" sz="1400" dirty="0" err="1">
                          <a:effectLst/>
                        </a:rPr>
                        <a:t>bulan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3" marR="41733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720.000.000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3" marR="41733" marT="0" marB="0"/>
                </a:tc>
                <a:extLst>
                  <a:ext uri="{0D108BD9-81ED-4DB2-BD59-A6C34878D82A}">
                    <a16:rowId xmlns:a16="http://schemas.microsoft.com/office/drawing/2014/main" xmlns="" val="1169320120"/>
                  </a:ext>
                </a:extLst>
              </a:tr>
              <a:tr h="395367">
                <a:tc gridSpan="3">
                  <a:txBody>
                    <a:bodyPr/>
                    <a:lstStyle/>
                    <a:p>
                      <a:pPr marL="4572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Sub Total (</a:t>
                      </a:r>
                      <a:r>
                        <a:rPr lang="en-US" sz="1400" dirty="0" err="1">
                          <a:effectLst/>
                        </a:rPr>
                        <a:t>Rp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3" marR="4173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720.000.000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3" marR="41733" marT="0" marB="0"/>
                </a:tc>
                <a:extLst>
                  <a:ext uri="{0D108BD9-81ED-4DB2-BD59-A6C34878D82A}">
                    <a16:rowId xmlns:a16="http://schemas.microsoft.com/office/drawing/2014/main" xmlns="" val="4056754995"/>
                  </a:ext>
                </a:extLst>
              </a:tr>
              <a:tr h="395367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Lain-lain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3" marR="41733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Volume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3" marR="41733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Harga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Satuan</a:t>
                      </a:r>
                      <a:r>
                        <a:rPr lang="en-US" sz="1400" dirty="0">
                          <a:effectLst/>
                        </a:rPr>
                        <a:t> (</a:t>
                      </a:r>
                      <a:r>
                        <a:rPr lang="en-US" sz="1400" dirty="0" err="1">
                          <a:effectLst/>
                        </a:rPr>
                        <a:t>Rp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3" marR="41733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Nilai</a:t>
                      </a:r>
                      <a:r>
                        <a:rPr lang="en-US" sz="1400" dirty="0">
                          <a:effectLst/>
                        </a:rPr>
                        <a:t> (</a:t>
                      </a:r>
                      <a:r>
                        <a:rPr lang="en-US" sz="1400" dirty="0" err="1">
                          <a:effectLst/>
                        </a:rPr>
                        <a:t>Rp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3" marR="41733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8907375"/>
                  </a:ext>
                </a:extLst>
              </a:tr>
              <a:tr h="26357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effectLst/>
                        </a:rPr>
                        <a:t>Upah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0" dirty="0" err="1">
                          <a:effectLst/>
                        </a:rPr>
                        <a:t>Kurir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3" marR="41733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 tahun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3" marR="41733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4.000.000 / </a:t>
                      </a:r>
                      <a:r>
                        <a:rPr lang="en-US" sz="1400" dirty="0" err="1">
                          <a:effectLst/>
                        </a:rPr>
                        <a:t>bulan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3" marR="41733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48.000.000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3" marR="41733" marT="0" marB="0"/>
                </a:tc>
                <a:extLst>
                  <a:ext uri="{0D108BD9-81ED-4DB2-BD59-A6C34878D82A}">
                    <a16:rowId xmlns:a16="http://schemas.microsoft.com/office/drawing/2014/main" xmlns="" val="2826276082"/>
                  </a:ext>
                </a:extLst>
              </a:tr>
              <a:tr h="263578">
                <a:tc gridSpan="3">
                  <a:txBody>
                    <a:bodyPr/>
                    <a:lstStyle/>
                    <a:p>
                      <a:pPr marL="4572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Sub Total (</a:t>
                      </a:r>
                      <a:r>
                        <a:rPr lang="en-US" sz="1400" dirty="0" err="1">
                          <a:effectLst/>
                        </a:rPr>
                        <a:t>Rp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3" marR="4173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48.000.000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3" marR="41733" marT="0" marB="0"/>
                </a:tc>
                <a:extLst>
                  <a:ext uri="{0D108BD9-81ED-4DB2-BD59-A6C34878D82A}">
                    <a16:rowId xmlns:a16="http://schemas.microsoft.com/office/drawing/2014/main" xmlns="" val="2848374923"/>
                  </a:ext>
                </a:extLst>
              </a:tr>
              <a:tr h="395367">
                <a:tc gridSpan="3">
                  <a:txBody>
                    <a:bodyPr/>
                    <a:lstStyle/>
                    <a:p>
                      <a:pPr marL="4572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Total (</a:t>
                      </a:r>
                      <a:r>
                        <a:rPr lang="en-US" sz="1400" dirty="0" err="1">
                          <a:effectLst/>
                        </a:rPr>
                        <a:t>Rp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3" marR="4173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913.500.000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3" marR="41733" marT="0" marB="0"/>
                </a:tc>
                <a:extLst>
                  <a:ext uri="{0D108BD9-81ED-4DB2-BD59-A6C34878D82A}">
                    <a16:rowId xmlns:a16="http://schemas.microsoft.com/office/drawing/2014/main" xmlns="" val="3629033876"/>
                  </a:ext>
                </a:extLst>
              </a:tr>
              <a:tr h="131789">
                <a:tc gridSpan="4"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</a:rPr>
                        <a:t>Terbilang</a:t>
                      </a:r>
                      <a:r>
                        <a:rPr lang="en-US" sz="1600" b="0" dirty="0">
                          <a:effectLst/>
                        </a:rPr>
                        <a:t> </a:t>
                      </a:r>
                      <a:r>
                        <a:rPr lang="en-US" sz="1600" b="0" dirty="0" err="1">
                          <a:effectLst/>
                        </a:rPr>
                        <a:t>sembilan</a:t>
                      </a:r>
                      <a:r>
                        <a:rPr lang="en-US" sz="1600" b="0" dirty="0">
                          <a:effectLst/>
                        </a:rPr>
                        <a:t> </a:t>
                      </a:r>
                      <a:r>
                        <a:rPr lang="en-US" sz="1600" b="0" dirty="0" err="1">
                          <a:effectLst/>
                        </a:rPr>
                        <a:t>ratus</a:t>
                      </a:r>
                      <a:r>
                        <a:rPr lang="en-US" sz="1600" b="0" dirty="0">
                          <a:effectLst/>
                        </a:rPr>
                        <a:t> </a:t>
                      </a:r>
                      <a:r>
                        <a:rPr lang="en-US" sz="1600" b="0" dirty="0" err="1">
                          <a:effectLst/>
                        </a:rPr>
                        <a:t>tiga</a:t>
                      </a:r>
                      <a:r>
                        <a:rPr lang="en-US" sz="1600" b="0" dirty="0">
                          <a:effectLst/>
                        </a:rPr>
                        <a:t> </a:t>
                      </a:r>
                      <a:r>
                        <a:rPr lang="en-US" sz="1600" b="0" dirty="0" err="1">
                          <a:effectLst/>
                        </a:rPr>
                        <a:t>belas</a:t>
                      </a:r>
                      <a:r>
                        <a:rPr lang="en-US" sz="1600" b="0" dirty="0">
                          <a:effectLst/>
                        </a:rPr>
                        <a:t> </a:t>
                      </a:r>
                      <a:r>
                        <a:rPr lang="en-US" sz="1600" b="0" dirty="0" err="1">
                          <a:effectLst/>
                        </a:rPr>
                        <a:t>juta</a:t>
                      </a:r>
                      <a:r>
                        <a:rPr lang="en-US" sz="1600" b="0" dirty="0">
                          <a:effectLst/>
                        </a:rPr>
                        <a:t> lima </a:t>
                      </a:r>
                      <a:r>
                        <a:rPr lang="en-US" sz="1600" b="0" dirty="0" err="1">
                          <a:effectLst/>
                        </a:rPr>
                        <a:t>ratus</a:t>
                      </a:r>
                      <a:r>
                        <a:rPr lang="en-US" sz="1600" b="0" dirty="0">
                          <a:effectLst/>
                        </a:rPr>
                        <a:t> </a:t>
                      </a:r>
                      <a:r>
                        <a:rPr lang="en-US" sz="1600" b="0" dirty="0" err="1">
                          <a:effectLst/>
                        </a:rPr>
                        <a:t>ribu</a:t>
                      </a:r>
                      <a:r>
                        <a:rPr lang="en-US" sz="1600" b="0" dirty="0">
                          <a:effectLst/>
                        </a:rPr>
                        <a:t> rupiah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33" marR="4173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31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2162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Mockup</a:t>
            </a:r>
            <a:endParaRPr lang="ko-KR" altLang="en-US" dirty="0"/>
          </a:p>
        </p:txBody>
      </p:sp>
      <p:pic>
        <p:nvPicPr>
          <p:cNvPr id="1032" name="Picture 8" descr="C:\Users\Ajie Rafhael\Pictures\Screenshots\Screenshot (5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1109663"/>
            <a:ext cx="8358187" cy="512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6108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Mockup</a:t>
            </a:r>
            <a:endParaRPr lang="ko-KR" altLang="en-US" dirty="0"/>
          </a:p>
        </p:txBody>
      </p:sp>
      <p:pic>
        <p:nvPicPr>
          <p:cNvPr id="1031" name="Picture 7" descr="C:\Users\Ajie Rafhael\Pictures\Screenshots\Screenshot (5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438" y="936937"/>
            <a:ext cx="8552030" cy="544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91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Mockup</a:t>
            </a:r>
            <a:endParaRPr lang="ko-KR" altLang="en-US" dirty="0"/>
          </a:p>
        </p:txBody>
      </p:sp>
      <p:pic>
        <p:nvPicPr>
          <p:cNvPr id="1034" name="Picture 10" descr="C:\Users\Ajie Rafhael\Pictures\Screenshots\Screenshot (49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555" y="1106211"/>
            <a:ext cx="8274471" cy="519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91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Mockup</a:t>
            </a:r>
            <a:endParaRPr lang="ko-KR" altLang="en-US" dirty="0"/>
          </a:p>
        </p:txBody>
      </p:sp>
      <p:pic>
        <p:nvPicPr>
          <p:cNvPr id="4" name="Picture 3" descr="C:\Users\Ajie Rafhael\Pictures\Screenshots\Screenshot (5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906" y="1159427"/>
            <a:ext cx="9640286" cy="542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042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Mockup</a:t>
            </a:r>
            <a:endParaRPr lang="ko-KR" altLang="en-US" dirty="0"/>
          </a:p>
        </p:txBody>
      </p:sp>
      <p:pic>
        <p:nvPicPr>
          <p:cNvPr id="1030" name="Picture 6" descr="C:\Users\Ajie Rafhael\Pictures\Screenshots\Screenshot (4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81" y="1663700"/>
            <a:ext cx="10094669" cy="425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224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Mockup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42914"/>
            <a:ext cx="10058400" cy="531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5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86038" y="1905802"/>
            <a:ext cx="99621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Click </a:t>
            </a:r>
            <a:r>
              <a:rPr lang="en-US" dirty="0"/>
              <a:t>Fit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, </a:t>
            </a:r>
            <a:r>
              <a:rPr lang="en-US" dirty="0" err="1"/>
              <a:t>minuman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cemilan</a:t>
            </a:r>
            <a:r>
              <a:rPr lang="en-US" dirty="0"/>
              <a:t> </a:t>
            </a:r>
            <a:r>
              <a:rPr lang="en-US" dirty="0" err="1"/>
              <a:t>sehat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online.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Clik</a:t>
            </a:r>
            <a:r>
              <a:rPr lang="en-US" dirty="0"/>
              <a:t> Fit,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memesan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, </a:t>
            </a:r>
            <a:r>
              <a:rPr lang="en-US" dirty="0" err="1"/>
              <a:t>minuman</a:t>
            </a:r>
            <a:r>
              <a:rPr lang="en-US" dirty="0"/>
              <a:t>,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cemilan</a:t>
            </a:r>
            <a:r>
              <a:rPr lang="en-US" dirty="0"/>
              <a:t> </a:t>
            </a:r>
            <a:r>
              <a:rPr lang="en-US" dirty="0" err="1"/>
              <a:t>sehat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gizi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detail.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kalori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artikel-artikel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0762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raphic 236">
            <a:extLst>
              <a:ext uri="{FF2B5EF4-FFF2-40B4-BE49-F238E27FC236}">
                <a16:creationId xmlns:a16="http://schemas.microsoft.com/office/drawing/2014/main" xmlns="" id="{7BA41251-0C73-44A4-A994-58F6BDB31F8A}"/>
              </a:ext>
            </a:extLst>
          </p:cNvPr>
          <p:cNvSpPr/>
          <p:nvPr/>
        </p:nvSpPr>
        <p:spPr>
          <a:xfrm>
            <a:off x="3483926" y="665562"/>
            <a:ext cx="5609273" cy="5684438"/>
          </a:xfrm>
          <a:custGeom>
            <a:avLst/>
            <a:gdLst>
              <a:gd name="connsiteX0" fmla="*/ 1640862 w 1658626"/>
              <a:gd name="connsiteY0" fmla="*/ 1905833 h 1903290"/>
              <a:gd name="connsiteX1" fmla="*/ 26402 w 1658626"/>
              <a:gd name="connsiteY1" fmla="*/ 1905833 h 1903290"/>
              <a:gd name="connsiteX2" fmla="*/ 16234 w 1658626"/>
              <a:gd name="connsiteY2" fmla="*/ 1877871 h 1903290"/>
              <a:gd name="connsiteX3" fmla="*/ 23224 w 1658626"/>
              <a:gd name="connsiteY3" fmla="*/ 1740605 h 1903290"/>
              <a:gd name="connsiteX4" fmla="*/ 28308 w 1658626"/>
              <a:gd name="connsiteY4" fmla="*/ 1627488 h 1903290"/>
              <a:gd name="connsiteX5" fmla="*/ 43878 w 1658626"/>
              <a:gd name="connsiteY5" fmla="*/ 1279240 h 1903290"/>
              <a:gd name="connsiteX6" fmla="*/ 56905 w 1658626"/>
              <a:gd name="connsiteY6" fmla="*/ 995494 h 1903290"/>
              <a:gd name="connsiteX7" fmla="*/ 64849 w 1658626"/>
              <a:gd name="connsiteY7" fmla="*/ 840435 h 1903290"/>
              <a:gd name="connsiteX8" fmla="*/ 46102 w 1658626"/>
              <a:gd name="connsiteY8" fmla="*/ 603715 h 1903290"/>
              <a:gd name="connsiteX9" fmla="*/ 25448 w 1658626"/>
              <a:gd name="connsiteY9" fmla="*/ 384789 h 1903290"/>
              <a:gd name="connsiteX10" fmla="*/ 5748 w 1658626"/>
              <a:gd name="connsiteY10" fmla="*/ 170311 h 1903290"/>
              <a:gd name="connsiteX11" fmla="*/ 6701 w 1658626"/>
              <a:gd name="connsiteY11" fmla="*/ 35905 h 1903290"/>
              <a:gd name="connsiteX12" fmla="*/ 18458 w 1658626"/>
              <a:gd name="connsiteY12" fmla="*/ 15569 h 1903290"/>
              <a:gd name="connsiteX13" fmla="*/ 33074 w 1658626"/>
              <a:gd name="connsiteY13" fmla="*/ 23513 h 1903290"/>
              <a:gd name="connsiteX14" fmla="*/ 62307 w 1658626"/>
              <a:gd name="connsiteY14" fmla="*/ 48615 h 1903290"/>
              <a:gd name="connsiteX15" fmla="*/ 80736 w 1658626"/>
              <a:gd name="connsiteY15" fmla="*/ 45755 h 1903290"/>
              <a:gd name="connsiteX16" fmla="*/ 118230 w 1658626"/>
              <a:gd name="connsiteY16" fmla="*/ 44484 h 1903290"/>
              <a:gd name="connsiteX17" fmla="*/ 147145 w 1658626"/>
              <a:gd name="connsiteY17" fmla="*/ 46073 h 1903290"/>
              <a:gd name="connsiteX18" fmla="*/ 228805 w 1658626"/>
              <a:gd name="connsiteY18" fmla="*/ 44802 h 1903290"/>
              <a:gd name="connsiteX19" fmla="*/ 235160 w 1658626"/>
              <a:gd name="connsiteY19" fmla="*/ 46073 h 1903290"/>
              <a:gd name="connsiteX20" fmla="*/ 360987 w 1658626"/>
              <a:gd name="connsiteY20" fmla="*/ 39400 h 1903290"/>
              <a:gd name="connsiteX21" fmla="*/ 380369 w 1658626"/>
              <a:gd name="connsiteY21" fmla="*/ 42896 h 1903290"/>
              <a:gd name="connsiteX22" fmla="*/ 397209 w 1658626"/>
              <a:gd name="connsiteY22" fmla="*/ 45120 h 1903290"/>
              <a:gd name="connsiteX23" fmla="*/ 443600 w 1658626"/>
              <a:gd name="connsiteY23" fmla="*/ 43213 h 1903290"/>
              <a:gd name="connsiteX24" fmla="*/ 523990 w 1658626"/>
              <a:gd name="connsiteY24" fmla="*/ 44167 h 1903290"/>
              <a:gd name="connsiteX25" fmla="*/ 601837 w 1658626"/>
              <a:gd name="connsiteY25" fmla="*/ 45120 h 1903290"/>
              <a:gd name="connsiteX26" fmla="*/ 675871 w 1658626"/>
              <a:gd name="connsiteY26" fmla="*/ 43213 h 1903290"/>
              <a:gd name="connsiteX27" fmla="*/ 678096 w 1658626"/>
              <a:gd name="connsiteY27" fmla="*/ 42578 h 1903290"/>
              <a:gd name="connsiteX28" fmla="*/ 764204 w 1658626"/>
              <a:gd name="connsiteY28" fmla="*/ 47344 h 1903290"/>
              <a:gd name="connsiteX29" fmla="*/ 770559 w 1658626"/>
              <a:gd name="connsiteY29" fmla="*/ 48933 h 1903290"/>
              <a:gd name="connsiteX30" fmla="*/ 895115 w 1658626"/>
              <a:gd name="connsiteY30" fmla="*/ 49250 h 1903290"/>
              <a:gd name="connsiteX31" fmla="*/ 927843 w 1658626"/>
              <a:gd name="connsiteY31" fmla="*/ 53381 h 1903290"/>
              <a:gd name="connsiteX32" fmla="*/ 968196 w 1658626"/>
              <a:gd name="connsiteY32" fmla="*/ 44484 h 1903290"/>
              <a:gd name="connsiteX33" fmla="*/ 1000606 w 1658626"/>
              <a:gd name="connsiteY33" fmla="*/ 43213 h 1903290"/>
              <a:gd name="connsiteX34" fmla="*/ 1031745 w 1658626"/>
              <a:gd name="connsiteY34" fmla="*/ 45120 h 1903290"/>
              <a:gd name="connsiteX35" fmla="*/ 1069875 w 1658626"/>
              <a:gd name="connsiteY35" fmla="*/ 50204 h 1903290"/>
              <a:gd name="connsiteX36" fmla="*/ 1083856 w 1658626"/>
              <a:gd name="connsiteY36" fmla="*/ 33681 h 1903290"/>
              <a:gd name="connsiteX37" fmla="*/ 1088939 w 1658626"/>
              <a:gd name="connsiteY37" fmla="*/ 3495 h 1903290"/>
              <a:gd name="connsiteX38" fmla="*/ 1094659 w 1658626"/>
              <a:gd name="connsiteY38" fmla="*/ 0 h 1903290"/>
              <a:gd name="connsiteX39" fmla="*/ 1101014 w 1658626"/>
              <a:gd name="connsiteY39" fmla="*/ 1589 h 1903290"/>
              <a:gd name="connsiteX40" fmla="*/ 1108322 w 1658626"/>
              <a:gd name="connsiteY40" fmla="*/ 19382 h 1903290"/>
              <a:gd name="connsiteX41" fmla="*/ 1143274 w 1658626"/>
              <a:gd name="connsiteY41" fmla="*/ 45437 h 1903290"/>
              <a:gd name="connsiteX42" fmla="*/ 1228747 w 1658626"/>
              <a:gd name="connsiteY42" fmla="*/ 41942 h 1903290"/>
              <a:gd name="connsiteX43" fmla="*/ 1304052 w 1658626"/>
              <a:gd name="connsiteY43" fmla="*/ 47026 h 1903290"/>
              <a:gd name="connsiteX44" fmla="*/ 1368237 w 1658626"/>
              <a:gd name="connsiteY44" fmla="*/ 39718 h 1903290"/>
              <a:gd name="connsiteX45" fmla="*/ 1383171 w 1658626"/>
              <a:gd name="connsiteY45" fmla="*/ 36541 h 1903290"/>
              <a:gd name="connsiteX46" fmla="*/ 1472457 w 1658626"/>
              <a:gd name="connsiteY46" fmla="*/ 40036 h 1903290"/>
              <a:gd name="connsiteX47" fmla="*/ 1636096 w 1658626"/>
              <a:gd name="connsiteY47" fmla="*/ 50839 h 1903290"/>
              <a:gd name="connsiteX48" fmla="*/ 1655478 w 1658626"/>
              <a:gd name="connsiteY48" fmla="*/ 67997 h 1903290"/>
              <a:gd name="connsiteX49" fmla="*/ 1660880 w 1658626"/>
              <a:gd name="connsiteY49" fmla="*/ 125191 h 1903290"/>
              <a:gd name="connsiteX50" fmla="*/ 1652618 w 1658626"/>
              <a:gd name="connsiteY50" fmla="*/ 249112 h 1903290"/>
              <a:gd name="connsiteX51" fmla="*/ 1641497 w 1658626"/>
              <a:gd name="connsiteY51" fmla="*/ 477570 h 1903290"/>
              <a:gd name="connsiteX52" fmla="*/ 1625928 w 1658626"/>
              <a:gd name="connsiteY52" fmla="*/ 779110 h 1903290"/>
              <a:gd name="connsiteX53" fmla="*/ 1614807 w 1658626"/>
              <a:gd name="connsiteY53" fmla="*/ 1003120 h 1903290"/>
              <a:gd name="connsiteX54" fmla="*/ 1603368 w 1658626"/>
              <a:gd name="connsiteY54" fmla="*/ 1220457 h 1903290"/>
              <a:gd name="connsiteX55" fmla="*/ 1607816 w 1658626"/>
              <a:gd name="connsiteY55" fmla="*/ 1382507 h 1903290"/>
              <a:gd name="connsiteX56" fmla="*/ 1624021 w 1658626"/>
              <a:gd name="connsiteY56" fmla="*/ 1583957 h 1903290"/>
              <a:gd name="connsiteX57" fmla="*/ 1640544 w 1658626"/>
              <a:gd name="connsiteY57" fmla="*/ 1794304 h 1903290"/>
              <a:gd name="connsiteX58" fmla="*/ 1646899 w 1658626"/>
              <a:gd name="connsiteY58" fmla="*/ 1882955 h 1903290"/>
              <a:gd name="connsiteX59" fmla="*/ 1640862 w 1658626"/>
              <a:gd name="connsiteY59" fmla="*/ 1905833 h 1903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658626" h="1903290">
                <a:moveTo>
                  <a:pt x="1640862" y="1905833"/>
                </a:moveTo>
                <a:cubicBezTo>
                  <a:pt x="1102602" y="1905833"/>
                  <a:pt x="564661" y="1905833"/>
                  <a:pt x="26402" y="1905833"/>
                </a:cubicBezTo>
                <a:cubicBezTo>
                  <a:pt x="16869" y="1898525"/>
                  <a:pt x="16234" y="1888357"/>
                  <a:pt x="16234" y="1877871"/>
                </a:cubicBezTo>
                <a:cubicBezTo>
                  <a:pt x="16551" y="1832116"/>
                  <a:pt x="20047" y="1786361"/>
                  <a:pt x="23224" y="1740605"/>
                </a:cubicBezTo>
                <a:cubicBezTo>
                  <a:pt x="25766" y="1702794"/>
                  <a:pt x="27355" y="1664982"/>
                  <a:pt x="28308" y="1627488"/>
                </a:cubicBezTo>
                <a:cubicBezTo>
                  <a:pt x="31168" y="1511194"/>
                  <a:pt x="40382" y="1395535"/>
                  <a:pt x="43878" y="1279240"/>
                </a:cubicBezTo>
                <a:cubicBezTo>
                  <a:pt x="46737" y="1184552"/>
                  <a:pt x="53728" y="1090182"/>
                  <a:pt x="56905" y="995494"/>
                </a:cubicBezTo>
                <a:cubicBezTo>
                  <a:pt x="58494" y="943702"/>
                  <a:pt x="65166" y="892227"/>
                  <a:pt x="64849" y="840435"/>
                </a:cubicBezTo>
                <a:cubicBezTo>
                  <a:pt x="64531" y="760998"/>
                  <a:pt x="53092" y="682516"/>
                  <a:pt x="46102" y="603715"/>
                </a:cubicBezTo>
                <a:cubicBezTo>
                  <a:pt x="39747" y="530634"/>
                  <a:pt x="32439" y="457870"/>
                  <a:pt x="25448" y="384789"/>
                </a:cubicBezTo>
                <a:cubicBezTo>
                  <a:pt x="18140" y="313296"/>
                  <a:pt x="9879" y="241804"/>
                  <a:pt x="5748" y="170311"/>
                </a:cubicBezTo>
                <a:cubicBezTo>
                  <a:pt x="3206" y="125827"/>
                  <a:pt x="-6326" y="80707"/>
                  <a:pt x="6701" y="35905"/>
                </a:cubicBezTo>
                <a:cubicBezTo>
                  <a:pt x="8926" y="27962"/>
                  <a:pt x="10514" y="20018"/>
                  <a:pt x="18458" y="15569"/>
                </a:cubicBezTo>
                <a:cubicBezTo>
                  <a:pt x="27037" y="11439"/>
                  <a:pt x="31803" y="16840"/>
                  <a:pt x="33074" y="23513"/>
                </a:cubicBezTo>
                <a:cubicBezTo>
                  <a:pt x="36569" y="39718"/>
                  <a:pt x="52457" y="40354"/>
                  <a:pt x="62307" y="48615"/>
                </a:cubicBezTo>
                <a:cubicBezTo>
                  <a:pt x="67708" y="53063"/>
                  <a:pt x="75016" y="49886"/>
                  <a:pt x="80736" y="45755"/>
                </a:cubicBezTo>
                <a:cubicBezTo>
                  <a:pt x="92810" y="36858"/>
                  <a:pt x="106155" y="37176"/>
                  <a:pt x="118230" y="44484"/>
                </a:cubicBezTo>
                <a:cubicBezTo>
                  <a:pt x="128398" y="50521"/>
                  <a:pt x="137294" y="46391"/>
                  <a:pt x="147145" y="46073"/>
                </a:cubicBezTo>
                <a:cubicBezTo>
                  <a:pt x="174471" y="45437"/>
                  <a:pt x="201479" y="31139"/>
                  <a:pt x="228805" y="44802"/>
                </a:cubicBezTo>
                <a:cubicBezTo>
                  <a:pt x="230711" y="45755"/>
                  <a:pt x="233253" y="46708"/>
                  <a:pt x="235160" y="46073"/>
                </a:cubicBezTo>
                <a:cubicBezTo>
                  <a:pt x="276467" y="31774"/>
                  <a:pt x="319362" y="50839"/>
                  <a:pt x="360987" y="39400"/>
                </a:cubicBezTo>
                <a:cubicBezTo>
                  <a:pt x="367341" y="37494"/>
                  <a:pt x="374332" y="39718"/>
                  <a:pt x="380369" y="42896"/>
                </a:cubicBezTo>
                <a:cubicBezTo>
                  <a:pt x="385771" y="45755"/>
                  <a:pt x="391490" y="47979"/>
                  <a:pt x="397209" y="45120"/>
                </a:cubicBezTo>
                <a:cubicBezTo>
                  <a:pt x="412779" y="37176"/>
                  <a:pt x="429302" y="44802"/>
                  <a:pt x="443600" y="43213"/>
                </a:cubicBezTo>
                <a:cubicBezTo>
                  <a:pt x="470926" y="39718"/>
                  <a:pt x="497299" y="51792"/>
                  <a:pt x="523990" y="44167"/>
                </a:cubicBezTo>
                <a:cubicBezTo>
                  <a:pt x="549727" y="47979"/>
                  <a:pt x="576100" y="45437"/>
                  <a:pt x="601837" y="45120"/>
                </a:cubicBezTo>
                <a:cubicBezTo>
                  <a:pt x="626303" y="44802"/>
                  <a:pt x="652041" y="59101"/>
                  <a:pt x="675871" y="43213"/>
                </a:cubicBezTo>
                <a:cubicBezTo>
                  <a:pt x="676825" y="42578"/>
                  <a:pt x="677778" y="42578"/>
                  <a:pt x="678096" y="42578"/>
                </a:cubicBezTo>
                <a:cubicBezTo>
                  <a:pt x="706375" y="51475"/>
                  <a:pt x="735925" y="36541"/>
                  <a:pt x="764204" y="47344"/>
                </a:cubicBezTo>
                <a:cubicBezTo>
                  <a:pt x="766429" y="48297"/>
                  <a:pt x="768653" y="49250"/>
                  <a:pt x="770559" y="48933"/>
                </a:cubicBezTo>
                <a:cubicBezTo>
                  <a:pt x="812184" y="40354"/>
                  <a:pt x="853491" y="57830"/>
                  <a:pt x="895115" y="49250"/>
                </a:cubicBezTo>
                <a:cubicBezTo>
                  <a:pt x="905919" y="47026"/>
                  <a:pt x="916404" y="54652"/>
                  <a:pt x="927843" y="53381"/>
                </a:cubicBezTo>
                <a:cubicBezTo>
                  <a:pt x="940553" y="47026"/>
                  <a:pt x="953580" y="42260"/>
                  <a:pt x="968196" y="44484"/>
                </a:cubicBezTo>
                <a:cubicBezTo>
                  <a:pt x="979000" y="47979"/>
                  <a:pt x="988850" y="53381"/>
                  <a:pt x="1000606" y="43213"/>
                </a:cubicBezTo>
                <a:cubicBezTo>
                  <a:pt x="1009503" y="35587"/>
                  <a:pt x="1022531" y="37176"/>
                  <a:pt x="1031745" y="45120"/>
                </a:cubicBezTo>
                <a:cubicBezTo>
                  <a:pt x="1043820" y="55605"/>
                  <a:pt x="1056847" y="50839"/>
                  <a:pt x="1069875" y="50204"/>
                </a:cubicBezTo>
                <a:cubicBezTo>
                  <a:pt x="1080360" y="49568"/>
                  <a:pt x="1083220" y="42896"/>
                  <a:pt x="1083856" y="33681"/>
                </a:cubicBezTo>
                <a:cubicBezTo>
                  <a:pt x="1084491" y="23513"/>
                  <a:pt x="1082267" y="12710"/>
                  <a:pt x="1088939" y="3495"/>
                </a:cubicBezTo>
                <a:cubicBezTo>
                  <a:pt x="1090528" y="1906"/>
                  <a:pt x="1092435" y="635"/>
                  <a:pt x="1094659" y="0"/>
                </a:cubicBezTo>
                <a:cubicBezTo>
                  <a:pt x="1096883" y="0"/>
                  <a:pt x="1099107" y="318"/>
                  <a:pt x="1101014" y="1589"/>
                </a:cubicBezTo>
                <a:cubicBezTo>
                  <a:pt x="1106733" y="6037"/>
                  <a:pt x="1107051" y="13028"/>
                  <a:pt x="1108322" y="19382"/>
                </a:cubicBezTo>
                <a:cubicBezTo>
                  <a:pt x="1111182" y="34316"/>
                  <a:pt x="1129293" y="48933"/>
                  <a:pt x="1143274" y="45437"/>
                </a:cubicBezTo>
                <a:cubicBezTo>
                  <a:pt x="1171553" y="37812"/>
                  <a:pt x="1200468" y="43213"/>
                  <a:pt x="1228747" y="41942"/>
                </a:cubicBezTo>
                <a:cubicBezTo>
                  <a:pt x="1253849" y="40989"/>
                  <a:pt x="1278315" y="40036"/>
                  <a:pt x="1304052" y="47026"/>
                </a:cubicBezTo>
                <a:cubicBezTo>
                  <a:pt x="1322799" y="52110"/>
                  <a:pt x="1347266" y="46708"/>
                  <a:pt x="1368237" y="39718"/>
                </a:cubicBezTo>
                <a:cubicBezTo>
                  <a:pt x="1373003" y="37494"/>
                  <a:pt x="1378405" y="34952"/>
                  <a:pt x="1383171" y="36541"/>
                </a:cubicBezTo>
                <a:cubicBezTo>
                  <a:pt x="1412721" y="47979"/>
                  <a:pt x="1442907" y="39400"/>
                  <a:pt x="1472457" y="40036"/>
                </a:cubicBezTo>
                <a:cubicBezTo>
                  <a:pt x="1527109" y="41625"/>
                  <a:pt x="1581444" y="49568"/>
                  <a:pt x="1636096" y="50839"/>
                </a:cubicBezTo>
                <a:cubicBezTo>
                  <a:pt x="1646581" y="51157"/>
                  <a:pt x="1655796" y="56559"/>
                  <a:pt x="1655478" y="67997"/>
                </a:cubicBezTo>
                <a:cubicBezTo>
                  <a:pt x="1655160" y="87380"/>
                  <a:pt x="1661515" y="105809"/>
                  <a:pt x="1660880" y="125191"/>
                </a:cubicBezTo>
                <a:cubicBezTo>
                  <a:pt x="1651029" y="165863"/>
                  <a:pt x="1654207" y="207805"/>
                  <a:pt x="1652618" y="249112"/>
                </a:cubicBezTo>
                <a:cubicBezTo>
                  <a:pt x="1649759" y="325371"/>
                  <a:pt x="1644675" y="401312"/>
                  <a:pt x="1641497" y="477570"/>
                </a:cubicBezTo>
                <a:cubicBezTo>
                  <a:pt x="1637049" y="577978"/>
                  <a:pt x="1630376" y="678703"/>
                  <a:pt x="1625928" y="779110"/>
                </a:cubicBezTo>
                <a:cubicBezTo>
                  <a:pt x="1622433" y="853780"/>
                  <a:pt x="1618302" y="928450"/>
                  <a:pt x="1614807" y="1003120"/>
                </a:cubicBezTo>
                <a:cubicBezTo>
                  <a:pt x="1611311" y="1075566"/>
                  <a:pt x="1609723" y="1148012"/>
                  <a:pt x="1603368" y="1220457"/>
                </a:cubicBezTo>
                <a:cubicBezTo>
                  <a:pt x="1598602" y="1274474"/>
                  <a:pt x="1603050" y="1328491"/>
                  <a:pt x="1607816" y="1382507"/>
                </a:cubicBezTo>
                <a:cubicBezTo>
                  <a:pt x="1613853" y="1449551"/>
                  <a:pt x="1619255" y="1516595"/>
                  <a:pt x="1624021" y="1583957"/>
                </a:cubicBezTo>
                <a:cubicBezTo>
                  <a:pt x="1628787" y="1654179"/>
                  <a:pt x="1636731" y="1724083"/>
                  <a:pt x="1640544" y="1794304"/>
                </a:cubicBezTo>
                <a:cubicBezTo>
                  <a:pt x="1642133" y="1823855"/>
                  <a:pt x="1646899" y="1853087"/>
                  <a:pt x="1646899" y="1882955"/>
                </a:cubicBezTo>
                <a:cubicBezTo>
                  <a:pt x="1646581" y="1891216"/>
                  <a:pt x="1647534" y="1899478"/>
                  <a:pt x="1640862" y="1905833"/>
                </a:cubicBezTo>
                <a:close/>
              </a:path>
            </a:pathLst>
          </a:custGeom>
          <a:solidFill>
            <a:srgbClr val="D7AD85"/>
          </a:solidFill>
          <a:ln w="31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AA13EE0-E654-40F0-A6EB-0D32C5490EF7}"/>
              </a:ext>
            </a:extLst>
          </p:cNvPr>
          <p:cNvSpPr txBox="1"/>
          <p:nvPr/>
        </p:nvSpPr>
        <p:spPr>
          <a:xfrm>
            <a:off x="4122877" y="3010176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5"/>
                </a:solidFill>
                <a:latin typeface="+mj-lt"/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5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30" name="Graphic 55">
            <a:extLst>
              <a:ext uri="{FF2B5EF4-FFF2-40B4-BE49-F238E27FC236}">
                <a16:creationId xmlns:a16="http://schemas.microsoft.com/office/drawing/2014/main" xmlns="" id="{022F49DA-76F2-448B-9ED7-B09DB999E56D}"/>
              </a:ext>
            </a:extLst>
          </p:cNvPr>
          <p:cNvGrpSpPr/>
          <p:nvPr/>
        </p:nvGrpSpPr>
        <p:grpSpPr>
          <a:xfrm>
            <a:off x="3483926" y="0"/>
            <a:ext cx="2099379" cy="2078634"/>
            <a:chOff x="2632778" y="0"/>
            <a:chExt cx="6926443" cy="6858000"/>
          </a:xfrm>
        </p:grpSpPr>
        <p:sp>
          <p:nvSpPr>
            <p:cNvPr id="31" name="Freeform: Shape 214">
              <a:extLst>
                <a:ext uri="{FF2B5EF4-FFF2-40B4-BE49-F238E27FC236}">
                  <a16:creationId xmlns:a16="http://schemas.microsoft.com/office/drawing/2014/main" xmlns="" id="{9998E36A-5CB0-4169-9005-64A2EDB2618B}"/>
                </a:ext>
              </a:extLst>
            </p:cNvPr>
            <p:cNvSpPr/>
            <p:nvPr/>
          </p:nvSpPr>
          <p:spPr>
            <a:xfrm>
              <a:off x="2634147" y="684"/>
              <a:ext cx="2073826" cy="6378898"/>
            </a:xfrm>
            <a:custGeom>
              <a:avLst/>
              <a:gdLst>
                <a:gd name="connsiteX0" fmla="*/ 562602 w 2073826"/>
                <a:gd name="connsiteY0" fmla="*/ 6380267 h 6378898"/>
                <a:gd name="connsiteX1" fmla="*/ 750821 w 2073826"/>
                <a:gd name="connsiteY1" fmla="*/ 6167409 h 6378898"/>
                <a:gd name="connsiteX2" fmla="*/ 1279202 w 2073826"/>
                <a:gd name="connsiteY2" fmla="*/ 5229054 h 6378898"/>
                <a:gd name="connsiteX3" fmla="*/ 1288784 w 2073826"/>
                <a:gd name="connsiteY3" fmla="*/ 5170877 h 6378898"/>
                <a:gd name="connsiteX4" fmla="*/ 1307263 w 2073826"/>
                <a:gd name="connsiteY4" fmla="*/ 5090115 h 6378898"/>
                <a:gd name="connsiteX5" fmla="*/ 1358596 w 2073826"/>
                <a:gd name="connsiteY5" fmla="*/ 4937486 h 6378898"/>
                <a:gd name="connsiteX6" fmla="*/ 1410613 w 2073826"/>
                <a:gd name="connsiteY6" fmla="*/ 4461807 h 6378898"/>
                <a:gd name="connsiteX7" fmla="*/ 1375022 w 2073826"/>
                <a:gd name="connsiteY7" fmla="*/ 4335187 h 6378898"/>
                <a:gd name="connsiteX8" fmla="*/ 1084139 w 2073826"/>
                <a:gd name="connsiteY8" fmla="*/ 3935479 h 6378898"/>
                <a:gd name="connsiteX9" fmla="*/ 735763 w 2073826"/>
                <a:gd name="connsiteY9" fmla="*/ 3654178 h 6378898"/>
                <a:gd name="connsiteX10" fmla="*/ 586558 w 2073826"/>
                <a:gd name="connsiteY10" fmla="*/ 3600108 h 6378898"/>
                <a:gd name="connsiteX11" fmla="*/ 379175 w 2073826"/>
                <a:gd name="connsiteY11" fmla="*/ 3693875 h 6378898"/>
                <a:gd name="connsiteX12" fmla="*/ 312101 w 2073826"/>
                <a:gd name="connsiteY12" fmla="*/ 3960119 h 6378898"/>
                <a:gd name="connsiteX13" fmla="*/ 330580 w 2073826"/>
                <a:gd name="connsiteY13" fmla="*/ 3943692 h 6378898"/>
                <a:gd name="connsiteX14" fmla="*/ 561234 w 2073826"/>
                <a:gd name="connsiteY14" fmla="*/ 3943008 h 6378898"/>
                <a:gd name="connsiteX15" fmla="*/ 660476 w 2073826"/>
                <a:gd name="connsiteY15" fmla="*/ 4168870 h 6378898"/>
                <a:gd name="connsiteX16" fmla="*/ 674849 w 2073826"/>
                <a:gd name="connsiteY16" fmla="*/ 4276326 h 6378898"/>
                <a:gd name="connsiteX17" fmla="*/ 655001 w 2073826"/>
                <a:gd name="connsiteY17" fmla="*/ 4297543 h 6378898"/>
                <a:gd name="connsiteX18" fmla="*/ 313469 w 2073826"/>
                <a:gd name="connsiteY18" fmla="*/ 4235945 h 6378898"/>
                <a:gd name="connsiteX19" fmla="*/ 332634 w 2073826"/>
                <a:gd name="connsiteY19" fmla="*/ 4415950 h 6378898"/>
                <a:gd name="connsiteX20" fmla="*/ 390126 w 2073826"/>
                <a:gd name="connsiteY20" fmla="*/ 4766379 h 6378898"/>
                <a:gd name="connsiteX21" fmla="*/ 414081 w 2073826"/>
                <a:gd name="connsiteY21" fmla="*/ 4801969 h 6378898"/>
                <a:gd name="connsiteX22" fmla="*/ 442143 w 2073826"/>
                <a:gd name="connsiteY22" fmla="*/ 4932695 h 6378898"/>
                <a:gd name="connsiteX23" fmla="*/ 433929 w 2073826"/>
                <a:gd name="connsiteY23" fmla="*/ 4977183 h 6378898"/>
                <a:gd name="connsiteX24" fmla="*/ 496213 w 2073826"/>
                <a:gd name="connsiteY24" fmla="*/ 5265329 h 6378898"/>
                <a:gd name="connsiteX25" fmla="*/ 407921 w 2073826"/>
                <a:gd name="connsiteY25" fmla="*/ 4974446 h 6378898"/>
                <a:gd name="connsiteX26" fmla="*/ 84869 w 2073826"/>
                <a:gd name="connsiteY26" fmla="*/ 5055209 h 6378898"/>
                <a:gd name="connsiteX27" fmla="*/ 59546 w 2073826"/>
                <a:gd name="connsiteY27" fmla="*/ 5029885 h 6378898"/>
                <a:gd name="connsiteX28" fmla="*/ 125251 w 2073826"/>
                <a:gd name="connsiteY28" fmla="*/ 4782805 h 6378898"/>
                <a:gd name="connsiteX29" fmla="*/ 186850 w 2073826"/>
                <a:gd name="connsiteY29" fmla="*/ 4708202 h 6378898"/>
                <a:gd name="connsiteX30" fmla="*/ 332634 w 2073826"/>
                <a:gd name="connsiteY30" fmla="*/ 4709571 h 6378898"/>
                <a:gd name="connsiteX31" fmla="*/ 355220 w 2073826"/>
                <a:gd name="connsiteY31" fmla="*/ 4728735 h 6378898"/>
                <a:gd name="connsiteX32" fmla="*/ 328527 w 2073826"/>
                <a:gd name="connsiteY32" fmla="*/ 4576107 h 6378898"/>
                <a:gd name="connsiteX33" fmla="*/ 286777 w 2073826"/>
                <a:gd name="connsiteY33" fmla="*/ 4237314 h 6378898"/>
                <a:gd name="connsiteX34" fmla="*/ 270350 w 2073826"/>
                <a:gd name="connsiteY34" fmla="*/ 4202407 h 6378898"/>
                <a:gd name="connsiteX35" fmla="*/ 238182 w 2073826"/>
                <a:gd name="connsiteY35" fmla="*/ 4166132 h 6378898"/>
                <a:gd name="connsiteX36" fmla="*/ 265559 w 2073826"/>
                <a:gd name="connsiteY36" fmla="*/ 4019664 h 6378898"/>
                <a:gd name="connsiteX37" fmla="*/ 282670 w 2073826"/>
                <a:gd name="connsiteY37" fmla="*/ 3986811 h 6378898"/>
                <a:gd name="connsiteX38" fmla="*/ 331265 w 2073826"/>
                <a:gd name="connsiteY38" fmla="*/ 3732888 h 6378898"/>
                <a:gd name="connsiteX39" fmla="*/ 518799 w 2073826"/>
                <a:gd name="connsiteY39" fmla="*/ 3572730 h 6378898"/>
                <a:gd name="connsiteX40" fmla="*/ 672796 w 2073826"/>
                <a:gd name="connsiteY40" fmla="*/ 3597370 h 6378898"/>
                <a:gd name="connsiteX41" fmla="*/ 952728 w 2073826"/>
                <a:gd name="connsiteY41" fmla="*/ 3775322 h 6378898"/>
                <a:gd name="connsiteX42" fmla="*/ 1383235 w 2073826"/>
                <a:gd name="connsiteY42" fmla="*/ 4297543 h 6378898"/>
                <a:gd name="connsiteX43" fmla="*/ 1403084 w 2073826"/>
                <a:gd name="connsiteY43" fmla="*/ 4332449 h 6378898"/>
                <a:gd name="connsiteX44" fmla="*/ 1368178 w 2073826"/>
                <a:gd name="connsiteY44" fmla="*/ 4151759 h 6378898"/>
                <a:gd name="connsiteX45" fmla="*/ 1124520 w 2073826"/>
                <a:gd name="connsiteY45" fmla="*/ 3667182 h 6378898"/>
                <a:gd name="connsiteX46" fmla="*/ 750821 w 2073826"/>
                <a:gd name="connsiteY46" fmla="*/ 3138801 h 6378898"/>
                <a:gd name="connsiteX47" fmla="*/ 442827 w 2073826"/>
                <a:gd name="connsiteY47" fmla="*/ 2577568 h 6378898"/>
                <a:gd name="connsiteX48" fmla="*/ 407921 w 2073826"/>
                <a:gd name="connsiteY48" fmla="*/ 2472165 h 6378898"/>
                <a:gd name="connsiteX49" fmla="*/ 391495 w 2073826"/>
                <a:gd name="connsiteY49" fmla="*/ 2463268 h 6378898"/>
                <a:gd name="connsiteX50" fmla="*/ 78710 w 2073826"/>
                <a:gd name="connsiteY50" fmla="*/ 2544715 h 6378898"/>
                <a:gd name="connsiteX51" fmla="*/ 0 w 2073826"/>
                <a:gd name="connsiteY51" fmla="*/ 2546084 h 6378898"/>
                <a:gd name="connsiteX52" fmla="*/ 0 w 2073826"/>
                <a:gd name="connsiteY52" fmla="*/ 2486538 h 6378898"/>
                <a:gd name="connsiteX53" fmla="*/ 10951 w 2073826"/>
                <a:gd name="connsiteY53" fmla="*/ 2450264 h 6378898"/>
                <a:gd name="connsiteX54" fmla="*/ 126620 w 2073826"/>
                <a:gd name="connsiteY54" fmla="*/ 2177860 h 6378898"/>
                <a:gd name="connsiteX55" fmla="*/ 180005 w 2073826"/>
                <a:gd name="connsiteY55" fmla="*/ 2140216 h 6378898"/>
                <a:gd name="connsiteX56" fmla="*/ 212858 w 2073826"/>
                <a:gd name="connsiteY56" fmla="*/ 2129950 h 6378898"/>
                <a:gd name="connsiteX57" fmla="*/ 245026 w 2073826"/>
                <a:gd name="connsiteY57" fmla="*/ 2128581 h 6378898"/>
                <a:gd name="connsiteX58" fmla="*/ 282670 w 2073826"/>
                <a:gd name="connsiteY58" fmla="*/ 2139532 h 6378898"/>
                <a:gd name="connsiteX59" fmla="*/ 318945 w 2073826"/>
                <a:gd name="connsiteY59" fmla="*/ 2162118 h 6378898"/>
                <a:gd name="connsiteX60" fmla="*/ 359326 w 2073826"/>
                <a:gd name="connsiteY60" fmla="*/ 2197709 h 6378898"/>
                <a:gd name="connsiteX61" fmla="*/ 355904 w 2073826"/>
                <a:gd name="connsiteY61" fmla="*/ 2014965 h 6378898"/>
                <a:gd name="connsiteX62" fmla="*/ 352482 w 2073826"/>
                <a:gd name="connsiteY62" fmla="*/ 1728189 h 6378898"/>
                <a:gd name="connsiteX63" fmla="*/ 352482 w 2073826"/>
                <a:gd name="connsiteY63" fmla="*/ 1711762 h 6378898"/>
                <a:gd name="connsiteX64" fmla="*/ 348375 w 2073826"/>
                <a:gd name="connsiteY64" fmla="*/ 1565294 h 6378898"/>
                <a:gd name="connsiteX65" fmla="*/ 346322 w 2073826"/>
                <a:gd name="connsiteY65" fmla="*/ 1478371 h 6378898"/>
                <a:gd name="connsiteX66" fmla="*/ 342900 w 2073826"/>
                <a:gd name="connsiteY66" fmla="*/ 1451678 h 6378898"/>
                <a:gd name="connsiteX67" fmla="*/ 260768 w 2073826"/>
                <a:gd name="connsiteY67" fmla="*/ 1473580 h 6378898"/>
                <a:gd name="connsiteX68" fmla="*/ 227916 w 2073826"/>
                <a:gd name="connsiteY68" fmla="*/ 1473580 h 6378898"/>
                <a:gd name="connsiteX69" fmla="*/ 43804 w 2073826"/>
                <a:gd name="connsiteY69" fmla="*/ 1429777 h 6378898"/>
                <a:gd name="connsiteX70" fmla="*/ 30115 w 2073826"/>
                <a:gd name="connsiteY70" fmla="*/ 1414035 h 6378898"/>
                <a:gd name="connsiteX71" fmla="*/ 50648 w 2073826"/>
                <a:gd name="connsiteY71" fmla="*/ 1372969 h 6378898"/>
                <a:gd name="connsiteX72" fmla="*/ 234075 w 2073826"/>
                <a:gd name="connsiteY72" fmla="*/ 1190910 h 6378898"/>
                <a:gd name="connsiteX73" fmla="*/ 298412 w 2073826"/>
                <a:gd name="connsiteY73" fmla="*/ 1197755 h 6378898"/>
                <a:gd name="connsiteX74" fmla="*/ 334002 w 2073826"/>
                <a:gd name="connsiteY74" fmla="*/ 1225816 h 6378898"/>
                <a:gd name="connsiteX75" fmla="*/ 326474 w 2073826"/>
                <a:gd name="connsiteY75" fmla="*/ 1151898 h 6378898"/>
                <a:gd name="connsiteX76" fmla="*/ 324420 w 2073826"/>
                <a:gd name="connsiteY76" fmla="*/ 1119045 h 6378898"/>
                <a:gd name="connsiteX77" fmla="*/ 315523 w 2073826"/>
                <a:gd name="connsiteY77" fmla="*/ 1043073 h 6378898"/>
                <a:gd name="connsiteX78" fmla="*/ 312785 w 2073826"/>
                <a:gd name="connsiteY78" fmla="*/ 1015696 h 6378898"/>
                <a:gd name="connsiteX79" fmla="*/ 303203 w 2073826"/>
                <a:gd name="connsiteY79" fmla="*/ 950675 h 6378898"/>
                <a:gd name="connsiteX80" fmla="*/ 302519 w 2073826"/>
                <a:gd name="connsiteY80" fmla="*/ 945199 h 6378898"/>
                <a:gd name="connsiteX81" fmla="*/ 257346 w 2073826"/>
                <a:gd name="connsiteY81" fmla="*/ 761772 h 6378898"/>
                <a:gd name="connsiteX82" fmla="*/ 160157 w 2073826"/>
                <a:gd name="connsiteY82" fmla="*/ 752190 h 6378898"/>
                <a:gd name="connsiteX83" fmla="*/ 67759 w 2073826"/>
                <a:gd name="connsiteY83" fmla="*/ 949990 h 6378898"/>
                <a:gd name="connsiteX84" fmla="*/ 61599 w 2073826"/>
                <a:gd name="connsiteY84" fmla="*/ 965732 h 6378898"/>
                <a:gd name="connsiteX85" fmla="*/ 58177 w 2073826"/>
                <a:gd name="connsiteY85" fmla="*/ 977368 h 6378898"/>
                <a:gd name="connsiteX86" fmla="*/ 52017 w 2073826"/>
                <a:gd name="connsiteY86" fmla="*/ 993794 h 6378898"/>
                <a:gd name="connsiteX87" fmla="*/ 32853 w 2073826"/>
                <a:gd name="connsiteY87" fmla="*/ 1048549 h 6378898"/>
                <a:gd name="connsiteX88" fmla="*/ 26008 w 2073826"/>
                <a:gd name="connsiteY88" fmla="*/ 1048549 h 6378898"/>
                <a:gd name="connsiteX89" fmla="*/ 30115 w 2073826"/>
                <a:gd name="connsiteY89" fmla="*/ 1022540 h 6378898"/>
                <a:gd name="connsiteX90" fmla="*/ 31484 w 2073826"/>
                <a:gd name="connsiteY90" fmla="*/ 1010905 h 6378898"/>
                <a:gd name="connsiteX91" fmla="*/ 52017 w 2073826"/>
                <a:gd name="connsiteY91" fmla="*/ 936302 h 6378898"/>
                <a:gd name="connsiteX92" fmla="*/ 53386 w 2073826"/>
                <a:gd name="connsiteY92" fmla="*/ 930142 h 6378898"/>
                <a:gd name="connsiteX93" fmla="*/ 59546 w 2073826"/>
                <a:gd name="connsiteY93" fmla="*/ 915769 h 6378898"/>
                <a:gd name="connsiteX94" fmla="*/ 159472 w 2073826"/>
                <a:gd name="connsiteY94" fmla="*/ 713862 h 6378898"/>
                <a:gd name="connsiteX95" fmla="*/ 162895 w 2073826"/>
                <a:gd name="connsiteY95" fmla="*/ 710440 h 6378898"/>
                <a:gd name="connsiteX96" fmla="*/ 232707 w 2073826"/>
                <a:gd name="connsiteY96" fmla="*/ 690591 h 6378898"/>
                <a:gd name="connsiteX97" fmla="*/ 233391 w 2073826"/>
                <a:gd name="connsiteY97" fmla="*/ 691960 h 6378898"/>
                <a:gd name="connsiteX98" fmla="*/ 234760 w 2073826"/>
                <a:gd name="connsiteY98" fmla="*/ 691960 h 6378898"/>
                <a:gd name="connsiteX99" fmla="*/ 264190 w 2073826"/>
                <a:gd name="connsiteY99" fmla="*/ 719337 h 6378898"/>
                <a:gd name="connsiteX100" fmla="*/ 264190 w 2073826"/>
                <a:gd name="connsiteY100" fmla="*/ 719337 h 6378898"/>
                <a:gd name="connsiteX101" fmla="*/ 293621 w 2073826"/>
                <a:gd name="connsiteY101" fmla="*/ 777514 h 6378898"/>
                <a:gd name="connsiteX102" fmla="*/ 294990 w 2073826"/>
                <a:gd name="connsiteY102" fmla="*/ 784358 h 6378898"/>
                <a:gd name="connsiteX103" fmla="*/ 312785 w 2073826"/>
                <a:gd name="connsiteY103" fmla="*/ 843904 h 6378898"/>
                <a:gd name="connsiteX104" fmla="*/ 316207 w 2073826"/>
                <a:gd name="connsiteY104" fmla="*/ 859646 h 6378898"/>
                <a:gd name="connsiteX105" fmla="*/ 325105 w 2073826"/>
                <a:gd name="connsiteY105" fmla="*/ 897974 h 6378898"/>
                <a:gd name="connsiteX106" fmla="*/ 326474 w 2073826"/>
                <a:gd name="connsiteY106" fmla="*/ 908925 h 6378898"/>
                <a:gd name="connsiteX107" fmla="*/ 336056 w 2073826"/>
                <a:gd name="connsiteY107" fmla="*/ 962995 h 6378898"/>
                <a:gd name="connsiteX108" fmla="*/ 337425 w 2073826"/>
                <a:gd name="connsiteY108" fmla="*/ 979421 h 6378898"/>
                <a:gd name="connsiteX109" fmla="*/ 346322 w 2073826"/>
                <a:gd name="connsiteY109" fmla="*/ 1044442 h 6378898"/>
                <a:gd name="connsiteX110" fmla="*/ 348375 w 2073826"/>
                <a:gd name="connsiteY110" fmla="*/ 1071819 h 6378898"/>
                <a:gd name="connsiteX111" fmla="*/ 357273 w 2073826"/>
                <a:gd name="connsiteY111" fmla="*/ 1153267 h 6378898"/>
                <a:gd name="connsiteX112" fmla="*/ 359326 w 2073826"/>
                <a:gd name="connsiteY112" fmla="*/ 1190910 h 6378898"/>
                <a:gd name="connsiteX113" fmla="*/ 367540 w 2073826"/>
                <a:gd name="connsiteY113" fmla="*/ 1299735 h 6378898"/>
                <a:gd name="connsiteX114" fmla="*/ 382597 w 2073826"/>
                <a:gd name="connsiteY114" fmla="*/ 1338747 h 6378898"/>
                <a:gd name="connsiteX115" fmla="*/ 377122 w 2073826"/>
                <a:gd name="connsiteY115" fmla="*/ 1426355 h 6378898"/>
                <a:gd name="connsiteX116" fmla="*/ 373699 w 2073826"/>
                <a:gd name="connsiteY116" fmla="*/ 1441412 h 6378898"/>
                <a:gd name="connsiteX117" fmla="*/ 381913 w 2073826"/>
                <a:gd name="connsiteY117" fmla="*/ 1711762 h 6378898"/>
                <a:gd name="connsiteX118" fmla="*/ 430507 w 2073826"/>
                <a:gd name="connsiteY118" fmla="*/ 1457154 h 6378898"/>
                <a:gd name="connsiteX119" fmla="*/ 433929 w 2073826"/>
                <a:gd name="connsiteY119" fmla="*/ 1440043 h 6378898"/>
                <a:gd name="connsiteX120" fmla="*/ 454462 w 2073826"/>
                <a:gd name="connsiteY120" fmla="*/ 1353805 h 6378898"/>
                <a:gd name="connsiteX121" fmla="*/ 455147 w 2073826"/>
                <a:gd name="connsiteY121" fmla="*/ 1348329 h 6378898"/>
                <a:gd name="connsiteX122" fmla="*/ 475680 w 2073826"/>
                <a:gd name="connsiteY122" fmla="*/ 1266198 h 6378898"/>
                <a:gd name="connsiteX123" fmla="*/ 477733 w 2073826"/>
                <a:gd name="connsiteY123" fmla="*/ 1255247 h 6378898"/>
                <a:gd name="connsiteX124" fmla="*/ 496897 w 2073826"/>
                <a:gd name="connsiteY124" fmla="*/ 1186119 h 6378898"/>
                <a:gd name="connsiteX125" fmla="*/ 501004 w 2073826"/>
                <a:gd name="connsiteY125" fmla="*/ 1169693 h 6378898"/>
                <a:gd name="connsiteX126" fmla="*/ 501004 w 2073826"/>
                <a:gd name="connsiteY126" fmla="*/ 1114254 h 6378898"/>
                <a:gd name="connsiteX127" fmla="*/ 496897 w 2073826"/>
                <a:gd name="connsiteY127" fmla="*/ 1077979 h 6378898"/>
                <a:gd name="connsiteX128" fmla="*/ 499635 w 2073826"/>
                <a:gd name="connsiteY128" fmla="*/ 1066344 h 6378898"/>
                <a:gd name="connsiteX129" fmla="*/ 505110 w 2073826"/>
                <a:gd name="connsiteY129" fmla="*/ 1056077 h 6378898"/>
                <a:gd name="connsiteX130" fmla="*/ 505110 w 2073826"/>
                <a:gd name="connsiteY130" fmla="*/ 1056077 h 6378898"/>
                <a:gd name="connsiteX131" fmla="*/ 517430 w 2073826"/>
                <a:gd name="connsiteY131" fmla="*/ 1041020 h 6378898"/>
                <a:gd name="connsiteX132" fmla="*/ 516061 w 2073826"/>
                <a:gd name="connsiteY132" fmla="*/ 1039651 h 6378898"/>
                <a:gd name="connsiteX133" fmla="*/ 517430 w 2073826"/>
                <a:gd name="connsiteY133" fmla="*/ 1041020 h 6378898"/>
                <a:gd name="connsiteX134" fmla="*/ 548914 w 2073826"/>
                <a:gd name="connsiteY134" fmla="*/ 1010220 h 6378898"/>
                <a:gd name="connsiteX135" fmla="*/ 659107 w 2073826"/>
                <a:gd name="connsiteY135" fmla="*/ 681693 h 6378898"/>
                <a:gd name="connsiteX136" fmla="*/ 662529 w 2073826"/>
                <a:gd name="connsiteY136" fmla="*/ 670058 h 6378898"/>
                <a:gd name="connsiteX137" fmla="*/ 721390 w 2073826"/>
                <a:gd name="connsiteY137" fmla="*/ 520168 h 6378898"/>
                <a:gd name="connsiteX138" fmla="*/ 592033 w 2073826"/>
                <a:gd name="connsiteY138" fmla="*/ 520168 h 6378898"/>
                <a:gd name="connsiteX139" fmla="*/ 569447 w 2073826"/>
                <a:gd name="connsiteY139" fmla="*/ 517430 h 6378898"/>
                <a:gd name="connsiteX140" fmla="*/ 547545 w 2073826"/>
                <a:gd name="connsiteY140" fmla="*/ 512639 h 6378898"/>
                <a:gd name="connsiteX141" fmla="*/ 544807 w 2073826"/>
                <a:gd name="connsiteY141" fmla="*/ 491422 h 6378898"/>
                <a:gd name="connsiteX142" fmla="*/ 625570 w 2073826"/>
                <a:gd name="connsiteY142" fmla="*/ 318945 h 6378898"/>
                <a:gd name="connsiteX143" fmla="*/ 668689 w 2073826"/>
                <a:gd name="connsiteY143" fmla="*/ 281301 h 6378898"/>
                <a:gd name="connsiteX144" fmla="*/ 667320 w 2073826"/>
                <a:gd name="connsiteY144" fmla="*/ 281301 h 6378898"/>
                <a:gd name="connsiteX145" fmla="*/ 668689 w 2073826"/>
                <a:gd name="connsiteY145" fmla="*/ 281301 h 6378898"/>
                <a:gd name="connsiteX146" fmla="*/ 694698 w 2073826"/>
                <a:gd name="connsiteY146" fmla="*/ 270350 h 6378898"/>
                <a:gd name="connsiteX147" fmla="*/ 726181 w 2073826"/>
                <a:gd name="connsiteY147" fmla="*/ 269666 h 6378898"/>
                <a:gd name="connsiteX148" fmla="*/ 741239 w 2073826"/>
                <a:gd name="connsiteY148" fmla="*/ 275141 h 6378898"/>
                <a:gd name="connsiteX149" fmla="*/ 741239 w 2073826"/>
                <a:gd name="connsiteY149" fmla="*/ 275141 h 6378898"/>
                <a:gd name="connsiteX150" fmla="*/ 758350 w 2073826"/>
                <a:gd name="connsiteY150" fmla="*/ 288146 h 6378898"/>
                <a:gd name="connsiteX151" fmla="*/ 761087 w 2073826"/>
                <a:gd name="connsiteY151" fmla="*/ 291568 h 6378898"/>
                <a:gd name="connsiteX152" fmla="*/ 794625 w 2073826"/>
                <a:gd name="connsiteY152" fmla="*/ 343584 h 6378898"/>
                <a:gd name="connsiteX153" fmla="*/ 949306 w 2073826"/>
                <a:gd name="connsiteY153" fmla="*/ 8213 h 6378898"/>
                <a:gd name="connsiteX154" fmla="*/ 955466 w 2073826"/>
                <a:gd name="connsiteY154" fmla="*/ 0 h 6378898"/>
                <a:gd name="connsiteX155" fmla="*/ 958204 w 2073826"/>
                <a:gd name="connsiteY155" fmla="*/ 21902 h 6378898"/>
                <a:gd name="connsiteX156" fmla="*/ 955466 w 2073826"/>
                <a:gd name="connsiteY156" fmla="*/ 19849 h 6378898"/>
                <a:gd name="connsiteX157" fmla="*/ 936986 w 2073826"/>
                <a:gd name="connsiteY157" fmla="*/ 67074 h 6378898"/>
                <a:gd name="connsiteX158" fmla="*/ 812420 w 2073826"/>
                <a:gd name="connsiteY158" fmla="*/ 360695 h 6378898"/>
                <a:gd name="connsiteX159" fmla="*/ 811735 w 2073826"/>
                <a:gd name="connsiteY159" fmla="*/ 377806 h 6378898"/>
                <a:gd name="connsiteX160" fmla="*/ 782305 w 2073826"/>
                <a:gd name="connsiteY160" fmla="*/ 492790 h 6378898"/>
                <a:gd name="connsiteX161" fmla="*/ 735079 w 2073826"/>
                <a:gd name="connsiteY161" fmla="*/ 553705 h 6378898"/>
                <a:gd name="connsiteX162" fmla="*/ 605722 w 2073826"/>
                <a:gd name="connsiteY162" fmla="*/ 921244 h 6378898"/>
                <a:gd name="connsiteX163" fmla="*/ 598877 w 2073826"/>
                <a:gd name="connsiteY163" fmla="*/ 944515 h 6378898"/>
                <a:gd name="connsiteX164" fmla="*/ 703595 w 2073826"/>
                <a:gd name="connsiteY164" fmla="*/ 935617 h 6378898"/>
                <a:gd name="connsiteX165" fmla="*/ 778883 w 2073826"/>
                <a:gd name="connsiteY165" fmla="*/ 1011589 h 6378898"/>
                <a:gd name="connsiteX166" fmla="*/ 839113 w 2073826"/>
                <a:gd name="connsiteY166" fmla="*/ 1198439 h 6378898"/>
                <a:gd name="connsiteX167" fmla="*/ 828846 w 2073826"/>
                <a:gd name="connsiteY167" fmla="*/ 1215550 h 6378898"/>
                <a:gd name="connsiteX168" fmla="*/ 568762 w 2073826"/>
                <a:gd name="connsiteY168" fmla="*/ 1182697 h 6378898"/>
                <a:gd name="connsiteX169" fmla="*/ 533172 w 2073826"/>
                <a:gd name="connsiteY169" fmla="*/ 1160795 h 6378898"/>
                <a:gd name="connsiteX170" fmla="*/ 485262 w 2073826"/>
                <a:gd name="connsiteY170" fmla="*/ 1346960 h 6378898"/>
                <a:gd name="connsiteX171" fmla="*/ 384650 w 2073826"/>
                <a:gd name="connsiteY171" fmla="*/ 2010174 h 6378898"/>
                <a:gd name="connsiteX172" fmla="*/ 388757 w 2073826"/>
                <a:gd name="connsiteY172" fmla="*/ 2231930 h 6378898"/>
                <a:gd name="connsiteX173" fmla="*/ 406552 w 2073826"/>
                <a:gd name="connsiteY173" fmla="*/ 2261361 h 6378898"/>
                <a:gd name="connsiteX174" fmla="*/ 437351 w 2073826"/>
                <a:gd name="connsiteY174" fmla="*/ 2414673 h 6378898"/>
                <a:gd name="connsiteX175" fmla="*/ 431192 w 2073826"/>
                <a:gd name="connsiteY175" fmla="*/ 2454370 h 6378898"/>
                <a:gd name="connsiteX176" fmla="*/ 681693 w 2073826"/>
                <a:gd name="connsiteY176" fmla="*/ 2986173 h 6378898"/>
                <a:gd name="connsiteX177" fmla="*/ 1081401 w 2073826"/>
                <a:gd name="connsiteY177" fmla="*/ 3559042 h 6378898"/>
                <a:gd name="connsiteX178" fmla="*/ 1243611 w 2073826"/>
                <a:gd name="connsiteY178" fmla="*/ 3812281 h 6378898"/>
                <a:gd name="connsiteX179" fmla="*/ 1249087 w 2073826"/>
                <a:gd name="connsiteY179" fmla="*/ 3821864 h 6378898"/>
                <a:gd name="connsiteX180" fmla="*/ 1255931 w 2073826"/>
                <a:gd name="connsiteY180" fmla="*/ 3833499 h 6378898"/>
                <a:gd name="connsiteX181" fmla="*/ 1253878 w 2073826"/>
                <a:gd name="connsiteY181" fmla="*/ 3817757 h 6378898"/>
                <a:gd name="connsiteX182" fmla="*/ 1249771 w 2073826"/>
                <a:gd name="connsiteY182" fmla="*/ 3805437 h 6378898"/>
                <a:gd name="connsiteX183" fmla="*/ 1071819 w 2073826"/>
                <a:gd name="connsiteY183" fmla="*/ 3407783 h 6378898"/>
                <a:gd name="connsiteX184" fmla="*/ 1067028 w 2073826"/>
                <a:gd name="connsiteY184" fmla="*/ 3398201 h 6378898"/>
                <a:gd name="connsiteX185" fmla="*/ 971208 w 2073826"/>
                <a:gd name="connsiteY185" fmla="*/ 3309225 h 6378898"/>
                <a:gd name="connsiteX186" fmla="*/ 918507 w 2073826"/>
                <a:gd name="connsiteY186" fmla="*/ 3283216 h 6378898"/>
                <a:gd name="connsiteX187" fmla="*/ 899343 w 2073826"/>
                <a:gd name="connsiteY187" fmla="*/ 3132641 h 6378898"/>
                <a:gd name="connsiteX188" fmla="*/ 912347 w 2073826"/>
                <a:gd name="connsiteY188" fmla="*/ 3048456 h 6378898"/>
                <a:gd name="connsiteX189" fmla="*/ 827477 w 2073826"/>
                <a:gd name="connsiteY189" fmla="*/ 2755520 h 6378898"/>
                <a:gd name="connsiteX190" fmla="*/ 818580 w 2073826"/>
                <a:gd name="connsiteY190" fmla="*/ 2685708 h 6378898"/>
                <a:gd name="connsiteX191" fmla="*/ 750137 w 2073826"/>
                <a:gd name="connsiteY191" fmla="*/ 2698028 h 6378898"/>
                <a:gd name="connsiteX192" fmla="*/ 615304 w 2073826"/>
                <a:gd name="connsiteY192" fmla="*/ 2688446 h 6378898"/>
                <a:gd name="connsiteX193" fmla="*/ 602299 w 2073826"/>
                <a:gd name="connsiteY193" fmla="*/ 2668597 h 6378898"/>
                <a:gd name="connsiteX194" fmla="*/ 681693 w 2073826"/>
                <a:gd name="connsiteY194" fmla="*/ 2498174 h 6378898"/>
                <a:gd name="connsiteX195" fmla="*/ 712493 w 2073826"/>
                <a:gd name="connsiteY195" fmla="*/ 2468059 h 6378898"/>
                <a:gd name="connsiteX196" fmla="*/ 836375 w 2073826"/>
                <a:gd name="connsiteY196" fmla="*/ 2493383 h 6378898"/>
                <a:gd name="connsiteX197" fmla="*/ 849379 w 2073826"/>
                <a:gd name="connsiteY197" fmla="*/ 2519391 h 6378898"/>
                <a:gd name="connsiteX198" fmla="*/ 1188857 w 2073826"/>
                <a:gd name="connsiteY198" fmla="*/ 2334595 h 6378898"/>
                <a:gd name="connsiteX199" fmla="*/ 1191595 w 2073826"/>
                <a:gd name="connsiteY199" fmla="*/ 2341439 h 6378898"/>
                <a:gd name="connsiteX200" fmla="*/ 1107410 w 2073826"/>
                <a:gd name="connsiteY200" fmla="*/ 2365394 h 6378898"/>
                <a:gd name="connsiteX201" fmla="*/ 944515 w 2073826"/>
                <a:gd name="connsiteY201" fmla="*/ 2442735 h 6378898"/>
                <a:gd name="connsiteX202" fmla="*/ 887023 w 2073826"/>
                <a:gd name="connsiteY202" fmla="*/ 2507071 h 6378898"/>
                <a:gd name="connsiteX203" fmla="*/ 880863 w 2073826"/>
                <a:gd name="connsiteY203" fmla="*/ 2574830 h 6378898"/>
                <a:gd name="connsiteX204" fmla="*/ 863752 w 2073826"/>
                <a:gd name="connsiteY204" fmla="*/ 2650117 h 6378898"/>
                <a:gd name="connsiteX205" fmla="*/ 847326 w 2073826"/>
                <a:gd name="connsiteY205" fmla="*/ 2682286 h 6378898"/>
                <a:gd name="connsiteX206" fmla="*/ 933564 w 2073826"/>
                <a:gd name="connsiteY206" fmla="*/ 3023817 h 6378898"/>
                <a:gd name="connsiteX207" fmla="*/ 941777 w 2073826"/>
                <a:gd name="connsiteY207" fmla="*/ 3013550 h 6378898"/>
                <a:gd name="connsiteX208" fmla="*/ 1130680 w 2073826"/>
                <a:gd name="connsiteY208" fmla="*/ 2954005 h 6378898"/>
                <a:gd name="connsiteX209" fmla="*/ 1231976 w 2073826"/>
                <a:gd name="connsiteY209" fmla="*/ 3025186 h 6378898"/>
                <a:gd name="connsiteX210" fmla="*/ 1372284 w 2073826"/>
                <a:gd name="connsiteY210" fmla="*/ 3229146 h 6378898"/>
                <a:gd name="connsiteX211" fmla="*/ 1377075 w 2073826"/>
                <a:gd name="connsiteY211" fmla="*/ 3246941 h 6378898"/>
                <a:gd name="connsiteX212" fmla="*/ 1205968 w 2073826"/>
                <a:gd name="connsiteY212" fmla="*/ 3305118 h 6378898"/>
                <a:gd name="connsiteX213" fmla="*/ 1088246 w 2073826"/>
                <a:gd name="connsiteY213" fmla="*/ 3322913 h 6378898"/>
                <a:gd name="connsiteX214" fmla="*/ 1073873 w 2073826"/>
                <a:gd name="connsiteY214" fmla="*/ 3346868 h 6378898"/>
                <a:gd name="connsiteX215" fmla="*/ 1266882 w 2073826"/>
                <a:gd name="connsiteY215" fmla="*/ 3773269 h 6378898"/>
                <a:gd name="connsiteX216" fmla="*/ 1422932 w 2073826"/>
                <a:gd name="connsiteY216" fmla="*/ 4279064 h 6378898"/>
                <a:gd name="connsiteX217" fmla="*/ 1429092 w 2073826"/>
                <a:gd name="connsiteY217" fmla="*/ 4611697 h 6378898"/>
                <a:gd name="connsiteX218" fmla="*/ 1403768 w 2073826"/>
                <a:gd name="connsiteY218" fmla="*/ 4823871 h 6378898"/>
                <a:gd name="connsiteX219" fmla="*/ 1404453 w 2073826"/>
                <a:gd name="connsiteY219" fmla="*/ 4844404 h 6378898"/>
                <a:gd name="connsiteX220" fmla="*/ 1418826 w 2073826"/>
                <a:gd name="connsiteY220" fmla="*/ 4830715 h 6378898"/>
                <a:gd name="connsiteX221" fmla="*/ 1626893 w 2073826"/>
                <a:gd name="connsiteY221" fmla="*/ 4753374 h 6378898"/>
                <a:gd name="connsiteX222" fmla="*/ 1809636 w 2073826"/>
                <a:gd name="connsiteY222" fmla="*/ 4849195 h 6378898"/>
                <a:gd name="connsiteX223" fmla="*/ 2071089 w 2073826"/>
                <a:gd name="connsiteY223" fmla="*/ 5209890 h 6378898"/>
                <a:gd name="connsiteX224" fmla="*/ 2060138 w 2073826"/>
                <a:gd name="connsiteY224" fmla="*/ 5233845 h 6378898"/>
                <a:gd name="connsiteX225" fmla="*/ 1858915 w 2073826"/>
                <a:gd name="connsiteY225" fmla="*/ 5309817 h 6378898"/>
                <a:gd name="connsiteX226" fmla="*/ 1544077 w 2073826"/>
                <a:gd name="connsiteY226" fmla="*/ 5349514 h 6378898"/>
                <a:gd name="connsiteX227" fmla="*/ 1364756 w 2073826"/>
                <a:gd name="connsiteY227" fmla="*/ 5292706 h 6378898"/>
                <a:gd name="connsiteX228" fmla="*/ 1303157 w 2073826"/>
                <a:gd name="connsiteY228" fmla="*/ 5228370 h 6378898"/>
                <a:gd name="connsiteX229" fmla="*/ 1294259 w 2073826"/>
                <a:gd name="connsiteY229" fmla="*/ 5245480 h 6378898"/>
                <a:gd name="connsiteX230" fmla="*/ 1175853 w 2073826"/>
                <a:gd name="connsiteY230" fmla="*/ 5530204 h 6378898"/>
                <a:gd name="connsiteX231" fmla="*/ 581766 w 2073826"/>
                <a:gd name="connsiteY231" fmla="*/ 6364525 h 6378898"/>
                <a:gd name="connsiteX232" fmla="*/ 562602 w 2073826"/>
                <a:gd name="connsiteY232" fmla="*/ 6380267 h 6378898"/>
                <a:gd name="connsiteX233" fmla="*/ 562602 w 2073826"/>
                <a:gd name="connsiteY233" fmla="*/ 6380267 h 6378898"/>
                <a:gd name="connsiteX234" fmla="*/ 1398977 w 2073826"/>
                <a:gd name="connsiteY234" fmla="*/ 4850564 h 6378898"/>
                <a:gd name="connsiteX235" fmla="*/ 1398977 w 2073826"/>
                <a:gd name="connsiteY235" fmla="*/ 4857408 h 6378898"/>
                <a:gd name="connsiteX236" fmla="*/ 1401715 w 2073826"/>
                <a:gd name="connsiteY236" fmla="*/ 4857408 h 6378898"/>
                <a:gd name="connsiteX237" fmla="*/ 1403084 w 2073826"/>
                <a:gd name="connsiteY237" fmla="*/ 4852617 h 6378898"/>
                <a:gd name="connsiteX238" fmla="*/ 1398977 w 2073826"/>
                <a:gd name="connsiteY238" fmla="*/ 4850564 h 637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</a:cxnLst>
              <a:rect l="l" t="t" r="r" b="b"/>
              <a:pathLst>
                <a:path w="2073826" h="6378898">
                  <a:moveTo>
                    <a:pt x="562602" y="6380267"/>
                  </a:moveTo>
                  <a:cubicBezTo>
                    <a:pt x="625570" y="6309771"/>
                    <a:pt x="690591" y="6241328"/>
                    <a:pt x="750821" y="6167409"/>
                  </a:cubicBezTo>
                  <a:cubicBezTo>
                    <a:pt x="980105" y="5884739"/>
                    <a:pt x="1162164" y="5575376"/>
                    <a:pt x="1279202" y="5229054"/>
                  </a:cubicBezTo>
                  <a:cubicBezTo>
                    <a:pt x="1285362" y="5209890"/>
                    <a:pt x="1290837" y="5191410"/>
                    <a:pt x="1288784" y="5170877"/>
                  </a:cubicBezTo>
                  <a:cubicBezTo>
                    <a:pt x="1286046" y="5142132"/>
                    <a:pt x="1291522" y="5113385"/>
                    <a:pt x="1307263" y="5090115"/>
                  </a:cubicBezTo>
                  <a:cubicBezTo>
                    <a:pt x="1340116" y="5043573"/>
                    <a:pt x="1346961" y="4990188"/>
                    <a:pt x="1358596" y="4937486"/>
                  </a:cubicBezTo>
                  <a:cubicBezTo>
                    <a:pt x="1391449" y="4780752"/>
                    <a:pt x="1408559" y="4621964"/>
                    <a:pt x="1410613" y="4461807"/>
                  </a:cubicBezTo>
                  <a:cubicBezTo>
                    <a:pt x="1411297" y="4415950"/>
                    <a:pt x="1394871" y="4374884"/>
                    <a:pt x="1375022" y="4335187"/>
                  </a:cubicBezTo>
                  <a:cubicBezTo>
                    <a:pt x="1301104" y="4185296"/>
                    <a:pt x="1197755" y="4056623"/>
                    <a:pt x="1084139" y="3935479"/>
                  </a:cubicBezTo>
                  <a:cubicBezTo>
                    <a:pt x="980790" y="3825970"/>
                    <a:pt x="869228" y="3726043"/>
                    <a:pt x="735763" y="3654178"/>
                  </a:cubicBezTo>
                  <a:cubicBezTo>
                    <a:pt x="688538" y="3628854"/>
                    <a:pt x="639259" y="3609006"/>
                    <a:pt x="586558" y="3600108"/>
                  </a:cubicBezTo>
                  <a:cubicBezTo>
                    <a:pt x="498266" y="3585051"/>
                    <a:pt x="425716" y="3617219"/>
                    <a:pt x="379175" y="3693875"/>
                  </a:cubicBezTo>
                  <a:cubicBezTo>
                    <a:pt x="341531" y="3756158"/>
                    <a:pt x="313469" y="3866352"/>
                    <a:pt x="312101" y="3960119"/>
                  </a:cubicBezTo>
                  <a:cubicBezTo>
                    <a:pt x="323052" y="3960119"/>
                    <a:pt x="325789" y="3949852"/>
                    <a:pt x="330580" y="3943692"/>
                  </a:cubicBezTo>
                  <a:cubicBezTo>
                    <a:pt x="402446" y="3862929"/>
                    <a:pt x="489368" y="3862245"/>
                    <a:pt x="561234" y="3943008"/>
                  </a:cubicBezTo>
                  <a:cubicBezTo>
                    <a:pt x="618041" y="4007344"/>
                    <a:pt x="642681" y="4086739"/>
                    <a:pt x="660476" y="4168870"/>
                  </a:cubicBezTo>
                  <a:cubicBezTo>
                    <a:pt x="668005" y="4204461"/>
                    <a:pt x="672111" y="4240051"/>
                    <a:pt x="674849" y="4276326"/>
                  </a:cubicBezTo>
                  <a:cubicBezTo>
                    <a:pt x="676218" y="4293437"/>
                    <a:pt x="672111" y="4297543"/>
                    <a:pt x="655001" y="4297543"/>
                  </a:cubicBezTo>
                  <a:cubicBezTo>
                    <a:pt x="538647" y="4298912"/>
                    <a:pt x="423663" y="4290699"/>
                    <a:pt x="313469" y="4235945"/>
                  </a:cubicBezTo>
                  <a:cubicBezTo>
                    <a:pt x="320314" y="4298228"/>
                    <a:pt x="325105" y="4357089"/>
                    <a:pt x="332634" y="4415950"/>
                  </a:cubicBezTo>
                  <a:cubicBezTo>
                    <a:pt x="347691" y="4532988"/>
                    <a:pt x="367540" y="4650025"/>
                    <a:pt x="390126" y="4766379"/>
                  </a:cubicBezTo>
                  <a:cubicBezTo>
                    <a:pt x="392863" y="4782121"/>
                    <a:pt x="399023" y="4793072"/>
                    <a:pt x="414081" y="4801969"/>
                  </a:cubicBezTo>
                  <a:cubicBezTo>
                    <a:pt x="463360" y="4832084"/>
                    <a:pt x="474311" y="4883416"/>
                    <a:pt x="442143" y="4932695"/>
                  </a:cubicBezTo>
                  <a:cubicBezTo>
                    <a:pt x="431876" y="4947753"/>
                    <a:pt x="429823" y="4960073"/>
                    <a:pt x="433929" y="4977183"/>
                  </a:cubicBezTo>
                  <a:cubicBezTo>
                    <a:pt x="456516" y="5073004"/>
                    <a:pt x="477733" y="5168824"/>
                    <a:pt x="496213" y="5265329"/>
                  </a:cubicBezTo>
                  <a:cubicBezTo>
                    <a:pt x="454462" y="5172931"/>
                    <a:pt x="435298" y="5073688"/>
                    <a:pt x="407921" y="4974446"/>
                  </a:cubicBezTo>
                  <a:cubicBezTo>
                    <a:pt x="310047" y="5046311"/>
                    <a:pt x="197801" y="5053156"/>
                    <a:pt x="84869" y="5055209"/>
                  </a:cubicBezTo>
                  <a:cubicBezTo>
                    <a:pt x="66390" y="5055209"/>
                    <a:pt x="57492" y="5052471"/>
                    <a:pt x="59546" y="5029885"/>
                  </a:cubicBezTo>
                  <a:cubicBezTo>
                    <a:pt x="67759" y="4943647"/>
                    <a:pt x="84185" y="4860146"/>
                    <a:pt x="125251" y="4782805"/>
                  </a:cubicBezTo>
                  <a:cubicBezTo>
                    <a:pt x="140993" y="4754059"/>
                    <a:pt x="160157" y="4728051"/>
                    <a:pt x="186850" y="4708202"/>
                  </a:cubicBezTo>
                  <a:cubicBezTo>
                    <a:pt x="235444" y="4671243"/>
                    <a:pt x="286092" y="4671243"/>
                    <a:pt x="332634" y="4709571"/>
                  </a:cubicBezTo>
                  <a:cubicBezTo>
                    <a:pt x="338793" y="4714362"/>
                    <a:pt x="344953" y="4719837"/>
                    <a:pt x="355220" y="4728735"/>
                  </a:cubicBezTo>
                  <a:cubicBezTo>
                    <a:pt x="345638" y="4673980"/>
                    <a:pt x="336740" y="4625386"/>
                    <a:pt x="328527" y="4576107"/>
                  </a:cubicBezTo>
                  <a:cubicBezTo>
                    <a:pt x="310047" y="4463860"/>
                    <a:pt x="294305" y="4350929"/>
                    <a:pt x="286777" y="4237314"/>
                  </a:cubicBezTo>
                  <a:cubicBezTo>
                    <a:pt x="286092" y="4222940"/>
                    <a:pt x="281301" y="4211989"/>
                    <a:pt x="270350" y="4202407"/>
                  </a:cubicBezTo>
                  <a:cubicBezTo>
                    <a:pt x="258031" y="4191456"/>
                    <a:pt x="247080" y="4179137"/>
                    <a:pt x="238182" y="4166132"/>
                  </a:cubicBezTo>
                  <a:cubicBezTo>
                    <a:pt x="199169" y="4110694"/>
                    <a:pt x="209436" y="4056623"/>
                    <a:pt x="265559" y="4019664"/>
                  </a:cubicBezTo>
                  <a:cubicBezTo>
                    <a:pt x="279248" y="4010766"/>
                    <a:pt x="281986" y="4001185"/>
                    <a:pt x="282670" y="3986811"/>
                  </a:cubicBezTo>
                  <a:cubicBezTo>
                    <a:pt x="287461" y="3899889"/>
                    <a:pt x="297728" y="3813650"/>
                    <a:pt x="331265" y="3732888"/>
                  </a:cubicBezTo>
                  <a:cubicBezTo>
                    <a:pt x="366171" y="3648018"/>
                    <a:pt x="420925" y="3584366"/>
                    <a:pt x="518799" y="3572730"/>
                  </a:cubicBezTo>
                  <a:cubicBezTo>
                    <a:pt x="572184" y="3565886"/>
                    <a:pt x="622832" y="3578206"/>
                    <a:pt x="672796" y="3597370"/>
                  </a:cubicBezTo>
                  <a:cubicBezTo>
                    <a:pt x="778198" y="3637751"/>
                    <a:pt x="868543" y="3702088"/>
                    <a:pt x="952728" y="3775322"/>
                  </a:cubicBezTo>
                  <a:cubicBezTo>
                    <a:pt x="1125205" y="3925213"/>
                    <a:pt x="1272358" y="4096320"/>
                    <a:pt x="1383235" y="4297543"/>
                  </a:cubicBezTo>
                  <a:cubicBezTo>
                    <a:pt x="1389395" y="4309179"/>
                    <a:pt x="1395555" y="4321498"/>
                    <a:pt x="1403084" y="4332449"/>
                  </a:cubicBezTo>
                  <a:cubicBezTo>
                    <a:pt x="1398293" y="4270850"/>
                    <a:pt x="1385973" y="4210621"/>
                    <a:pt x="1368178" y="4151759"/>
                  </a:cubicBezTo>
                  <a:cubicBezTo>
                    <a:pt x="1314792" y="3976545"/>
                    <a:pt x="1225132" y="3819126"/>
                    <a:pt x="1124520" y="3667182"/>
                  </a:cubicBezTo>
                  <a:cubicBezTo>
                    <a:pt x="1005429" y="3487177"/>
                    <a:pt x="872650" y="3316754"/>
                    <a:pt x="750821" y="3138801"/>
                  </a:cubicBezTo>
                  <a:cubicBezTo>
                    <a:pt x="628992" y="2962218"/>
                    <a:pt x="517430" y="2780159"/>
                    <a:pt x="442827" y="2577568"/>
                  </a:cubicBezTo>
                  <a:cubicBezTo>
                    <a:pt x="429823" y="2542662"/>
                    <a:pt x="419556" y="2507756"/>
                    <a:pt x="407921" y="2472165"/>
                  </a:cubicBezTo>
                  <a:cubicBezTo>
                    <a:pt x="405183" y="2463268"/>
                    <a:pt x="405868" y="2453001"/>
                    <a:pt x="391495" y="2463268"/>
                  </a:cubicBezTo>
                  <a:cubicBezTo>
                    <a:pt x="297728" y="2528973"/>
                    <a:pt x="188903" y="2539240"/>
                    <a:pt x="78710" y="2544715"/>
                  </a:cubicBezTo>
                  <a:cubicBezTo>
                    <a:pt x="52701" y="2546084"/>
                    <a:pt x="26008" y="2545400"/>
                    <a:pt x="0" y="2546084"/>
                  </a:cubicBezTo>
                  <a:cubicBezTo>
                    <a:pt x="0" y="2526236"/>
                    <a:pt x="0" y="2506387"/>
                    <a:pt x="0" y="2486538"/>
                  </a:cubicBezTo>
                  <a:cubicBezTo>
                    <a:pt x="11635" y="2476956"/>
                    <a:pt x="8213" y="2462583"/>
                    <a:pt x="10951" y="2450264"/>
                  </a:cubicBezTo>
                  <a:cubicBezTo>
                    <a:pt x="28746" y="2351021"/>
                    <a:pt x="56123" y="2255201"/>
                    <a:pt x="126620" y="2177860"/>
                  </a:cubicBezTo>
                  <a:cubicBezTo>
                    <a:pt x="144415" y="2165540"/>
                    <a:pt x="162210" y="2152536"/>
                    <a:pt x="180005" y="2140216"/>
                  </a:cubicBezTo>
                  <a:cubicBezTo>
                    <a:pt x="190956" y="2136794"/>
                    <a:pt x="201907" y="2133372"/>
                    <a:pt x="212858" y="2129950"/>
                  </a:cubicBezTo>
                  <a:cubicBezTo>
                    <a:pt x="223809" y="2129265"/>
                    <a:pt x="234075" y="2128581"/>
                    <a:pt x="245026" y="2128581"/>
                  </a:cubicBezTo>
                  <a:cubicBezTo>
                    <a:pt x="257346" y="2132003"/>
                    <a:pt x="270350" y="2135425"/>
                    <a:pt x="282670" y="2139532"/>
                  </a:cubicBezTo>
                  <a:cubicBezTo>
                    <a:pt x="294990" y="2147061"/>
                    <a:pt x="306625" y="2154589"/>
                    <a:pt x="318945" y="2162118"/>
                  </a:cubicBezTo>
                  <a:cubicBezTo>
                    <a:pt x="331949" y="2173754"/>
                    <a:pt x="344953" y="2185389"/>
                    <a:pt x="359326" y="2197709"/>
                  </a:cubicBezTo>
                  <a:cubicBezTo>
                    <a:pt x="354535" y="2136794"/>
                    <a:pt x="356589" y="2075880"/>
                    <a:pt x="355904" y="2014965"/>
                  </a:cubicBezTo>
                  <a:cubicBezTo>
                    <a:pt x="355904" y="1919145"/>
                    <a:pt x="353851" y="1824009"/>
                    <a:pt x="352482" y="1728189"/>
                  </a:cubicBezTo>
                  <a:cubicBezTo>
                    <a:pt x="352482" y="1722713"/>
                    <a:pt x="352482" y="1717238"/>
                    <a:pt x="352482" y="1711762"/>
                  </a:cubicBezTo>
                  <a:cubicBezTo>
                    <a:pt x="353166" y="1663168"/>
                    <a:pt x="354535" y="1613889"/>
                    <a:pt x="348375" y="1565294"/>
                  </a:cubicBezTo>
                  <a:cubicBezTo>
                    <a:pt x="347691" y="1536548"/>
                    <a:pt x="347007" y="1507117"/>
                    <a:pt x="346322" y="1478371"/>
                  </a:cubicBezTo>
                  <a:cubicBezTo>
                    <a:pt x="347007" y="1470158"/>
                    <a:pt x="349060" y="1461261"/>
                    <a:pt x="342900" y="1451678"/>
                  </a:cubicBezTo>
                  <a:cubicBezTo>
                    <a:pt x="317576" y="1466052"/>
                    <a:pt x="288830" y="1468789"/>
                    <a:pt x="260768" y="1473580"/>
                  </a:cubicBezTo>
                  <a:cubicBezTo>
                    <a:pt x="249817" y="1473580"/>
                    <a:pt x="238866" y="1473580"/>
                    <a:pt x="227916" y="1473580"/>
                  </a:cubicBezTo>
                  <a:cubicBezTo>
                    <a:pt x="164263" y="1468105"/>
                    <a:pt x="103349" y="1450310"/>
                    <a:pt x="43804" y="1429777"/>
                  </a:cubicBezTo>
                  <a:cubicBezTo>
                    <a:pt x="40381" y="1423617"/>
                    <a:pt x="26693" y="1426355"/>
                    <a:pt x="30115" y="1414035"/>
                  </a:cubicBezTo>
                  <a:cubicBezTo>
                    <a:pt x="36959" y="1400346"/>
                    <a:pt x="43119" y="1385973"/>
                    <a:pt x="50648" y="1372969"/>
                  </a:cubicBezTo>
                  <a:cubicBezTo>
                    <a:pt x="94451" y="1294944"/>
                    <a:pt x="142362" y="1221025"/>
                    <a:pt x="234075" y="1190910"/>
                  </a:cubicBezTo>
                  <a:cubicBezTo>
                    <a:pt x="255977" y="1189541"/>
                    <a:pt x="277879" y="1189541"/>
                    <a:pt x="298412" y="1197755"/>
                  </a:cubicBezTo>
                  <a:cubicBezTo>
                    <a:pt x="309363" y="1205968"/>
                    <a:pt x="319629" y="1214865"/>
                    <a:pt x="334002" y="1225816"/>
                  </a:cubicBezTo>
                  <a:cubicBezTo>
                    <a:pt x="330580" y="1198439"/>
                    <a:pt x="333318" y="1175168"/>
                    <a:pt x="326474" y="1151898"/>
                  </a:cubicBezTo>
                  <a:cubicBezTo>
                    <a:pt x="325789" y="1140947"/>
                    <a:pt x="325105" y="1129996"/>
                    <a:pt x="324420" y="1119045"/>
                  </a:cubicBezTo>
                  <a:cubicBezTo>
                    <a:pt x="322367" y="1093721"/>
                    <a:pt x="322367" y="1067713"/>
                    <a:pt x="315523" y="1043073"/>
                  </a:cubicBezTo>
                  <a:cubicBezTo>
                    <a:pt x="314838" y="1034175"/>
                    <a:pt x="314154" y="1025278"/>
                    <a:pt x="312785" y="1015696"/>
                  </a:cubicBezTo>
                  <a:cubicBezTo>
                    <a:pt x="310047" y="993794"/>
                    <a:pt x="310047" y="971892"/>
                    <a:pt x="303203" y="950675"/>
                  </a:cubicBezTo>
                  <a:cubicBezTo>
                    <a:pt x="303203" y="948622"/>
                    <a:pt x="302519" y="947253"/>
                    <a:pt x="302519" y="945199"/>
                  </a:cubicBezTo>
                  <a:cubicBezTo>
                    <a:pt x="294305" y="882232"/>
                    <a:pt x="282670" y="819949"/>
                    <a:pt x="257346" y="761772"/>
                  </a:cubicBezTo>
                  <a:cubicBezTo>
                    <a:pt x="229969" y="698120"/>
                    <a:pt x="199854" y="695382"/>
                    <a:pt x="160157" y="752190"/>
                  </a:cubicBezTo>
                  <a:cubicBezTo>
                    <a:pt x="117722" y="812420"/>
                    <a:pt x="91029" y="880178"/>
                    <a:pt x="67759" y="949990"/>
                  </a:cubicBezTo>
                  <a:cubicBezTo>
                    <a:pt x="65705" y="955466"/>
                    <a:pt x="63652" y="960941"/>
                    <a:pt x="61599" y="965732"/>
                  </a:cubicBezTo>
                  <a:cubicBezTo>
                    <a:pt x="60230" y="969839"/>
                    <a:pt x="59546" y="973261"/>
                    <a:pt x="58177" y="977368"/>
                  </a:cubicBezTo>
                  <a:cubicBezTo>
                    <a:pt x="53386" y="981474"/>
                    <a:pt x="52701" y="987634"/>
                    <a:pt x="52017" y="993794"/>
                  </a:cubicBezTo>
                  <a:cubicBezTo>
                    <a:pt x="45857" y="1012274"/>
                    <a:pt x="39013" y="1030069"/>
                    <a:pt x="32853" y="1048549"/>
                  </a:cubicBezTo>
                  <a:cubicBezTo>
                    <a:pt x="30799" y="1048549"/>
                    <a:pt x="28746" y="1048549"/>
                    <a:pt x="26008" y="1048549"/>
                  </a:cubicBezTo>
                  <a:cubicBezTo>
                    <a:pt x="27377" y="1039651"/>
                    <a:pt x="28746" y="1031438"/>
                    <a:pt x="30115" y="1022540"/>
                  </a:cubicBezTo>
                  <a:cubicBezTo>
                    <a:pt x="30799" y="1018434"/>
                    <a:pt x="31484" y="1014327"/>
                    <a:pt x="31484" y="1010905"/>
                  </a:cubicBezTo>
                  <a:cubicBezTo>
                    <a:pt x="38328" y="986265"/>
                    <a:pt x="45172" y="960941"/>
                    <a:pt x="52017" y="936302"/>
                  </a:cubicBezTo>
                  <a:cubicBezTo>
                    <a:pt x="52701" y="934249"/>
                    <a:pt x="52701" y="932195"/>
                    <a:pt x="53386" y="930142"/>
                  </a:cubicBezTo>
                  <a:cubicBezTo>
                    <a:pt x="55439" y="925351"/>
                    <a:pt x="58177" y="920560"/>
                    <a:pt x="59546" y="915769"/>
                  </a:cubicBezTo>
                  <a:cubicBezTo>
                    <a:pt x="84869" y="844588"/>
                    <a:pt x="110878" y="773407"/>
                    <a:pt x="159472" y="713862"/>
                  </a:cubicBezTo>
                  <a:cubicBezTo>
                    <a:pt x="161526" y="713862"/>
                    <a:pt x="162210" y="712493"/>
                    <a:pt x="162895" y="710440"/>
                  </a:cubicBezTo>
                  <a:cubicBezTo>
                    <a:pt x="183428" y="694013"/>
                    <a:pt x="204645" y="681693"/>
                    <a:pt x="232707" y="690591"/>
                  </a:cubicBezTo>
                  <a:lnTo>
                    <a:pt x="233391" y="691960"/>
                  </a:lnTo>
                  <a:lnTo>
                    <a:pt x="234760" y="691960"/>
                  </a:lnTo>
                  <a:cubicBezTo>
                    <a:pt x="244342" y="700858"/>
                    <a:pt x="254608" y="710440"/>
                    <a:pt x="264190" y="719337"/>
                  </a:cubicBezTo>
                  <a:lnTo>
                    <a:pt x="264190" y="719337"/>
                  </a:lnTo>
                  <a:cubicBezTo>
                    <a:pt x="273772" y="738501"/>
                    <a:pt x="283354" y="758350"/>
                    <a:pt x="293621" y="777514"/>
                  </a:cubicBezTo>
                  <a:cubicBezTo>
                    <a:pt x="294305" y="779567"/>
                    <a:pt x="294305" y="781620"/>
                    <a:pt x="294990" y="784358"/>
                  </a:cubicBezTo>
                  <a:cubicBezTo>
                    <a:pt x="301150" y="804207"/>
                    <a:pt x="306625" y="824055"/>
                    <a:pt x="312785" y="843904"/>
                  </a:cubicBezTo>
                  <a:cubicBezTo>
                    <a:pt x="314154" y="849379"/>
                    <a:pt x="314838" y="854170"/>
                    <a:pt x="316207" y="859646"/>
                  </a:cubicBezTo>
                  <a:cubicBezTo>
                    <a:pt x="318945" y="872650"/>
                    <a:pt x="321683" y="884969"/>
                    <a:pt x="325105" y="897974"/>
                  </a:cubicBezTo>
                  <a:cubicBezTo>
                    <a:pt x="325789" y="901396"/>
                    <a:pt x="326474" y="905502"/>
                    <a:pt x="326474" y="908925"/>
                  </a:cubicBezTo>
                  <a:cubicBezTo>
                    <a:pt x="329896" y="926720"/>
                    <a:pt x="332634" y="945199"/>
                    <a:pt x="336056" y="962995"/>
                  </a:cubicBezTo>
                  <a:cubicBezTo>
                    <a:pt x="336740" y="968470"/>
                    <a:pt x="337425" y="973945"/>
                    <a:pt x="337425" y="979421"/>
                  </a:cubicBezTo>
                  <a:cubicBezTo>
                    <a:pt x="340162" y="1001323"/>
                    <a:pt x="343584" y="1022540"/>
                    <a:pt x="346322" y="1044442"/>
                  </a:cubicBezTo>
                  <a:cubicBezTo>
                    <a:pt x="347007" y="1053340"/>
                    <a:pt x="347691" y="1062237"/>
                    <a:pt x="348375" y="1071819"/>
                  </a:cubicBezTo>
                  <a:cubicBezTo>
                    <a:pt x="351113" y="1099196"/>
                    <a:pt x="350429" y="1126574"/>
                    <a:pt x="357273" y="1153267"/>
                  </a:cubicBezTo>
                  <a:cubicBezTo>
                    <a:pt x="357957" y="1165586"/>
                    <a:pt x="358642" y="1178591"/>
                    <a:pt x="359326" y="1190910"/>
                  </a:cubicBezTo>
                  <a:cubicBezTo>
                    <a:pt x="362064" y="1227185"/>
                    <a:pt x="364802" y="1263460"/>
                    <a:pt x="367540" y="1299735"/>
                  </a:cubicBezTo>
                  <a:cubicBezTo>
                    <a:pt x="363433" y="1316161"/>
                    <a:pt x="370277" y="1328481"/>
                    <a:pt x="382597" y="1338747"/>
                  </a:cubicBezTo>
                  <a:cubicBezTo>
                    <a:pt x="397654" y="1368862"/>
                    <a:pt x="402446" y="1398977"/>
                    <a:pt x="377122" y="1426355"/>
                  </a:cubicBezTo>
                  <a:cubicBezTo>
                    <a:pt x="373015" y="1430461"/>
                    <a:pt x="373015" y="1435937"/>
                    <a:pt x="373699" y="1441412"/>
                  </a:cubicBezTo>
                  <a:cubicBezTo>
                    <a:pt x="376437" y="1531757"/>
                    <a:pt x="379175" y="1622102"/>
                    <a:pt x="381913" y="1711762"/>
                  </a:cubicBezTo>
                  <a:cubicBezTo>
                    <a:pt x="397654" y="1626893"/>
                    <a:pt x="416134" y="1542023"/>
                    <a:pt x="430507" y="1457154"/>
                  </a:cubicBezTo>
                  <a:cubicBezTo>
                    <a:pt x="433929" y="1451678"/>
                    <a:pt x="434614" y="1446203"/>
                    <a:pt x="433929" y="1440043"/>
                  </a:cubicBezTo>
                  <a:cubicBezTo>
                    <a:pt x="440774" y="1411297"/>
                    <a:pt x="447618" y="1382551"/>
                    <a:pt x="454462" y="1353805"/>
                  </a:cubicBezTo>
                  <a:cubicBezTo>
                    <a:pt x="454462" y="1351752"/>
                    <a:pt x="455147" y="1350383"/>
                    <a:pt x="455147" y="1348329"/>
                  </a:cubicBezTo>
                  <a:cubicBezTo>
                    <a:pt x="461991" y="1320952"/>
                    <a:pt x="468835" y="1293575"/>
                    <a:pt x="475680" y="1266198"/>
                  </a:cubicBezTo>
                  <a:cubicBezTo>
                    <a:pt x="476364" y="1262776"/>
                    <a:pt x="477049" y="1258669"/>
                    <a:pt x="477733" y="1255247"/>
                  </a:cubicBezTo>
                  <a:cubicBezTo>
                    <a:pt x="483893" y="1231976"/>
                    <a:pt x="490737" y="1208705"/>
                    <a:pt x="496897" y="1186119"/>
                  </a:cubicBezTo>
                  <a:cubicBezTo>
                    <a:pt x="498266" y="1180644"/>
                    <a:pt x="499635" y="1175168"/>
                    <a:pt x="501004" y="1169693"/>
                  </a:cubicBezTo>
                  <a:cubicBezTo>
                    <a:pt x="509217" y="1151213"/>
                    <a:pt x="513323" y="1133418"/>
                    <a:pt x="501004" y="1114254"/>
                  </a:cubicBezTo>
                  <a:cubicBezTo>
                    <a:pt x="494159" y="1103987"/>
                    <a:pt x="496213" y="1090299"/>
                    <a:pt x="496897" y="1077979"/>
                  </a:cubicBezTo>
                  <a:cubicBezTo>
                    <a:pt x="497581" y="1073873"/>
                    <a:pt x="498950" y="1070450"/>
                    <a:pt x="499635" y="1066344"/>
                  </a:cubicBezTo>
                  <a:cubicBezTo>
                    <a:pt x="501688" y="1062922"/>
                    <a:pt x="503057" y="1059499"/>
                    <a:pt x="505110" y="1056077"/>
                  </a:cubicBezTo>
                  <a:cubicBezTo>
                    <a:pt x="505110" y="1056077"/>
                    <a:pt x="505110" y="1056077"/>
                    <a:pt x="505110" y="1056077"/>
                  </a:cubicBezTo>
                  <a:cubicBezTo>
                    <a:pt x="509217" y="1051286"/>
                    <a:pt x="513323" y="1045811"/>
                    <a:pt x="517430" y="1041020"/>
                  </a:cubicBezTo>
                  <a:cubicBezTo>
                    <a:pt x="516745" y="1040335"/>
                    <a:pt x="516745" y="1040335"/>
                    <a:pt x="516061" y="1039651"/>
                  </a:cubicBezTo>
                  <a:cubicBezTo>
                    <a:pt x="516745" y="1040335"/>
                    <a:pt x="516745" y="1040335"/>
                    <a:pt x="517430" y="1041020"/>
                  </a:cubicBezTo>
                  <a:cubicBezTo>
                    <a:pt x="527696" y="1030753"/>
                    <a:pt x="543438" y="1027331"/>
                    <a:pt x="548914" y="1010220"/>
                  </a:cubicBezTo>
                  <a:cubicBezTo>
                    <a:pt x="585189" y="900711"/>
                    <a:pt x="622148" y="791202"/>
                    <a:pt x="659107" y="681693"/>
                  </a:cubicBezTo>
                  <a:cubicBezTo>
                    <a:pt x="660476" y="677587"/>
                    <a:pt x="661161" y="674165"/>
                    <a:pt x="662529" y="670058"/>
                  </a:cubicBezTo>
                  <a:cubicBezTo>
                    <a:pt x="681693" y="621464"/>
                    <a:pt x="700857" y="572869"/>
                    <a:pt x="721390" y="520168"/>
                  </a:cubicBezTo>
                  <a:cubicBezTo>
                    <a:pt x="674849" y="526328"/>
                    <a:pt x="633099" y="524959"/>
                    <a:pt x="592033" y="520168"/>
                  </a:cubicBezTo>
                  <a:cubicBezTo>
                    <a:pt x="584504" y="519483"/>
                    <a:pt x="576975" y="518114"/>
                    <a:pt x="569447" y="517430"/>
                  </a:cubicBezTo>
                  <a:cubicBezTo>
                    <a:pt x="562602" y="511955"/>
                    <a:pt x="555074" y="512639"/>
                    <a:pt x="547545" y="512639"/>
                  </a:cubicBezTo>
                  <a:cubicBezTo>
                    <a:pt x="537963" y="506479"/>
                    <a:pt x="546176" y="498266"/>
                    <a:pt x="544807" y="491422"/>
                  </a:cubicBezTo>
                  <a:cubicBezTo>
                    <a:pt x="563287" y="429823"/>
                    <a:pt x="586558" y="370962"/>
                    <a:pt x="625570" y="318945"/>
                  </a:cubicBezTo>
                  <a:cubicBezTo>
                    <a:pt x="639943" y="306625"/>
                    <a:pt x="654316" y="293621"/>
                    <a:pt x="668689" y="281301"/>
                  </a:cubicBezTo>
                  <a:lnTo>
                    <a:pt x="667320" y="281301"/>
                  </a:lnTo>
                  <a:lnTo>
                    <a:pt x="668689" y="281301"/>
                  </a:lnTo>
                  <a:cubicBezTo>
                    <a:pt x="677587" y="277879"/>
                    <a:pt x="685800" y="274457"/>
                    <a:pt x="694698" y="270350"/>
                  </a:cubicBezTo>
                  <a:cubicBezTo>
                    <a:pt x="704964" y="270350"/>
                    <a:pt x="715915" y="269666"/>
                    <a:pt x="726181" y="269666"/>
                  </a:cubicBezTo>
                  <a:cubicBezTo>
                    <a:pt x="730972" y="271719"/>
                    <a:pt x="736448" y="273772"/>
                    <a:pt x="741239" y="275141"/>
                  </a:cubicBezTo>
                  <a:lnTo>
                    <a:pt x="741239" y="275141"/>
                  </a:lnTo>
                  <a:cubicBezTo>
                    <a:pt x="746714" y="279248"/>
                    <a:pt x="752190" y="283355"/>
                    <a:pt x="758350" y="288146"/>
                  </a:cubicBezTo>
                  <a:cubicBezTo>
                    <a:pt x="758350" y="290199"/>
                    <a:pt x="759719" y="290883"/>
                    <a:pt x="761087" y="291568"/>
                  </a:cubicBezTo>
                  <a:cubicBezTo>
                    <a:pt x="772038" y="308678"/>
                    <a:pt x="782305" y="325105"/>
                    <a:pt x="794625" y="343584"/>
                  </a:cubicBezTo>
                  <a:cubicBezTo>
                    <a:pt x="842535" y="227916"/>
                    <a:pt x="895236" y="117722"/>
                    <a:pt x="949306" y="8213"/>
                  </a:cubicBezTo>
                  <a:cubicBezTo>
                    <a:pt x="951359" y="5475"/>
                    <a:pt x="953413" y="2738"/>
                    <a:pt x="955466" y="0"/>
                  </a:cubicBezTo>
                  <a:cubicBezTo>
                    <a:pt x="963679" y="6160"/>
                    <a:pt x="949990" y="15742"/>
                    <a:pt x="958204" y="21902"/>
                  </a:cubicBezTo>
                  <a:cubicBezTo>
                    <a:pt x="957519" y="21217"/>
                    <a:pt x="956150" y="20533"/>
                    <a:pt x="955466" y="19849"/>
                  </a:cubicBezTo>
                  <a:cubicBezTo>
                    <a:pt x="945884" y="34222"/>
                    <a:pt x="941093" y="50648"/>
                    <a:pt x="936986" y="67074"/>
                  </a:cubicBezTo>
                  <a:cubicBezTo>
                    <a:pt x="895920" y="164948"/>
                    <a:pt x="854170" y="262822"/>
                    <a:pt x="812420" y="360695"/>
                  </a:cubicBezTo>
                  <a:cubicBezTo>
                    <a:pt x="809682" y="366855"/>
                    <a:pt x="808313" y="370962"/>
                    <a:pt x="811735" y="377806"/>
                  </a:cubicBezTo>
                  <a:cubicBezTo>
                    <a:pt x="839113" y="432560"/>
                    <a:pt x="832953" y="464044"/>
                    <a:pt x="782305" y="492790"/>
                  </a:cubicBezTo>
                  <a:cubicBezTo>
                    <a:pt x="756296" y="507848"/>
                    <a:pt x="744661" y="528381"/>
                    <a:pt x="735079" y="553705"/>
                  </a:cubicBezTo>
                  <a:cubicBezTo>
                    <a:pt x="689222" y="675534"/>
                    <a:pt x="644734" y="797362"/>
                    <a:pt x="605722" y="921244"/>
                  </a:cubicBezTo>
                  <a:cubicBezTo>
                    <a:pt x="603668" y="927404"/>
                    <a:pt x="602299" y="932880"/>
                    <a:pt x="598877" y="944515"/>
                  </a:cubicBezTo>
                  <a:cubicBezTo>
                    <a:pt x="635152" y="922613"/>
                    <a:pt x="668689" y="916453"/>
                    <a:pt x="703595" y="935617"/>
                  </a:cubicBezTo>
                  <a:cubicBezTo>
                    <a:pt x="736448" y="953413"/>
                    <a:pt x="760403" y="980105"/>
                    <a:pt x="778883" y="1011589"/>
                  </a:cubicBezTo>
                  <a:cubicBezTo>
                    <a:pt x="812420" y="1069766"/>
                    <a:pt x="829531" y="1132734"/>
                    <a:pt x="839113" y="1198439"/>
                  </a:cubicBezTo>
                  <a:cubicBezTo>
                    <a:pt x="840481" y="1206652"/>
                    <a:pt x="841850" y="1214865"/>
                    <a:pt x="828846" y="1215550"/>
                  </a:cubicBezTo>
                  <a:cubicBezTo>
                    <a:pt x="739870" y="1220341"/>
                    <a:pt x="651578" y="1224447"/>
                    <a:pt x="568762" y="1182697"/>
                  </a:cubicBezTo>
                  <a:cubicBezTo>
                    <a:pt x="557811" y="1177222"/>
                    <a:pt x="547545" y="1169693"/>
                    <a:pt x="533172" y="1160795"/>
                  </a:cubicBezTo>
                  <a:cubicBezTo>
                    <a:pt x="516745" y="1224447"/>
                    <a:pt x="500319" y="1285362"/>
                    <a:pt x="485262" y="1346960"/>
                  </a:cubicBezTo>
                  <a:cubicBezTo>
                    <a:pt x="432560" y="1565294"/>
                    <a:pt x="394232" y="1785681"/>
                    <a:pt x="384650" y="2010174"/>
                  </a:cubicBezTo>
                  <a:cubicBezTo>
                    <a:pt x="381913" y="2084093"/>
                    <a:pt x="381228" y="2158011"/>
                    <a:pt x="388757" y="2231930"/>
                  </a:cubicBezTo>
                  <a:cubicBezTo>
                    <a:pt x="390126" y="2245619"/>
                    <a:pt x="393548" y="2253832"/>
                    <a:pt x="406552" y="2261361"/>
                  </a:cubicBezTo>
                  <a:cubicBezTo>
                    <a:pt x="468835" y="2298320"/>
                    <a:pt x="480471" y="2355812"/>
                    <a:pt x="437351" y="2414673"/>
                  </a:cubicBezTo>
                  <a:cubicBezTo>
                    <a:pt x="427769" y="2427677"/>
                    <a:pt x="426401" y="2438628"/>
                    <a:pt x="431192" y="2454370"/>
                  </a:cubicBezTo>
                  <a:cubicBezTo>
                    <a:pt x="485262" y="2645327"/>
                    <a:pt x="576291" y="2819172"/>
                    <a:pt x="681693" y="2986173"/>
                  </a:cubicBezTo>
                  <a:cubicBezTo>
                    <a:pt x="806260" y="3183289"/>
                    <a:pt x="949306" y="3367401"/>
                    <a:pt x="1081401" y="3559042"/>
                  </a:cubicBezTo>
                  <a:cubicBezTo>
                    <a:pt x="1138209" y="3641858"/>
                    <a:pt x="1192279" y="3726043"/>
                    <a:pt x="1243611" y="3812281"/>
                  </a:cubicBezTo>
                  <a:cubicBezTo>
                    <a:pt x="1245665" y="3815704"/>
                    <a:pt x="1247034" y="3819126"/>
                    <a:pt x="1249087" y="3821864"/>
                  </a:cubicBezTo>
                  <a:cubicBezTo>
                    <a:pt x="1252509" y="3825286"/>
                    <a:pt x="1251825" y="3835552"/>
                    <a:pt x="1255931" y="3833499"/>
                  </a:cubicBezTo>
                  <a:cubicBezTo>
                    <a:pt x="1262091" y="3830077"/>
                    <a:pt x="1258669" y="3822548"/>
                    <a:pt x="1253878" y="3817757"/>
                  </a:cubicBezTo>
                  <a:cubicBezTo>
                    <a:pt x="1252509" y="3813650"/>
                    <a:pt x="1251140" y="3809544"/>
                    <a:pt x="1249771" y="3805437"/>
                  </a:cubicBezTo>
                  <a:cubicBezTo>
                    <a:pt x="1196386" y="3669920"/>
                    <a:pt x="1132049" y="3539878"/>
                    <a:pt x="1071819" y="3407783"/>
                  </a:cubicBezTo>
                  <a:cubicBezTo>
                    <a:pt x="1070450" y="3404361"/>
                    <a:pt x="1068397" y="3401623"/>
                    <a:pt x="1067028" y="3398201"/>
                  </a:cubicBezTo>
                  <a:cubicBezTo>
                    <a:pt x="1050602" y="3352344"/>
                    <a:pt x="1030069" y="3311962"/>
                    <a:pt x="971208" y="3309225"/>
                  </a:cubicBezTo>
                  <a:cubicBezTo>
                    <a:pt x="952044" y="3308540"/>
                    <a:pt x="934248" y="3294852"/>
                    <a:pt x="918507" y="3283216"/>
                  </a:cubicBezTo>
                  <a:cubicBezTo>
                    <a:pt x="864437" y="3244888"/>
                    <a:pt x="856223" y="3181920"/>
                    <a:pt x="899343" y="3132641"/>
                  </a:cubicBezTo>
                  <a:cubicBezTo>
                    <a:pt x="922613" y="3105949"/>
                    <a:pt x="923982" y="3078571"/>
                    <a:pt x="912347" y="3048456"/>
                  </a:cubicBezTo>
                  <a:cubicBezTo>
                    <a:pt x="875387" y="2953321"/>
                    <a:pt x="842535" y="2856816"/>
                    <a:pt x="827477" y="2755520"/>
                  </a:cubicBezTo>
                  <a:cubicBezTo>
                    <a:pt x="824055" y="2732249"/>
                    <a:pt x="821317" y="2708979"/>
                    <a:pt x="818580" y="2685708"/>
                  </a:cubicBezTo>
                  <a:cubicBezTo>
                    <a:pt x="795993" y="2689815"/>
                    <a:pt x="773407" y="2695290"/>
                    <a:pt x="750137" y="2698028"/>
                  </a:cubicBezTo>
                  <a:cubicBezTo>
                    <a:pt x="704964" y="2703503"/>
                    <a:pt x="659792" y="2696659"/>
                    <a:pt x="615304" y="2688446"/>
                  </a:cubicBezTo>
                  <a:cubicBezTo>
                    <a:pt x="602984" y="2686392"/>
                    <a:pt x="598877" y="2681601"/>
                    <a:pt x="602299" y="2668597"/>
                  </a:cubicBezTo>
                  <a:cubicBezTo>
                    <a:pt x="619410" y="2606998"/>
                    <a:pt x="641312" y="2548137"/>
                    <a:pt x="681693" y="2498174"/>
                  </a:cubicBezTo>
                  <a:cubicBezTo>
                    <a:pt x="690591" y="2487223"/>
                    <a:pt x="700857" y="2476272"/>
                    <a:pt x="712493" y="2468059"/>
                  </a:cubicBezTo>
                  <a:cubicBezTo>
                    <a:pt x="761087" y="2430415"/>
                    <a:pt x="806260" y="2439997"/>
                    <a:pt x="836375" y="2493383"/>
                  </a:cubicBezTo>
                  <a:cubicBezTo>
                    <a:pt x="840481" y="2500912"/>
                    <a:pt x="844588" y="2509125"/>
                    <a:pt x="849379" y="2519391"/>
                  </a:cubicBezTo>
                  <a:cubicBezTo>
                    <a:pt x="924667" y="2384558"/>
                    <a:pt x="1052655" y="2351706"/>
                    <a:pt x="1188857" y="2334595"/>
                  </a:cubicBezTo>
                  <a:cubicBezTo>
                    <a:pt x="1189541" y="2336648"/>
                    <a:pt x="1190910" y="2338701"/>
                    <a:pt x="1191595" y="2341439"/>
                  </a:cubicBezTo>
                  <a:cubicBezTo>
                    <a:pt x="1163533" y="2349652"/>
                    <a:pt x="1135471" y="2357181"/>
                    <a:pt x="1107410" y="2365394"/>
                  </a:cubicBezTo>
                  <a:cubicBezTo>
                    <a:pt x="1049233" y="2382505"/>
                    <a:pt x="993110" y="2404407"/>
                    <a:pt x="944515" y="2442735"/>
                  </a:cubicBezTo>
                  <a:cubicBezTo>
                    <a:pt x="921929" y="2461215"/>
                    <a:pt x="902765" y="2482432"/>
                    <a:pt x="887023" y="2507071"/>
                  </a:cubicBezTo>
                  <a:cubicBezTo>
                    <a:pt x="874019" y="2528289"/>
                    <a:pt x="862383" y="2547453"/>
                    <a:pt x="880863" y="2574830"/>
                  </a:cubicBezTo>
                  <a:cubicBezTo>
                    <a:pt x="897974" y="2600838"/>
                    <a:pt x="884969" y="2628900"/>
                    <a:pt x="863752" y="2650117"/>
                  </a:cubicBezTo>
                  <a:cubicBezTo>
                    <a:pt x="854854" y="2659015"/>
                    <a:pt x="846641" y="2667228"/>
                    <a:pt x="847326" y="2682286"/>
                  </a:cubicBezTo>
                  <a:cubicBezTo>
                    <a:pt x="854170" y="2800692"/>
                    <a:pt x="891129" y="2912255"/>
                    <a:pt x="933564" y="3023817"/>
                  </a:cubicBezTo>
                  <a:cubicBezTo>
                    <a:pt x="937671" y="3019026"/>
                    <a:pt x="939724" y="3016288"/>
                    <a:pt x="941777" y="3013550"/>
                  </a:cubicBezTo>
                  <a:cubicBezTo>
                    <a:pt x="989003" y="2936894"/>
                    <a:pt x="1048548" y="2918414"/>
                    <a:pt x="1130680" y="2954005"/>
                  </a:cubicBezTo>
                  <a:cubicBezTo>
                    <a:pt x="1169693" y="2970431"/>
                    <a:pt x="1202546" y="2995755"/>
                    <a:pt x="1231976" y="3025186"/>
                  </a:cubicBezTo>
                  <a:cubicBezTo>
                    <a:pt x="1290837" y="3084731"/>
                    <a:pt x="1337379" y="3153174"/>
                    <a:pt x="1372284" y="3229146"/>
                  </a:cubicBezTo>
                  <a:cubicBezTo>
                    <a:pt x="1375022" y="3234622"/>
                    <a:pt x="1378444" y="3240097"/>
                    <a:pt x="1377075" y="3246941"/>
                  </a:cubicBezTo>
                  <a:cubicBezTo>
                    <a:pt x="1319583" y="3266105"/>
                    <a:pt x="1264829" y="3291429"/>
                    <a:pt x="1205968" y="3305118"/>
                  </a:cubicBezTo>
                  <a:cubicBezTo>
                    <a:pt x="1166955" y="3314016"/>
                    <a:pt x="1127943" y="3322913"/>
                    <a:pt x="1088246" y="3322913"/>
                  </a:cubicBezTo>
                  <a:cubicBezTo>
                    <a:pt x="1065659" y="3322913"/>
                    <a:pt x="1065659" y="3329073"/>
                    <a:pt x="1073873" y="3346868"/>
                  </a:cubicBezTo>
                  <a:cubicBezTo>
                    <a:pt x="1140262" y="3487861"/>
                    <a:pt x="1206652" y="3628854"/>
                    <a:pt x="1266882" y="3773269"/>
                  </a:cubicBezTo>
                  <a:cubicBezTo>
                    <a:pt x="1334641" y="3936848"/>
                    <a:pt x="1394871" y="4103165"/>
                    <a:pt x="1422932" y="4279064"/>
                  </a:cubicBezTo>
                  <a:cubicBezTo>
                    <a:pt x="1440728" y="4389942"/>
                    <a:pt x="1437990" y="4500135"/>
                    <a:pt x="1429092" y="4611697"/>
                  </a:cubicBezTo>
                  <a:cubicBezTo>
                    <a:pt x="1423617" y="4682878"/>
                    <a:pt x="1414719" y="4753374"/>
                    <a:pt x="1403768" y="4823871"/>
                  </a:cubicBezTo>
                  <a:cubicBezTo>
                    <a:pt x="1403084" y="4830031"/>
                    <a:pt x="1398977" y="4837560"/>
                    <a:pt x="1404453" y="4844404"/>
                  </a:cubicBezTo>
                  <a:cubicBezTo>
                    <a:pt x="1413350" y="4844404"/>
                    <a:pt x="1415404" y="4835506"/>
                    <a:pt x="1418826" y="4830715"/>
                  </a:cubicBezTo>
                  <a:cubicBezTo>
                    <a:pt x="1470843" y="4758850"/>
                    <a:pt x="1542023" y="4736264"/>
                    <a:pt x="1626893" y="4753374"/>
                  </a:cubicBezTo>
                  <a:cubicBezTo>
                    <a:pt x="1696705" y="4767748"/>
                    <a:pt x="1756250" y="4802653"/>
                    <a:pt x="1809636" y="4849195"/>
                  </a:cubicBezTo>
                  <a:cubicBezTo>
                    <a:pt x="1923936" y="4949806"/>
                    <a:pt x="2007437" y="5073004"/>
                    <a:pt x="2071089" y="5209890"/>
                  </a:cubicBezTo>
                  <a:cubicBezTo>
                    <a:pt x="2077933" y="5224263"/>
                    <a:pt x="2072458" y="5227685"/>
                    <a:pt x="2060138" y="5233845"/>
                  </a:cubicBezTo>
                  <a:cubicBezTo>
                    <a:pt x="1995801" y="5266013"/>
                    <a:pt x="1927358" y="5292022"/>
                    <a:pt x="1858915" y="5309817"/>
                  </a:cubicBezTo>
                  <a:cubicBezTo>
                    <a:pt x="1756250" y="5337194"/>
                    <a:pt x="1652217" y="5357043"/>
                    <a:pt x="1544077" y="5349514"/>
                  </a:cubicBezTo>
                  <a:cubicBezTo>
                    <a:pt x="1479056" y="5344723"/>
                    <a:pt x="1420195" y="5325559"/>
                    <a:pt x="1364756" y="5292706"/>
                  </a:cubicBezTo>
                  <a:cubicBezTo>
                    <a:pt x="1338063" y="5276964"/>
                    <a:pt x="1324374" y="5250272"/>
                    <a:pt x="1303157" y="5228370"/>
                  </a:cubicBezTo>
                  <a:cubicBezTo>
                    <a:pt x="1297681" y="5232476"/>
                    <a:pt x="1296313" y="5239320"/>
                    <a:pt x="1294259" y="5245480"/>
                  </a:cubicBezTo>
                  <a:cubicBezTo>
                    <a:pt x="1260038" y="5342670"/>
                    <a:pt x="1220341" y="5437121"/>
                    <a:pt x="1175853" y="5530204"/>
                  </a:cubicBezTo>
                  <a:cubicBezTo>
                    <a:pt x="1025278" y="5841620"/>
                    <a:pt x="824055" y="6118130"/>
                    <a:pt x="581766" y="6364525"/>
                  </a:cubicBezTo>
                  <a:cubicBezTo>
                    <a:pt x="576975" y="6372739"/>
                    <a:pt x="574238" y="6384374"/>
                    <a:pt x="562602" y="6380267"/>
                  </a:cubicBezTo>
                  <a:cubicBezTo>
                    <a:pt x="561918" y="6380267"/>
                    <a:pt x="562602" y="6380267"/>
                    <a:pt x="562602" y="6380267"/>
                  </a:cubicBezTo>
                  <a:close/>
                  <a:moveTo>
                    <a:pt x="1398977" y="4850564"/>
                  </a:moveTo>
                  <a:cubicBezTo>
                    <a:pt x="1398977" y="4853302"/>
                    <a:pt x="1398293" y="4855355"/>
                    <a:pt x="1398977" y="4857408"/>
                  </a:cubicBezTo>
                  <a:cubicBezTo>
                    <a:pt x="1399662" y="4860146"/>
                    <a:pt x="1401031" y="4860146"/>
                    <a:pt x="1401715" y="4857408"/>
                  </a:cubicBezTo>
                  <a:cubicBezTo>
                    <a:pt x="1402399" y="4856039"/>
                    <a:pt x="1403084" y="4854670"/>
                    <a:pt x="1403084" y="4852617"/>
                  </a:cubicBezTo>
                  <a:cubicBezTo>
                    <a:pt x="1403768" y="4852617"/>
                    <a:pt x="1401715" y="4851933"/>
                    <a:pt x="1398977" y="4850564"/>
                  </a:cubicBezTo>
                  <a:close/>
                </a:path>
              </a:pathLst>
            </a:custGeom>
            <a:solidFill>
              <a:srgbClr val="058305"/>
            </a:solidFill>
            <a:ln w="68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215">
              <a:extLst>
                <a:ext uri="{FF2B5EF4-FFF2-40B4-BE49-F238E27FC236}">
                  <a16:creationId xmlns:a16="http://schemas.microsoft.com/office/drawing/2014/main" xmlns="" id="{E8AB533C-11BF-4237-AC48-6DF0EC59AF04}"/>
                </a:ext>
              </a:extLst>
            </p:cNvPr>
            <p:cNvSpPr/>
            <p:nvPr/>
          </p:nvSpPr>
          <p:spPr>
            <a:xfrm>
              <a:off x="3281619" y="5415219"/>
              <a:ext cx="6276233" cy="1437305"/>
            </a:xfrm>
            <a:custGeom>
              <a:avLst/>
              <a:gdLst>
                <a:gd name="connsiteX0" fmla="*/ 684 w 6276233"/>
                <a:gd name="connsiteY0" fmla="*/ 938355 h 1437305"/>
                <a:gd name="connsiteX1" fmla="*/ 674165 w 6276233"/>
                <a:gd name="connsiteY1" fmla="*/ 534541 h 1437305"/>
                <a:gd name="connsiteX2" fmla="*/ 903449 w 6276233"/>
                <a:gd name="connsiteY2" fmla="*/ 443511 h 1437305"/>
                <a:gd name="connsiteX3" fmla="*/ 1090983 w 6276233"/>
                <a:gd name="connsiteY3" fmla="*/ 386704 h 1437305"/>
                <a:gd name="connsiteX4" fmla="*/ 1210074 w 6276233"/>
                <a:gd name="connsiteY4" fmla="*/ 355220 h 1437305"/>
                <a:gd name="connsiteX5" fmla="*/ 1409928 w 6276233"/>
                <a:gd name="connsiteY5" fmla="*/ 323736 h 1437305"/>
                <a:gd name="connsiteX6" fmla="*/ 1417457 w 6276233"/>
                <a:gd name="connsiteY6" fmla="*/ 320998 h 1437305"/>
                <a:gd name="connsiteX7" fmla="*/ 1428408 w 6276233"/>
                <a:gd name="connsiteY7" fmla="*/ 320314 h 1437305"/>
                <a:gd name="connsiteX8" fmla="*/ 1509855 w 6276233"/>
                <a:gd name="connsiteY8" fmla="*/ 310047 h 1437305"/>
                <a:gd name="connsiteX9" fmla="*/ 1531757 w 6276233"/>
                <a:gd name="connsiteY9" fmla="*/ 309363 h 1437305"/>
                <a:gd name="connsiteX10" fmla="*/ 1694651 w 6276233"/>
                <a:gd name="connsiteY10" fmla="*/ 299097 h 1437305"/>
                <a:gd name="connsiteX11" fmla="*/ 1798001 w 6276233"/>
                <a:gd name="connsiteY11" fmla="*/ 299097 h 1437305"/>
                <a:gd name="connsiteX12" fmla="*/ 1960895 w 6276233"/>
                <a:gd name="connsiteY12" fmla="*/ 309363 h 1437305"/>
                <a:gd name="connsiteX13" fmla="*/ 1977322 w 6276233"/>
                <a:gd name="connsiteY13" fmla="*/ 310047 h 1437305"/>
                <a:gd name="connsiteX14" fmla="*/ 2138163 w 6276233"/>
                <a:gd name="connsiteY14" fmla="*/ 332633 h 1437305"/>
                <a:gd name="connsiteX15" fmla="*/ 2265467 w 6276233"/>
                <a:gd name="connsiteY15" fmla="*/ 353166 h 1437305"/>
                <a:gd name="connsiteX16" fmla="*/ 2265467 w 6276233"/>
                <a:gd name="connsiteY16" fmla="*/ 356588 h 1437305"/>
                <a:gd name="connsiteX17" fmla="*/ 2268889 w 6276233"/>
                <a:gd name="connsiteY17" fmla="*/ 355904 h 1437305"/>
                <a:gd name="connsiteX18" fmla="*/ 2265467 w 6276233"/>
                <a:gd name="connsiteY18" fmla="*/ 353851 h 1437305"/>
                <a:gd name="connsiteX19" fmla="*/ 2246303 w 6276233"/>
                <a:gd name="connsiteY19" fmla="*/ 331949 h 1437305"/>
                <a:gd name="connsiteX20" fmla="*/ 2218241 w 6276233"/>
                <a:gd name="connsiteY20" fmla="*/ 285408 h 1437305"/>
                <a:gd name="connsiteX21" fmla="*/ 2236721 w 6276233"/>
                <a:gd name="connsiteY21" fmla="*/ 182059 h 1437305"/>
                <a:gd name="connsiteX22" fmla="*/ 2354443 w 6276233"/>
                <a:gd name="connsiteY22" fmla="*/ 71181 h 1437305"/>
                <a:gd name="connsiteX23" fmla="*/ 2491329 w 6276233"/>
                <a:gd name="connsiteY23" fmla="*/ 21217 h 1437305"/>
                <a:gd name="connsiteX24" fmla="*/ 2709663 w 6276233"/>
                <a:gd name="connsiteY24" fmla="*/ 0 h 1437305"/>
                <a:gd name="connsiteX25" fmla="*/ 2742516 w 6276233"/>
                <a:gd name="connsiteY25" fmla="*/ 0 h 1437305"/>
                <a:gd name="connsiteX26" fmla="*/ 2785635 w 6276233"/>
                <a:gd name="connsiteY26" fmla="*/ 684 h 1437305"/>
                <a:gd name="connsiteX27" fmla="*/ 2643958 w 6276233"/>
                <a:gd name="connsiteY27" fmla="*/ 460622 h 1437305"/>
                <a:gd name="connsiteX28" fmla="*/ 2761680 w 6276233"/>
                <a:gd name="connsiteY28" fmla="*/ 499635 h 1437305"/>
                <a:gd name="connsiteX29" fmla="*/ 3103895 w 6276233"/>
                <a:gd name="connsiteY29" fmla="*/ 624886 h 1437305"/>
                <a:gd name="connsiteX30" fmla="*/ 3251048 w 6276233"/>
                <a:gd name="connsiteY30" fmla="*/ 678956 h 1437305"/>
                <a:gd name="connsiteX31" fmla="*/ 3266105 w 6276233"/>
                <a:gd name="connsiteY31" fmla="*/ 681009 h 1437305"/>
                <a:gd name="connsiteX32" fmla="*/ 3257208 w 6276233"/>
                <a:gd name="connsiteY32" fmla="*/ 673480 h 1437305"/>
                <a:gd name="connsiteX33" fmla="*/ 3268159 w 6276233"/>
                <a:gd name="connsiteY33" fmla="*/ 505794 h 1437305"/>
                <a:gd name="connsiteX34" fmla="*/ 3479648 w 6276233"/>
                <a:gd name="connsiteY34" fmla="*/ 429138 h 1437305"/>
                <a:gd name="connsiteX35" fmla="*/ 3597370 w 6276233"/>
                <a:gd name="connsiteY35" fmla="*/ 420925 h 1437305"/>
                <a:gd name="connsiteX36" fmla="*/ 3620641 w 6276233"/>
                <a:gd name="connsiteY36" fmla="*/ 444196 h 1437305"/>
                <a:gd name="connsiteX37" fmla="*/ 3594632 w 6276233"/>
                <a:gd name="connsiteY37" fmla="*/ 594770 h 1437305"/>
                <a:gd name="connsiteX38" fmla="*/ 3503603 w 6276233"/>
                <a:gd name="connsiteY38" fmla="*/ 764510 h 1437305"/>
                <a:gd name="connsiteX39" fmla="*/ 3511816 w 6276233"/>
                <a:gd name="connsiteY39" fmla="*/ 770669 h 1437305"/>
                <a:gd name="connsiteX40" fmla="*/ 3686346 w 6276233"/>
                <a:gd name="connsiteY40" fmla="*/ 821317 h 1437305"/>
                <a:gd name="connsiteX41" fmla="*/ 3759580 w 6276233"/>
                <a:gd name="connsiteY41" fmla="*/ 842535 h 1437305"/>
                <a:gd name="connsiteX42" fmla="*/ 3962172 w 6276233"/>
                <a:gd name="connsiteY42" fmla="*/ 882232 h 1437305"/>
                <a:gd name="connsiteX43" fmla="*/ 4344085 w 6276233"/>
                <a:gd name="connsiteY43" fmla="*/ 885654 h 1437305"/>
                <a:gd name="connsiteX44" fmla="*/ 4660976 w 6276233"/>
                <a:gd name="connsiteY44" fmla="*/ 776829 h 1437305"/>
                <a:gd name="connsiteX45" fmla="*/ 4680825 w 6276233"/>
                <a:gd name="connsiteY45" fmla="*/ 750821 h 1437305"/>
                <a:gd name="connsiteX46" fmla="*/ 4716415 w 6276233"/>
                <a:gd name="connsiteY46" fmla="*/ 700173 h 1437305"/>
                <a:gd name="connsiteX47" fmla="*/ 4740370 w 6276233"/>
                <a:gd name="connsiteY47" fmla="*/ 670743 h 1437305"/>
                <a:gd name="connsiteX48" fmla="*/ 4864937 w 6276233"/>
                <a:gd name="connsiteY48" fmla="*/ 618726 h 1437305"/>
                <a:gd name="connsiteX49" fmla="*/ 4899158 w 6276233"/>
                <a:gd name="connsiteY49" fmla="*/ 609144 h 1437305"/>
                <a:gd name="connsiteX50" fmla="*/ 5148291 w 6276233"/>
                <a:gd name="connsiteY50" fmla="*/ 336740 h 1437305"/>
                <a:gd name="connsiteX51" fmla="*/ 5216050 w 6276233"/>
                <a:gd name="connsiteY51" fmla="*/ 238866 h 1437305"/>
                <a:gd name="connsiteX52" fmla="*/ 5225632 w 6276233"/>
                <a:gd name="connsiteY52" fmla="*/ 245026 h 1437305"/>
                <a:gd name="connsiteX53" fmla="*/ 4998401 w 6276233"/>
                <a:gd name="connsiteY53" fmla="*/ 553020 h 1437305"/>
                <a:gd name="connsiteX54" fmla="*/ 4919007 w 6276233"/>
                <a:gd name="connsiteY54" fmla="*/ 628308 h 1437305"/>
                <a:gd name="connsiteX55" fmla="*/ 4915585 w 6276233"/>
                <a:gd name="connsiteY55" fmla="*/ 658423 h 1437305"/>
                <a:gd name="connsiteX56" fmla="*/ 4987450 w 6276233"/>
                <a:gd name="connsiteY56" fmla="*/ 884285 h 1437305"/>
                <a:gd name="connsiteX57" fmla="*/ 4975814 w 6276233"/>
                <a:gd name="connsiteY57" fmla="*/ 897289 h 1437305"/>
                <a:gd name="connsiteX58" fmla="*/ 4758850 w 6276233"/>
                <a:gd name="connsiteY58" fmla="*/ 862383 h 1437305"/>
                <a:gd name="connsiteX59" fmla="*/ 4698620 w 6276233"/>
                <a:gd name="connsiteY59" fmla="*/ 809682 h 1437305"/>
                <a:gd name="connsiteX60" fmla="*/ 4673296 w 6276233"/>
                <a:gd name="connsiteY60" fmla="*/ 802153 h 1437305"/>
                <a:gd name="connsiteX61" fmla="*/ 4480287 w 6276233"/>
                <a:gd name="connsiteY61" fmla="*/ 887707 h 1437305"/>
                <a:gd name="connsiteX62" fmla="*/ 4389942 w 6276233"/>
                <a:gd name="connsiteY62" fmla="*/ 906871 h 1437305"/>
                <a:gd name="connsiteX63" fmla="*/ 3923159 w 6276233"/>
                <a:gd name="connsiteY63" fmla="*/ 903449 h 1437305"/>
                <a:gd name="connsiteX64" fmla="*/ 3736994 w 6276233"/>
                <a:gd name="connsiteY64" fmla="*/ 867859 h 1437305"/>
                <a:gd name="connsiteX65" fmla="*/ 3525505 w 6276233"/>
                <a:gd name="connsiteY65" fmla="*/ 804207 h 1437305"/>
                <a:gd name="connsiteX66" fmla="*/ 3436529 w 6276233"/>
                <a:gd name="connsiteY66" fmla="*/ 800784 h 1437305"/>
                <a:gd name="connsiteX67" fmla="*/ 3360557 w 6276233"/>
                <a:gd name="connsiteY67" fmla="*/ 780252 h 1437305"/>
                <a:gd name="connsiteX68" fmla="*/ 3144277 w 6276233"/>
                <a:gd name="connsiteY68" fmla="*/ 671427 h 1437305"/>
                <a:gd name="connsiteX69" fmla="*/ 3038190 w 6276233"/>
                <a:gd name="connsiteY69" fmla="*/ 627623 h 1437305"/>
                <a:gd name="connsiteX70" fmla="*/ 2677495 w 6276233"/>
                <a:gd name="connsiteY70" fmla="*/ 496213 h 1437305"/>
                <a:gd name="connsiteX71" fmla="*/ 2651486 w 6276233"/>
                <a:gd name="connsiteY71" fmla="*/ 489368 h 1437305"/>
                <a:gd name="connsiteX72" fmla="*/ 2646011 w 6276233"/>
                <a:gd name="connsiteY72" fmla="*/ 487999 h 1437305"/>
                <a:gd name="connsiteX73" fmla="*/ 2635060 w 6276233"/>
                <a:gd name="connsiteY73" fmla="*/ 485261 h 1437305"/>
                <a:gd name="connsiteX74" fmla="*/ 2633691 w 6276233"/>
                <a:gd name="connsiteY74" fmla="*/ 493475 h 1437305"/>
                <a:gd name="connsiteX75" fmla="*/ 2650802 w 6276233"/>
                <a:gd name="connsiteY75" fmla="*/ 501688 h 1437305"/>
                <a:gd name="connsiteX76" fmla="*/ 2841758 w 6276233"/>
                <a:gd name="connsiteY76" fmla="*/ 591348 h 1437305"/>
                <a:gd name="connsiteX77" fmla="*/ 3073096 w 6276233"/>
                <a:gd name="connsiteY77" fmla="*/ 707017 h 1437305"/>
                <a:gd name="connsiteX78" fmla="*/ 3324966 w 6276233"/>
                <a:gd name="connsiteY78" fmla="*/ 830215 h 1437305"/>
                <a:gd name="connsiteX79" fmla="*/ 3681555 w 6276233"/>
                <a:gd name="connsiteY79" fmla="*/ 984212 h 1437305"/>
                <a:gd name="connsiteX80" fmla="*/ 3821179 w 6276233"/>
                <a:gd name="connsiteY80" fmla="*/ 1031438 h 1437305"/>
                <a:gd name="connsiteX81" fmla="*/ 4030615 w 6276233"/>
                <a:gd name="connsiteY81" fmla="*/ 1086192 h 1437305"/>
                <a:gd name="connsiteX82" fmla="*/ 4043619 w 6276233"/>
                <a:gd name="connsiteY82" fmla="*/ 1084139 h 1437305"/>
                <a:gd name="connsiteX83" fmla="*/ 4101796 w 6276233"/>
                <a:gd name="connsiteY83" fmla="*/ 1019118 h 1437305"/>
                <a:gd name="connsiteX84" fmla="*/ 4274273 w 6276233"/>
                <a:gd name="connsiteY84" fmla="*/ 1023225 h 1437305"/>
                <a:gd name="connsiteX85" fmla="*/ 4350929 w 6276233"/>
                <a:gd name="connsiteY85" fmla="*/ 1116307 h 1437305"/>
                <a:gd name="connsiteX86" fmla="*/ 4385835 w 6276233"/>
                <a:gd name="connsiteY86" fmla="*/ 1138893 h 1437305"/>
                <a:gd name="connsiteX87" fmla="*/ 5153082 w 6276233"/>
                <a:gd name="connsiteY87" fmla="*/ 1094405 h 1437305"/>
                <a:gd name="connsiteX88" fmla="*/ 5179775 w 6276233"/>
                <a:gd name="connsiteY88" fmla="*/ 1078663 h 1437305"/>
                <a:gd name="connsiteX89" fmla="*/ 5218787 w 6276233"/>
                <a:gd name="connsiteY89" fmla="*/ 1054708 h 1437305"/>
                <a:gd name="connsiteX90" fmla="*/ 5300919 w 6276233"/>
                <a:gd name="connsiteY90" fmla="*/ 1030069 h 1437305"/>
                <a:gd name="connsiteX91" fmla="*/ 5413850 w 6276233"/>
                <a:gd name="connsiteY91" fmla="*/ 1036229 h 1437305"/>
                <a:gd name="connsiteX92" fmla="*/ 5438490 w 6276233"/>
                <a:gd name="connsiteY92" fmla="*/ 1040335 h 1437305"/>
                <a:gd name="connsiteX93" fmla="*/ 5511724 w 6276233"/>
                <a:gd name="connsiteY93" fmla="*/ 1023909 h 1437305"/>
                <a:gd name="connsiteX94" fmla="*/ 5632184 w 6276233"/>
                <a:gd name="connsiteY94" fmla="*/ 993794 h 1437305"/>
                <a:gd name="connsiteX95" fmla="*/ 5773861 w 6276233"/>
                <a:gd name="connsiteY95" fmla="*/ 956835 h 1437305"/>
                <a:gd name="connsiteX96" fmla="*/ 5893637 w 6276233"/>
                <a:gd name="connsiteY96" fmla="*/ 922613 h 1437305"/>
                <a:gd name="connsiteX97" fmla="*/ 6067482 w 6276233"/>
                <a:gd name="connsiteY97" fmla="*/ 867174 h 1437305"/>
                <a:gd name="connsiteX98" fmla="*/ 6221479 w 6276233"/>
                <a:gd name="connsiteY98" fmla="*/ 811735 h 1437305"/>
                <a:gd name="connsiteX99" fmla="*/ 6280340 w 6276233"/>
                <a:gd name="connsiteY99" fmla="*/ 799416 h 1437305"/>
                <a:gd name="connsiteX100" fmla="*/ 6257070 w 6276233"/>
                <a:gd name="connsiteY100" fmla="*/ 813788 h 1437305"/>
                <a:gd name="connsiteX101" fmla="*/ 5767701 w 6276233"/>
                <a:gd name="connsiteY101" fmla="*/ 986265 h 1437305"/>
                <a:gd name="connsiteX102" fmla="*/ 5463129 w 6276233"/>
                <a:gd name="connsiteY102" fmla="*/ 1063606 h 1437305"/>
                <a:gd name="connsiteX103" fmla="*/ 5448757 w 6276233"/>
                <a:gd name="connsiteY103" fmla="*/ 1087561 h 1437305"/>
                <a:gd name="connsiteX104" fmla="*/ 5456285 w 6276233"/>
                <a:gd name="connsiteY104" fmla="*/ 1199808 h 1437305"/>
                <a:gd name="connsiteX105" fmla="*/ 5401531 w 6276233"/>
                <a:gd name="connsiteY105" fmla="*/ 1368862 h 1437305"/>
                <a:gd name="connsiteX106" fmla="*/ 5377576 w 6276233"/>
                <a:gd name="connsiteY106" fmla="*/ 1377760 h 1437305"/>
                <a:gd name="connsiteX107" fmla="*/ 5222894 w 6276233"/>
                <a:gd name="connsiteY107" fmla="*/ 1260038 h 1437305"/>
                <a:gd name="connsiteX108" fmla="*/ 5165402 w 6276233"/>
                <a:gd name="connsiteY108" fmla="*/ 1134787 h 1437305"/>
                <a:gd name="connsiteX109" fmla="*/ 5142816 w 6276233"/>
                <a:gd name="connsiteY109" fmla="*/ 1123836 h 1437305"/>
                <a:gd name="connsiteX110" fmla="*/ 4624701 w 6276233"/>
                <a:gd name="connsiteY110" fmla="*/ 1169693 h 1437305"/>
                <a:gd name="connsiteX111" fmla="*/ 4418688 w 6276233"/>
                <a:gd name="connsiteY111" fmla="*/ 1166270 h 1437305"/>
                <a:gd name="connsiteX112" fmla="*/ 4376937 w 6276233"/>
                <a:gd name="connsiteY112" fmla="*/ 1166270 h 1437305"/>
                <a:gd name="connsiteX113" fmla="*/ 4431692 w 6276233"/>
                <a:gd name="connsiteY113" fmla="*/ 1442097 h 1437305"/>
                <a:gd name="connsiteX114" fmla="*/ 4123698 w 6276233"/>
                <a:gd name="connsiteY114" fmla="*/ 1408559 h 1437305"/>
                <a:gd name="connsiteX115" fmla="*/ 3979283 w 6276233"/>
                <a:gd name="connsiteY115" fmla="*/ 1316845 h 1437305"/>
                <a:gd name="connsiteX116" fmla="*/ 4020349 w 6276233"/>
                <a:gd name="connsiteY116" fmla="*/ 1125205 h 1437305"/>
                <a:gd name="connsiteX117" fmla="*/ 4025140 w 6276233"/>
                <a:gd name="connsiteY117" fmla="*/ 1119729 h 1437305"/>
                <a:gd name="connsiteX118" fmla="*/ 4018295 w 6276233"/>
                <a:gd name="connsiteY118" fmla="*/ 1112201 h 1437305"/>
                <a:gd name="connsiteX119" fmla="*/ 3255839 w 6276233"/>
                <a:gd name="connsiteY119" fmla="*/ 824055 h 1437305"/>
                <a:gd name="connsiteX120" fmla="*/ 2618634 w 6276233"/>
                <a:gd name="connsiteY120" fmla="*/ 512639 h 1437305"/>
                <a:gd name="connsiteX121" fmla="*/ 2574146 w 6276233"/>
                <a:gd name="connsiteY121" fmla="*/ 513323 h 1437305"/>
                <a:gd name="connsiteX122" fmla="*/ 2418095 w 6276233"/>
                <a:gd name="connsiteY122" fmla="*/ 504426 h 1437305"/>
                <a:gd name="connsiteX123" fmla="*/ 2344861 w 6276233"/>
                <a:gd name="connsiteY123" fmla="*/ 429138 h 1437305"/>
                <a:gd name="connsiteX124" fmla="*/ 2294213 w 6276233"/>
                <a:gd name="connsiteY124" fmla="*/ 393548 h 1437305"/>
                <a:gd name="connsiteX125" fmla="*/ 1634422 w 6276233"/>
                <a:gd name="connsiteY125" fmla="*/ 323052 h 1437305"/>
                <a:gd name="connsiteX126" fmla="*/ 56123 w 6276233"/>
                <a:gd name="connsiteY126" fmla="*/ 903449 h 1437305"/>
                <a:gd name="connsiteX127" fmla="*/ 0 w 6276233"/>
                <a:gd name="connsiteY127" fmla="*/ 937671 h 1437305"/>
                <a:gd name="connsiteX128" fmla="*/ 684 w 6276233"/>
                <a:gd name="connsiteY128" fmla="*/ 938355 h 1437305"/>
                <a:gd name="connsiteX129" fmla="*/ 2622740 w 6276233"/>
                <a:gd name="connsiteY129" fmla="*/ 480471 h 1437305"/>
                <a:gd name="connsiteX130" fmla="*/ 2616580 w 6276233"/>
                <a:gd name="connsiteY130" fmla="*/ 485946 h 1437305"/>
                <a:gd name="connsiteX131" fmla="*/ 2622740 w 6276233"/>
                <a:gd name="connsiteY131" fmla="*/ 490053 h 1437305"/>
                <a:gd name="connsiteX132" fmla="*/ 2628216 w 6276233"/>
                <a:gd name="connsiteY132" fmla="*/ 485261 h 1437305"/>
                <a:gd name="connsiteX133" fmla="*/ 2622740 w 6276233"/>
                <a:gd name="connsiteY133" fmla="*/ 480471 h 1437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</a:cxnLst>
              <a:rect l="l" t="t" r="r" b="b"/>
              <a:pathLst>
                <a:path w="6276233" h="1437305">
                  <a:moveTo>
                    <a:pt x="684" y="938355"/>
                  </a:moveTo>
                  <a:cubicBezTo>
                    <a:pt x="208752" y="776829"/>
                    <a:pt x="433245" y="642681"/>
                    <a:pt x="674165" y="534541"/>
                  </a:cubicBezTo>
                  <a:cubicBezTo>
                    <a:pt x="749452" y="501004"/>
                    <a:pt x="826108" y="471573"/>
                    <a:pt x="903449" y="443511"/>
                  </a:cubicBezTo>
                  <a:cubicBezTo>
                    <a:pt x="965048" y="421609"/>
                    <a:pt x="1027331" y="402445"/>
                    <a:pt x="1090983" y="386704"/>
                  </a:cubicBezTo>
                  <a:cubicBezTo>
                    <a:pt x="1130680" y="377121"/>
                    <a:pt x="1169693" y="359326"/>
                    <a:pt x="1210074" y="355220"/>
                  </a:cubicBezTo>
                  <a:cubicBezTo>
                    <a:pt x="1277148" y="347691"/>
                    <a:pt x="1342854" y="329896"/>
                    <a:pt x="1409928" y="323736"/>
                  </a:cubicBezTo>
                  <a:cubicBezTo>
                    <a:pt x="1412666" y="323736"/>
                    <a:pt x="1414719" y="321683"/>
                    <a:pt x="1417457" y="320998"/>
                  </a:cubicBezTo>
                  <a:cubicBezTo>
                    <a:pt x="1420879" y="320998"/>
                    <a:pt x="1424986" y="320314"/>
                    <a:pt x="1428408" y="320314"/>
                  </a:cubicBezTo>
                  <a:cubicBezTo>
                    <a:pt x="1455785" y="317576"/>
                    <a:pt x="1483162" y="316892"/>
                    <a:pt x="1509855" y="310047"/>
                  </a:cubicBezTo>
                  <a:cubicBezTo>
                    <a:pt x="1517384" y="310047"/>
                    <a:pt x="1524228" y="309363"/>
                    <a:pt x="1531757" y="309363"/>
                  </a:cubicBezTo>
                  <a:cubicBezTo>
                    <a:pt x="1585827" y="305941"/>
                    <a:pt x="1639897" y="302519"/>
                    <a:pt x="1694651" y="299097"/>
                  </a:cubicBezTo>
                  <a:cubicBezTo>
                    <a:pt x="1728873" y="299097"/>
                    <a:pt x="1763095" y="299097"/>
                    <a:pt x="1798001" y="299097"/>
                  </a:cubicBezTo>
                  <a:cubicBezTo>
                    <a:pt x="1852071" y="302519"/>
                    <a:pt x="1906141" y="305941"/>
                    <a:pt x="1960895" y="309363"/>
                  </a:cubicBezTo>
                  <a:cubicBezTo>
                    <a:pt x="1966371" y="309363"/>
                    <a:pt x="1971846" y="309363"/>
                    <a:pt x="1977322" y="310047"/>
                  </a:cubicBezTo>
                  <a:cubicBezTo>
                    <a:pt x="2030707" y="317576"/>
                    <a:pt x="2084777" y="325789"/>
                    <a:pt x="2138163" y="332633"/>
                  </a:cubicBezTo>
                  <a:cubicBezTo>
                    <a:pt x="2180598" y="338793"/>
                    <a:pt x="2221663" y="352482"/>
                    <a:pt x="2265467" y="353166"/>
                  </a:cubicBezTo>
                  <a:cubicBezTo>
                    <a:pt x="2265467" y="354535"/>
                    <a:pt x="2265467" y="355220"/>
                    <a:pt x="2265467" y="356588"/>
                  </a:cubicBezTo>
                  <a:cubicBezTo>
                    <a:pt x="2266836" y="356588"/>
                    <a:pt x="2267520" y="355904"/>
                    <a:pt x="2268889" y="355904"/>
                  </a:cubicBezTo>
                  <a:cubicBezTo>
                    <a:pt x="2267520" y="355220"/>
                    <a:pt x="2266152" y="354535"/>
                    <a:pt x="2265467" y="353851"/>
                  </a:cubicBezTo>
                  <a:cubicBezTo>
                    <a:pt x="2259307" y="346322"/>
                    <a:pt x="2252463" y="339478"/>
                    <a:pt x="2246303" y="331949"/>
                  </a:cubicBezTo>
                  <a:cubicBezTo>
                    <a:pt x="2234668" y="317576"/>
                    <a:pt x="2221663" y="303203"/>
                    <a:pt x="2218241" y="285408"/>
                  </a:cubicBezTo>
                  <a:cubicBezTo>
                    <a:pt x="2210713" y="249133"/>
                    <a:pt x="2215504" y="213543"/>
                    <a:pt x="2236721" y="182059"/>
                  </a:cubicBezTo>
                  <a:cubicBezTo>
                    <a:pt x="2267520" y="136202"/>
                    <a:pt x="2303111" y="96505"/>
                    <a:pt x="2354443" y="71181"/>
                  </a:cubicBezTo>
                  <a:cubicBezTo>
                    <a:pt x="2398931" y="49279"/>
                    <a:pt x="2444788" y="30115"/>
                    <a:pt x="2491329" y="21217"/>
                  </a:cubicBezTo>
                  <a:cubicBezTo>
                    <a:pt x="2562510" y="7529"/>
                    <a:pt x="2636429" y="2053"/>
                    <a:pt x="2709663" y="0"/>
                  </a:cubicBezTo>
                  <a:cubicBezTo>
                    <a:pt x="2720614" y="0"/>
                    <a:pt x="2731565" y="0"/>
                    <a:pt x="2742516" y="0"/>
                  </a:cubicBezTo>
                  <a:cubicBezTo>
                    <a:pt x="2756889" y="0"/>
                    <a:pt x="2771262" y="684"/>
                    <a:pt x="2785635" y="684"/>
                  </a:cubicBezTo>
                  <a:cubicBezTo>
                    <a:pt x="2778790" y="164948"/>
                    <a:pt x="2747307" y="321683"/>
                    <a:pt x="2643958" y="460622"/>
                  </a:cubicBezTo>
                  <a:cubicBezTo>
                    <a:pt x="2685023" y="470204"/>
                    <a:pt x="2722667" y="485946"/>
                    <a:pt x="2761680" y="499635"/>
                  </a:cubicBezTo>
                  <a:cubicBezTo>
                    <a:pt x="2875980" y="541385"/>
                    <a:pt x="2988911" y="585189"/>
                    <a:pt x="3103895" y="624886"/>
                  </a:cubicBezTo>
                  <a:cubicBezTo>
                    <a:pt x="3153174" y="641996"/>
                    <a:pt x="3200400" y="666636"/>
                    <a:pt x="3251048" y="678956"/>
                  </a:cubicBezTo>
                  <a:cubicBezTo>
                    <a:pt x="3255839" y="683746"/>
                    <a:pt x="3261999" y="687169"/>
                    <a:pt x="3266105" y="681009"/>
                  </a:cubicBezTo>
                  <a:cubicBezTo>
                    <a:pt x="3268159" y="678271"/>
                    <a:pt x="3261314" y="674849"/>
                    <a:pt x="3257208" y="673480"/>
                  </a:cubicBezTo>
                  <a:cubicBezTo>
                    <a:pt x="3196978" y="619410"/>
                    <a:pt x="3214089" y="553020"/>
                    <a:pt x="3268159" y="505794"/>
                  </a:cubicBezTo>
                  <a:cubicBezTo>
                    <a:pt x="3329757" y="452409"/>
                    <a:pt x="3404361" y="440773"/>
                    <a:pt x="3479648" y="429138"/>
                  </a:cubicBezTo>
                  <a:cubicBezTo>
                    <a:pt x="3518661" y="422978"/>
                    <a:pt x="3558358" y="427769"/>
                    <a:pt x="3597370" y="420925"/>
                  </a:cubicBezTo>
                  <a:cubicBezTo>
                    <a:pt x="3607637" y="418872"/>
                    <a:pt x="3622694" y="423663"/>
                    <a:pt x="3620641" y="444196"/>
                  </a:cubicBezTo>
                  <a:cubicBezTo>
                    <a:pt x="3615165" y="494844"/>
                    <a:pt x="3606952" y="544807"/>
                    <a:pt x="3594632" y="594770"/>
                  </a:cubicBezTo>
                  <a:cubicBezTo>
                    <a:pt x="3578891" y="659791"/>
                    <a:pt x="3548091" y="715915"/>
                    <a:pt x="3503603" y="764510"/>
                  </a:cubicBezTo>
                  <a:cubicBezTo>
                    <a:pt x="3501550" y="773407"/>
                    <a:pt x="3508394" y="769985"/>
                    <a:pt x="3511816" y="770669"/>
                  </a:cubicBezTo>
                  <a:cubicBezTo>
                    <a:pt x="3569308" y="790518"/>
                    <a:pt x="3626116" y="810366"/>
                    <a:pt x="3686346" y="821317"/>
                  </a:cubicBezTo>
                  <a:cubicBezTo>
                    <a:pt x="3710301" y="826108"/>
                    <a:pt x="3734256" y="837743"/>
                    <a:pt x="3759580" y="842535"/>
                  </a:cubicBezTo>
                  <a:cubicBezTo>
                    <a:pt x="3827339" y="855539"/>
                    <a:pt x="3893729" y="874019"/>
                    <a:pt x="3962172" y="882232"/>
                  </a:cubicBezTo>
                  <a:cubicBezTo>
                    <a:pt x="4089476" y="897289"/>
                    <a:pt x="4216781" y="908240"/>
                    <a:pt x="4344085" y="885654"/>
                  </a:cubicBezTo>
                  <a:cubicBezTo>
                    <a:pt x="4455647" y="865805"/>
                    <a:pt x="4561049" y="829531"/>
                    <a:pt x="4660976" y="776829"/>
                  </a:cubicBezTo>
                  <a:cubicBezTo>
                    <a:pt x="4671927" y="770669"/>
                    <a:pt x="4678087" y="764510"/>
                    <a:pt x="4680825" y="750821"/>
                  </a:cubicBezTo>
                  <a:cubicBezTo>
                    <a:pt x="4684931" y="730288"/>
                    <a:pt x="4694513" y="711124"/>
                    <a:pt x="4716415" y="700173"/>
                  </a:cubicBezTo>
                  <a:cubicBezTo>
                    <a:pt x="4728050" y="694698"/>
                    <a:pt x="4733526" y="681693"/>
                    <a:pt x="4740370" y="670743"/>
                  </a:cubicBezTo>
                  <a:cubicBezTo>
                    <a:pt x="4773907" y="619410"/>
                    <a:pt x="4804022" y="607091"/>
                    <a:pt x="4864937" y="618726"/>
                  </a:cubicBezTo>
                  <a:cubicBezTo>
                    <a:pt x="4877941" y="621463"/>
                    <a:pt x="4889576" y="617357"/>
                    <a:pt x="4899158" y="609144"/>
                  </a:cubicBezTo>
                  <a:cubicBezTo>
                    <a:pt x="4992241" y="527696"/>
                    <a:pt x="5075057" y="436667"/>
                    <a:pt x="5148291" y="336740"/>
                  </a:cubicBezTo>
                  <a:cubicBezTo>
                    <a:pt x="5171562" y="304572"/>
                    <a:pt x="5193463" y="271719"/>
                    <a:pt x="5216050" y="238866"/>
                  </a:cubicBezTo>
                  <a:cubicBezTo>
                    <a:pt x="5219472" y="240920"/>
                    <a:pt x="5222210" y="242973"/>
                    <a:pt x="5225632" y="245026"/>
                  </a:cubicBezTo>
                  <a:cubicBezTo>
                    <a:pt x="5165402" y="359326"/>
                    <a:pt x="5086008" y="459253"/>
                    <a:pt x="4998401" y="553020"/>
                  </a:cubicBezTo>
                  <a:cubicBezTo>
                    <a:pt x="4973077" y="579713"/>
                    <a:pt x="4946384" y="603668"/>
                    <a:pt x="4919007" y="628308"/>
                  </a:cubicBezTo>
                  <a:cubicBezTo>
                    <a:pt x="4908056" y="637890"/>
                    <a:pt x="4904634" y="644050"/>
                    <a:pt x="4915585" y="658423"/>
                  </a:cubicBezTo>
                  <a:cubicBezTo>
                    <a:pt x="4966233" y="724812"/>
                    <a:pt x="4980606" y="803522"/>
                    <a:pt x="4987450" y="884285"/>
                  </a:cubicBezTo>
                  <a:cubicBezTo>
                    <a:pt x="4988134" y="893867"/>
                    <a:pt x="4984712" y="897289"/>
                    <a:pt x="4975814" y="897289"/>
                  </a:cubicBezTo>
                  <a:cubicBezTo>
                    <a:pt x="4901212" y="897974"/>
                    <a:pt x="4827977" y="894552"/>
                    <a:pt x="4758850" y="862383"/>
                  </a:cubicBezTo>
                  <a:cubicBezTo>
                    <a:pt x="4733526" y="850748"/>
                    <a:pt x="4711624" y="835690"/>
                    <a:pt x="4698620" y="809682"/>
                  </a:cubicBezTo>
                  <a:cubicBezTo>
                    <a:pt x="4693144" y="798047"/>
                    <a:pt x="4686300" y="793940"/>
                    <a:pt x="4673296" y="802153"/>
                  </a:cubicBezTo>
                  <a:cubicBezTo>
                    <a:pt x="4612382" y="838428"/>
                    <a:pt x="4544623" y="860330"/>
                    <a:pt x="4480287" y="887707"/>
                  </a:cubicBezTo>
                  <a:cubicBezTo>
                    <a:pt x="4452225" y="899342"/>
                    <a:pt x="4420056" y="900711"/>
                    <a:pt x="4389942" y="906871"/>
                  </a:cubicBezTo>
                  <a:cubicBezTo>
                    <a:pt x="4233891" y="940408"/>
                    <a:pt x="4078525" y="928773"/>
                    <a:pt x="3923159" y="903449"/>
                  </a:cubicBezTo>
                  <a:cubicBezTo>
                    <a:pt x="3860876" y="893183"/>
                    <a:pt x="3797224" y="888392"/>
                    <a:pt x="3736994" y="867859"/>
                  </a:cubicBezTo>
                  <a:cubicBezTo>
                    <a:pt x="3667182" y="843904"/>
                    <a:pt x="3594632" y="830215"/>
                    <a:pt x="3525505" y="804207"/>
                  </a:cubicBezTo>
                  <a:cubicBezTo>
                    <a:pt x="3497443" y="793940"/>
                    <a:pt x="3469382" y="787780"/>
                    <a:pt x="3436529" y="800784"/>
                  </a:cubicBezTo>
                  <a:cubicBezTo>
                    <a:pt x="3411205" y="811051"/>
                    <a:pt x="3379037" y="800100"/>
                    <a:pt x="3360557" y="780252"/>
                  </a:cubicBezTo>
                  <a:cubicBezTo>
                    <a:pt x="3301011" y="716600"/>
                    <a:pt x="3221617" y="696751"/>
                    <a:pt x="3144277" y="671427"/>
                  </a:cubicBezTo>
                  <a:cubicBezTo>
                    <a:pt x="3108002" y="659791"/>
                    <a:pt x="3074465" y="640627"/>
                    <a:pt x="3038190" y="627623"/>
                  </a:cubicBezTo>
                  <a:cubicBezTo>
                    <a:pt x="2917730" y="585189"/>
                    <a:pt x="2799323" y="535225"/>
                    <a:pt x="2677495" y="496213"/>
                  </a:cubicBezTo>
                  <a:cubicBezTo>
                    <a:pt x="2669281" y="493475"/>
                    <a:pt x="2660384" y="491421"/>
                    <a:pt x="2651486" y="489368"/>
                  </a:cubicBezTo>
                  <a:cubicBezTo>
                    <a:pt x="2649433" y="488684"/>
                    <a:pt x="2648064" y="488684"/>
                    <a:pt x="2646011" y="487999"/>
                  </a:cubicBezTo>
                  <a:cubicBezTo>
                    <a:pt x="2642589" y="485261"/>
                    <a:pt x="2639166" y="483208"/>
                    <a:pt x="2635060" y="485261"/>
                  </a:cubicBezTo>
                  <a:cubicBezTo>
                    <a:pt x="2631638" y="487315"/>
                    <a:pt x="2632322" y="490737"/>
                    <a:pt x="2633691" y="493475"/>
                  </a:cubicBezTo>
                  <a:cubicBezTo>
                    <a:pt x="2639166" y="496213"/>
                    <a:pt x="2645326" y="498950"/>
                    <a:pt x="2650802" y="501688"/>
                  </a:cubicBezTo>
                  <a:cubicBezTo>
                    <a:pt x="2714454" y="531803"/>
                    <a:pt x="2778106" y="560549"/>
                    <a:pt x="2841758" y="591348"/>
                  </a:cubicBezTo>
                  <a:cubicBezTo>
                    <a:pt x="2919099" y="628992"/>
                    <a:pt x="2995755" y="668689"/>
                    <a:pt x="3073096" y="707017"/>
                  </a:cubicBezTo>
                  <a:cubicBezTo>
                    <a:pt x="3156596" y="748767"/>
                    <a:pt x="3240097" y="790518"/>
                    <a:pt x="3324966" y="830215"/>
                  </a:cubicBezTo>
                  <a:cubicBezTo>
                    <a:pt x="3442004" y="885654"/>
                    <a:pt x="3559727" y="939724"/>
                    <a:pt x="3681555" y="984212"/>
                  </a:cubicBezTo>
                  <a:cubicBezTo>
                    <a:pt x="3727412" y="1001323"/>
                    <a:pt x="3773953" y="1019802"/>
                    <a:pt x="3821179" y="1031438"/>
                  </a:cubicBezTo>
                  <a:cubicBezTo>
                    <a:pt x="3890991" y="1048549"/>
                    <a:pt x="3958065" y="1077294"/>
                    <a:pt x="4030615" y="1086192"/>
                  </a:cubicBezTo>
                  <a:cubicBezTo>
                    <a:pt x="4036090" y="1090983"/>
                    <a:pt x="4040197" y="1091668"/>
                    <a:pt x="4043619" y="1084139"/>
                  </a:cubicBezTo>
                  <a:cubicBezTo>
                    <a:pt x="4064837" y="1063606"/>
                    <a:pt x="4075787" y="1036229"/>
                    <a:pt x="4101796" y="1019118"/>
                  </a:cubicBezTo>
                  <a:cubicBezTo>
                    <a:pt x="4162026" y="979421"/>
                    <a:pt x="4218149" y="979421"/>
                    <a:pt x="4274273" y="1023225"/>
                  </a:cubicBezTo>
                  <a:cubicBezTo>
                    <a:pt x="4307125" y="1048549"/>
                    <a:pt x="4332449" y="1080032"/>
                    <a:pt x="4350929" y="1116307"/>
                  </a:cubicBezTo>
                  <a:cubicBezTo>
                    <a:pt x="4359142" y="1132049"/>
                    <a:pt x="4368040" y="1137525"/>
                    <a:pt x="4385835" y="1138893"/>
                  </a:cubicBezTo>
                  <a:cubicBezTo>
                    <a:pt x="4643181" y="1153951"/>
                    <a:pt x="4898474" y="1132734"/>
                    <a:pt x="5153082" y="1094405"/>
                  </a:cubicBezTo>
                  <a:cubicBezTo>
                    <a:pt x="5164033" y="1093037"/>
                    <a:pt x="5174299" y="1090299"/>
                    <a:pt x="5179775" y="1078663"/>
                  </a:cubicBezTo>
                  <a:cubicBezTo>
                    <a:pt x="5187988" y="1062237"/>
                    <a:pt x="5203046" y="1054708"/>
                    <a:pt x="5218787" y="1054708"/>
                  </a:cubicBezTo>
                  <a:cubicBezTo>
                    <a:pt x="5249587" y="1055393"/>
                    <a:pt x="5274227" y="1041020"/>
                    <a:pt x="5300919" y="1030069"/>
                  </a:cubicBezTo>
                  <a:cubicBezTo>
                    <a:pt x="5339248" y="1014327"/>
                    <a:pt x="5377576" y="1010220"/>
                    <a:pt x="5413850" y="1036229"/>
                  </a:cubicBezTo>
                  <a:cubicBezTo>
                    <a:pt x="5421379" y="1041704"/>
                    <a:pt x="5431646" y="1043073"/>
                    <a:pt x="5438490" y="1040335"/>
                  </a:cubicBezTo>
                  <a:cubicBezTo>
                    <a:pt x="5461761" y="1030069"/>
                    <a:pt x="5487085" y="1029384"/>
                    <a:pt x="5511724" y="1023909"/>
                  </a:cubicBezTo>
                  <a:cubicBezTo>
                    <a:pt x="5552106" y="1013642"/>
                    <a:pt x="5591118" y="1002007"/>
                    <a:pt x="5632184" y="993794"/>
                  </a:cubicBezTo>
                  <a:cubicBezTo>
                    <a:pt x="5680094" y="983528"/>
                    <a:pt x="5726635" y="969154"/>
                    <a:pt x="5773861" y="956835"/>
                  </a:cubicBezTo>
                  <a:cubicBezTo>
                    <a:pt x="5813558" y="945884"/>
                    <a:pt x="5853939" y="934933"/>
                    <a:pt x="5893637" y="922613"/>
                  </a:cubicBezTo>
                  <a:cubicBezTo>
                    <a:pt x="5951813" y="904818"/>
                    <a:pt x="6010674" y="888392"/>
                    <a:pt x="6067482" y="867174"/>
                  </a:cubicBezTo>
                  <a:cubicBezTo>
                    <a:pt x="6118130" y="848010"/>
                    <a:pt x="6171516" y="834321"/>
                    <a:pt x="6221479" y="811735"/>
                  </a:cubicBezTo>
                  <a:cubicBezTo>
                    <a:pt x="6237221" y="804207"/>
                    <a:pt x="6257070" y="789149"/>
                    <a:pt x="6280340" y="799416"/>
                  </a:cubicBezTo>
                  <a:cubicBezTo>
                    <a:pt x="6276234" y="808998"/>
                    <a:pt x="6265283" y="810366"/>
                    <a:pt x="6257070" y="813788"/>
                  </a:cubicBezTo>
                  <a:cubicBezTo>
                    <a:pt x="6098966" y="886338"/>
                    <a:pt x="5934018" y="938355"/>
                    <a:pt x="5767701" y="986265"/>
                  </a:cubicBezTo>
                  <a:cubicBezTo>
                    <a:pt x="5667090" y="1015011"/>
                    <a:pt x="5565794" y="1041020"/>
                    <a:pt x="5463129" y="1063606"/>
                  </a:cubicBezTo>
                  <a:cubicBezTo>
                    <a:pt x="5448757" y="1067028"/>
                    <a:pt x="5441228" y="1069766"/>
                    <a:pt x="5448757" y="1087561"/>
                  </a:cubicBezTo>
                  <a:cubicBezTo>
                    <a:pt x="5463814" y="1123836"/>
                    <a:pt x="5461076" y="1162164"/>
                    <a:pt x="5456285" y="1199808"/>
                  </a:cubicBezTo>
                  <a:cubicBezTo>
                    <a:pt x="5448072" y="1259353"/>
                    <a:pt x="5428224" y="1315477"/>
                    <a:pt x="5401531" y="1368862"/>
                  </a:cubicBezTo>
                  <a:cubicBezTo>
                    <a:pt x="5396055" y="1379813"/>
                    <a:pt x="5391948" y="1386657"/>
                    <a:pt x="5377576" y="1377760"/>
                  </a:cubicBezTo>
                  <a:cubicBezTo>
                    <a:pt x="5321452" y="1344907"/>
                    <a:pt x="5267382" y="1309317"/>
                    <a:pt x="5222894" y="1260038"/>
                  </a:cubicBezTo>
                  <a:cubicBezTo>
                    <a:pt x="5190726" y="1223763"/>
                    <a:pt x="5167455" y="1184066"/>
                    <a:pt x="5165402" y="1134787"/>
                  </a:cubicBezTo>
                  <a:cubicBezTo>
                    <a:pt x="5164718" y="1114254"/>
                    <a:pt x="5151713" y="1122467"/>
                    <a:pt x="5142816" y="1123836"/>
                  </a:cubicBezTo>
                  <a:cubicBezTo>
                    <a:pt x="4971023" y="1150529"/>
                    <a:pt x="4798547" y="1166270"/>
                    <a:pt x="4624701" y="1169693"/>
                  </a:cubicBezTo>
                  <a:cubicBezTo>
                    <a:pt x="4556258" y="1171062"/>
                    <a:pt x="4487131" y="1171062"/>
                    <a:pt x="4418688" y="1166270"/>
                  </a:cubicBezTo>
                  <a:cubicBezTo>
                    <a:pt x="4405683" y="1165586"/>
                    <a:pt x="4391995" y="1166270"/>
                    <a:pt x="4376937" y="1166270"/>
                  </a:cubicBezTo>
                  <a:cubicBezTo>
                    <a:pt x="4410474" y="1255931"/>
                    <a:pt x="4428270" y="1347645"/>
                    <a:pt x="4431692" y="1442097"/>
                  </a:cubicBezTo>
                  <a:cubicBezTo>
                    <a:pt x="4327658" y="1445519"/>
                    <a:pt x="4223625" y="1442097"/>
                    <a:pt x="4123698" y="1408559"/>
                  </a:cubicBezTo>
                  <a:cubicBezTo>
                    <a:pt x="4068259" y="1390080"/>
                    <a:pt x="4017611" y="1362702"/>
                    <a:pt x="3979283" y="1316845"/>
                  </a:cubicBezTo>
                  <a:cubicBezTo>
                    <a:pt x="3916999" y="1241558"/>
                    <a:pt x="3932742" y="1168324"/>
                    <a:pt x="4020349" y="1125205"/>
                  </a:cubicBezTo>
                  <a:cubicBezTo>
                    <a:pt x="4022402" y="1123836"/>
                    <a:pt x="4023771" y="1121782"/>
                    <a:pt x="4025140" y="1119729"/>
                  </a:cubicBezTo>
                  <a:cubicBezTo>
                    <a:pt x="4025140" y="1114938"/>
                    <a:pt x="4021718" y="1112885"/>
                    <a:pt x="4018295" y="1112201"/>
                  </a:cubicBezTo>
                  <a:cubicBezTo>
                    <a:pt x="3750683" y="1051286"/>
                    <a:pt x="3500865" y="943830"/>
                    <a:pt x="3255839" y="824055"/>
                  </a:cubicBezTo>
                  <a:cubicBezTo>
                    <a:pt x="3043665" y="720022"/>
                    <a:pt x="2836283" y="606406"/>
                    <a:pt x="2618634" y="512639"/>
                  </a:cubicBezTo>
                  <a:cubicBezTo>
                    <a:pt x="2602892" y="505794"/>
                    <a:pt x="2590572" y="504426"/>
                    <a:pt x="2574146" y="513323"/>
                  </a:cubicBezTo>
                  <a:cubicBezTo>
                    <a:pt x="2520760" y="542754"/>
                    <a:pt x="2468059" y="537278"/>
                    <a:pt x="2418095" y="504426"/>
                  </a:cubicBezTo>
                  <a:cubicBezTo>
                    <a:pt x="2387980" y="484577"/>
                    <a:pt x="2363341" y="459253"/>
                    <a:pt x="2344861" y="429138"/>
                  </a:cubicBezTo>
                  <a:cubicBezTo>
                    <a:pt x="2332541" y="408605"/>
                    <a:pt x="2316115" y="399708"/>
                    <a:pt x="2294213" y="393548"/>
                  </a:cubicBezTo>
                  <a:cubicBezTo>
                    <a:pt x="2078617" y="331264"/>
                    <a:pt x="1858230" y="312785"/>
                    <a:pt x="1634422" y="323052"/>
                  </a:cubicBezTo>
                  <a:cubicBezTo>
                    <a:pt x="1044442" y="350429"/>
                    <a:pt x="528381" y="566709"/>
                    <a:pt x="56123" y="903449"/>
                  </a:cubicBezTo>
                  <a:cubicBezTo>
                    <a:pt x="38328" y="915769"/>
                    <a:pt x="24640" y="936302"/>
                    <a:pt x="0" y="937671"/>
                  </a:cubicBezTo>
                  <a:cubicBezTo>
                    <a:pt x="0" y="937671"/>
                    <a:pt x="684" y="938355"/>
                    <a:pt x="684" y="938355"/>
                  </a:cubicBezTo>
                  <a:close/>
                  <a:moveTo>
                    <a:pt x="2622740" y="480471"/>
                  </a:moveTo>
                  <a:cubicBezTo>
                    <a:pt x="2620002" y="482524"/>
                    <a:pt x="2618634" y="484577"/>
                    <a:pt x="2616580" y="485946"/>
                  </a:cubicBezTo>
                  <a:cubicBezTo>
                    <a:pt x="2618634" y="487315"/>
                    <a:pt x="2620687" y="489368"/>
                    <a:pt x="2622740" y="490053"/>
                  </a:cubicBezTo>
                  <a:cubicBezTo>
                    <a:pt x="2627531" y="491421"/>
                    <a:pt x="2628900" y="488684"/>
                    <a:pt x="2628216" y="485261"/>
                  </a:cubicBezTo>
                  <a:cubicBezTo>
                    <a:pt x="2627531" y="483893"/>
                    <a:pt x="2624793" y="482524"/>
                    <a:pt x="2622740" y="480471"/>
                  </a:cubicBezTo>
                  <a:close/>
                </a:path>
              </a:pathLst>
            </a:custGeom>
            <a:solidFill>
              <a:srgbClr val="058305"/>
            </a:solidFill>
            <a:ln w="68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216">
              <a:extLst>
                <a:ext uri="{FF2B5EF4-FFF2-40B4-BE49-F238E27FC236}">
                  <a16:creationId xmlns:a16="http://schemas.microsoft.com/office/drawing/2014/main" xmlns="" id="{607797BD-2FBD-4C0C-BD51-C0B71B0FECA5}"/>
                </a:ext>
              </a:extLst>
            </p:cNvPr>
            <p:cNvSpPr/>
            <p:nvPr/>
          </p:nvSpPr>
          <p:spPr>
            <a:xfrm>
              <a:off x="3145417" y="5856143"/>
              <a:ext cx="2600838" cy="622832"/>
            </a:xfrm>
            <a:custGeom>
              <a:avLst/>
              <a:gdLst>
                <a:gd name="connsiteX0" fmla="*/ 0 w 2600838"/>
                <a:gd name="connsiteY0" fmla="*/ 626104 h 622832"/>
                <a:gd name="connsiteX1" fmla="*/ 140308 w 2600838"/>
                <a:gd name="connsiteY1" fmla="*/ 535759 h 622832"/>
                <a:gd name="connsiteX2" fmla="*/ 1305210 w 2600838"/>
                <a:gd name="connsiteY2" fmla="*/ 122363 h 622832"/>
                <a:gd name="connsiteX3" fmla="*/ 1848649 w 2600838"/>
                <a:gd name="connsiteY3" fmla="*/ 98408 h 622832"/>
                <a:gd name="connsiteX4" fmla="*/ 1883555 w 2600838"/>
                <a:gd name="connsiteY4" fmla="*/ 81297 h 622832"/>
                <a:gd name="connsiteX5" fmla="*/ 2117630 w 2600838"/>
                <a:gd name="connsiteY5" fmla="*/ 77875 h 622832"/>
                <a:gd name="connsiteX6" fmla="*/ 2212766 w 2600838"/>
                <a:gd name="connsiteY6" fmla="*/ 137420 h 622832"/>
                <a:gd name="connsiteX7" fmla="*/ 2483116 w 2600838"/>
                <a:gd name="connsiteY7" fmla="*/ 212023 h 622832"/>
                <a:gd name="connsiteX8" fmla="*/ 2554982 w 2600838"/>
                <a:gd name="connsiteY8" fmla="*/ 255143 h 622832"/>
                <a:gd name="connsiteX9" fmla="*/ 2558404 w 2600838"/>
                <a:gd name="connsiteY9" fmla="*/ 420090 h 622832"/>
                <a:gd name="connsiteX10" fmla="*/ 2498174 w 2600838"/>
                <a:gd name="connsiteY10" fmla="*/ 461840 h 622832"/>
                <a:gd name="connsiteX11" fmla="*/ 1975268 w 2600838"/>
                <a:gd name="connsiteY11" fmla="*/ 598042 h 622832"/>
                <a:gd name="connsiteX12" fmla="*/ 2012228 w 2600838"/>
                <a:gd name="connsiteY12" fmla="*/ 579563 h 622832"/>
                <a:gd name="connsiteX13" fmla="*/ 2316799 w 2600838"/>
                <a:gd name="connsiteY13" fmla="*/ 504275 h 622832"/>
                <a:gd name="connsiteX14" fmla="*/ 2512547 w 2600838"/>
                <a:gd name="connsiteY14" fmla="*/ 419406 h 622832"/>
                <a:gd name="connsiteX15" fmla="*/ 2509125 w 2600838"/>
                <a:gd name="connsiteY15" fmla="*/ 257196 h 622832"/>
                <a:gd name="connsiteX16" fmla="*/ 2235352 w 2600838"/>
                <a:gd name="connsiteY16" fmla="*/ 167535 h 622832"/>
                <a:gd name="connsiteX17" fmla="*/ 2160065 w 2600838"/>
                <a:gd name="connsiteY17" fmla="*/ 154531 h 622832"/>
                <a:gd name="connsiteX18" fmla="*/ 2199077 w 2600838"/>
                <a:gd name="connsiteY18" fmla="*/ 338643 h 622832"/>
                <a:gd name="connsiteX19" fmla="*/ 2166909 w 2600838"/>
                <a:gd name="connsiteY19" fmla="*/ 373549 h 622832"/>
                <a:gd name="connsiteX20" fmla="*/ 1940362 w 2600838"/>
                <a:gd name="connsiteY20" fmla="*/ 341381 h 622832"/>
                <a:gd name="connsiteX21" fmla="*/ 1843857 w 2600838"/>
                <a:gd name="connsiteY21" fmla="*/ 283204 h 622832"/>
                <a:gd name="connsiteX22" fmla="*/ 1836329 w 2600838"/>
                <a:gd name="connsiteY22" fmla="*/ 123732 h 622832"/>
                <a:gd name="connsiteX23" fmla="*/ 1600200 w 2600838"/>
                <a:gd name="connsiteY23" fmla="*/ 120994 h 622832"/>
                <a:gd name="connsiteX24" fmla="*/ 232707 w 2600838"/>
                <a:gd name="connsiteY24" fmla="*/ 490587 h 622832"/>
                <a:gd name="connsiteX25" fmla="*/ 23955 w 2600838"/>
                <a:gd name="connsiteY25" fmla="*/ 615837 h 622832"/>
                <a:gd name="connsiteX26" fmla="*/ 0 w 2600838"/>
                <a:gd name="connsiteY26" fmla="*/ 626104 h 622832"/>
                <a:gd name="connsiteX27" fmla="*/ 0 w 2600838"/>
                <a:gd name="connsiteY27" fmla="*/ 626104 h 622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600838" h="622832">
                  <a:moveTo>
                    <a:pt x="0" y="626104"/>
                  </a:moveTo>
                  <a:cubicBezTo>
                    <a:pt x="46541" y="595989"/>
                    <a:pt x="93083" y="564505"/>
                    <a:pt x="140308" y="535759"/>
                  </a:cubicBezTo>
                  <a:cubicBezTo>
                    <a:pt x="499635" y="316057"/>
                    <a:pt x="888392" y="179170"/>
                    <a:pt x="1305210" y="122363"/>
                  </a:cubicBezTo>
                  <a:cubicBezTo>
                    <a:pt x="1485900" y="97723"/>
                    <a:pt x="1667274" y="91563"/>
                    <a:pt x="1848649" y="98408"/>
                  </a:cubicBezTo>
                  <a:cubicBezTo>
                    <a:pt x="1864390" y="99092"/>
                    <a:pt x="1873973" y="95670"/>
                    <a:pt x="1883555" y="81297"/>
                  </a:cubicBezTo>
                  <a:cubicBezTo>
                    <a:pt x="1950629" y="-24790"/>
                    <a:pt x="2049871" y="-28212"/>
                    <a:pt x="2117630" y="77875"/>
                  </a:cubicBezTo>
                  <a:cubicBezTo>
                    <a:pt x="2142269" y="116887"/>
                    <a:pt x="2169647" y="130576"/>
                    <a:pt x="2212766" y="137420"/>
                  </a:cubicBezTo>
                  <a:cubicBezTo>
                    <a:pt x="2305848" y="151109"/>
                    <a:pt x="2396878" y="172326"/>
                    <a:pt x="2483116" y="212023"/>
                  </a:cubicBezTo>
                  <a:cubicBezTo>
                    <a:pt x="2508440" y="223658"/>
                    <a:pt x="2533080" y="237347"/>
                    <a:pt x="2554982" y="255143"/>
                  </a:cubicBezTo>
                  <a:cubicBezTo>
                    <a:pt x="2617265" y="305790"/>
                    <a:pt x="2618634" y="366020"/>
                    <a:pt x="2558404" y="420090"/>
                  </a:cubicBezTo>
                  <a:cubicBezTo>
                    <a:pt x="2539924" y="436517"/>
                    <a:pt x="2520076" y="450205"/>
                    <a:pt x="2498174" y="461840"/>
                  </a:cubicBezTo>
                  <a:cubicBezTo>
                    <a:pt x="2335279" y="545341"/>
                    <a:pt x="2158696" y="573403"/>
                    <a:pt x="1975268" y="598042"/>
                  </a:cubicBezTo>
                  <a:cubicBezTo>
                    <a:pt x="1987588" y="582985"/>
                    <a:pt x="2000592" y="582301"/>
                    <a:pt x="2012228" y="579563"/>
                  </a:cubicBezTo>
                  <a:cubicBezTo>
                    <a:pt x="2113524" y="554239"/>
                    <a:pt x="2216872" y="535759"/>
                    <a:pt x="2316799" y="504275"/>
                  </a:cubicBezTo>
                  <a:cubicBezTo>
                    <a:pt x="2385243" y="483058"/>
                    <a:pt x="2452317" y="459787"/>
                    <a:pt x="2512547" y="419406"/>
                  </a:cubicBezTo>
                  <a:cubicBezTo>
                    <a:pt x="2595363" y="363283"/>
                    <a:pt x="2594679" y="308528"/>
                    <a:pt x="2509125" y="257196"/>
                  </a:cubicBezTo>
                  <a:cubicBezTo>
                    <a:pt x="2424940" y="207232"/>
                    <a:pt x="2329804" y="186699"/>
                    <a:pt x="2235352" y="167535"/>
                  </a:cubicBezTo>
                  <a:cubicBezTo>
                    <a:pt x="2211397" y="162744"/>
                    <a:pt x="2187442" y="159322"/>
                    <a:pt x="2160065" y="154531"/>
                  </a:cubicBezTo>
                  <a:cubicBezTo>
                    <a:pt x="2180598" y="216814"/>
                    <a:pt x="2194971" y="277044"/>
                    <a:pt x="2199077" y="338643"/>
                  </a:cubicBezTo>
                  <a:cubicBezTo>
                    <a:pt x="2201815" y="373549"/>
                    <a:pt x="2201815" y="373549"/>
                    <a:pt x="2166909" y="373549"/>
                  </a:cubicBezTo>
                  <a:cubicBezTo>
                    <a:pt x="2089568" y="374233"/>
                    <a:pt x="2013596" y="367389"/>
                    <a:pt x="1940362" y="341381"/>
                  </a:cubicBezTo>
                  <a:cubicBezTo>
                    <a:pt x="1904087" y="328376"/>
                    <a:pt x="1871235" y="310581"/>
                    <a:pt x="1843857" y="283204"/>
                  </a:cubicBezTo>
                  <a:cubicBezTo>
                    <a:pt x="1789787" y="229134"/>
                    <a:pt x="1787050" y="183277"/>
                    <a:pt x="1836329" y="123732"/>
                  </a:cubicBezTo>
                  <a:cubicBezTo>
                    <a:pt x="1756935" y="118941"/>
                    <a:pt x="1678910" y="118941"/>
                    <a:pt x="1600200" y="120994"/>
                  </a:cubicBezTo>
                  <a:cubicBezTo>
                    <a:pt x="1114938" y="136736"/>
                    <a:pt x="659792" y="260618"/>
                    <a:pt x="232707" y="490587"/>
                  </a:cubicBezTo>
                  <a:cubicBezTo>
                    <a:pt x="161526" y="528915"/>
                    <a:pt x="92398" y="571349"/>
                    <a:pt x="23955" y="615837"/>
                  </a:cubicBezTo>
                  <a:cubicBezTo>
                    <a:pt x="17111" y="621313"/>
                    <a:pt x="10266" y="628842"/>
                    <a:pt x="0" y="626104"/>
                  </a:cubicBezTo>
                  <a:cubicBezTo>
                    <a:pt x="0" y="625420"/>
                    <a:pt x="0" y="626104"/>
                    <a:pt x="0" y="626104"/>
                  </a:cubicBezTo>
                  <a:close/>
                </a:path>
              </a:pathLst>
            </a:custGeom>
            <a:solidFill>
              <a:srgbClr val="058305"/>
            </a:solidFill>
            <a:ln w="68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Graphic 55">
            <a:extLst>
              <a:ext uri="{FF2B5EF4-FFF2-40B4-BE49-F238E27FC236}">
                <a16:creationId xmlns:a16="http://schemas.microsoft.com/office/drawing/2014/main" xmlns="" id="{022F49DA-76F2-448B-9ED7-B09DB999E56D}"/>
              </a:ext>
            </a:extLst>
          </p:cNvPr>
          <p:cNvGrpSpPr/>
          <p:nvPr/>
        </p:nvGrpSpPr>
        <p:grpSpPr>
          <a:xfrm flipH="1">
            <a:off x="6993820" y="4271365"/>
            <a:ext cx="2099379" cy="2078634"/>
            <a:chOff x="2632778" y="0"/>
            <a:chExt cx="6926443" cy="6858000"/>
          </a:xfrm>
        </p:grpSpPr>
        <p:sp>
          <p:nvSpPr>
            <p:cNvPr id="57" name="Freeform: Shape 214">
              <a:extLst>
                <a:ext uri="{FF2B5EF4-FFF2-40B4-BE49-F238E27FC236}">
                  <a16:creationId xmlns:a16="http://schemas.microsoft.com/office/drawing/2014/main" xmlns="" id="{9998E36A-5CB0-4169-9005-64A2EDB2618B}"/>
                </a:ext>
              </a:extLst>
            </p:cNvPr>
            <p:cNvSpPr/>
            <p:nvPr/>
          </p:nvSpPr>
          <p:spPr>
            <a:xfrm>
              <a:off x="2634147" y="684"/>
              <a:ext cx="2073826" cy="6378898"/>
            </a:xfrm>
            <a:custGeom>
              <a:avLst/>
              <a:gdLst>
                <a:gd name="connsiteX0" fmla="*/ 562602 w 2073826"/>
                <a:gd name="connsiteY0" fmla="*/ 6380267 h 6378898"/>
                <a:gd name="connsiteX1" fmla="*/ 750821 w 2073826"/>
                <a:gd name="connsiteY1" fmla="*/ 6167409 h 6378898"/>
                <a:gd name="connsiteX2" fmla="*/ 1279202 w 2073826"/>
                <a:gd name="connsiteY2" fmla="*/ 5229054 h 6378898"/>
                <a:gd name="connsiteX3" fmla="*/ 1288784 w 2073826"/>
                <a:gd name="connsiteY3" fmla="*/ 5170877 h 6378898"/>
                <a:gd name="connsiteX4" fmla="*/ 1307263 w 2073826"/>
                <a:gd name="connsiteY4" fmla="*/ 5090115 h 6378898"/>
                <a:gd name="connsiteX5" fmla="*/ 1358596 w 2073826"/>
                <a:gd name="connsiteY5" fmla="*/ 4937486 h 6378898"/>
                <a:gd name="connsiteX6" fmla="*/ 1410613 w 2073826"/>
                <a:gd name="connsiteY6" fmla="*/ 4461807 h 6378898"/>
                <a:gd name="connsiteX7" fmla="*/ 1375022 w 2073826"/>
                <a:gd name="connsiteY7" fmla="*/ 4335187 h 6378898"/>
                <a:gd name="connsiteX8" fmla="*/ 1084139 w 2073826"/>
                <a:gd name="connsiteY8" fmla="*/ 3935479 h 6378898"/>
                <a:gd name="connsiteX9" fmla="*/ 735763 w 2073826"/>
                <a:gd name="connsiteY9" fmla="*/ 3654178 h 6378898"/>
                <a:gd name="connsiteX10" fmla="*/ 586558 w 2073826"/>
                <a:gd name="connsiteY10" fmla="*/ 3600108 h 6378898"/>
                <a:gd name="connsiteX11" fmla="*/ 379175 w 2073826"/>
                <a:gd name="connsiteY11" fmla="*/ 3693875 h 6378898"/>
                <a:gd name="connsiteX12" fmla="*/ 312101 w 2073826"/>
                <a:gd name="connsiteY12" fmla="*/ 3960119 h 6378898"/>
                <a:gd name="connsiteX13" fmla="*/ 330580 w 2073826"/>
                <a:gd name="connsiteY13" fmla="*/ 3943692 h 6378898"/>
                <a:gd name="connsiteX14" fmla="*/ 561234 w 2073826"/>
                <a:gd name="connsiteY14" fmla="*/ 3943008 h 6378898"/>
                <a:gd name="connsiteX15" fmla="*/ 660476 w 2073826"/>
                <a:gd name="connsiteY15" fmla="*/ 4168870 h 6378898"/>
                <a:gd name="connsiteX16" fmla="*/ 674849 w 2073826"/>
                <a:gd name="connsiteY16" fmla="*/ 4276326 h 6378898"/>
                <a:gd name="connsiteX17" fmla="*/ 655001 w 2073826"/>
                <a:gd name="connsiteY17" fmla="*/ 4297543 h 6378898"/>
                <a:gd name="connsiteX18" fmla="*/ 313469 w 2073826"/>
                <a:gd name="connsiteY18" fmla="*/ 4235945 h 6378898"/>
                <a:gd name="connsiteX19" fmla="*/ 332634 w 2073826"/>
                <a:gd name="connsiteY19" fmla="*/ 4415950 h 6378898"/>
                <a:gd name="connsiteX20" fmla="*/ 390126 w 2073826"/>
                <a:gd name="connsiteY20" fmla="*/ 4766379 h 6378898"/>
                <a:gd name="connsiteX21" fmla="*/ 414081 w 2073826"/>
                <a:gd name="connsiteY21" fmla="*/ 4801969 h 6378898"/>
                <a:gd name="connsiteX22" fmla="*/ 442143 w 2073826"/>
                <a:gd name="connsiteY22" fmla="*/ 4932695 h 6378898"/>
                <a:gd name="connsiteX23" fmla="*/ 433929 w 2073826"/>
                <a:gd name="connsiteY23" fmla="*/ 4977183 h 6378898"/>
                <a:gd name="connsiteX24" fmla="*/ 496213 w 2073826"/>
                <a:gd name="connsiteY24" fmla="*/ 5265329 h 6378898"/>
                <a:gd name="connsiteX25" fmla="*/ 407921 w 2073826"/>
                <a:gd name="connsiteY25" fmla="*/ 4974446 h 6378898"/>
                <a:gd name="connsiteX26" fmla="*/ 84869 w 2073826"/>
                <a:gd name="connsiteY26" fmla="*/ 5055209 h 6378898"/>
                <a:gd name="connsiteX27" fmla="*/ 59546 w 2073826"/>
                <a:gd name="connsiteY27" fmla="*/ 5029885 h 6378898"/>
                <a:gd name="connsiteX28" fmla="*/ 125251 w 2073826"/>
                <a:gd name="connsiteY28" fmla="*/ 4782805 h 6378898"/>
                <a:gd name="connsiteX29" fmla="*/ 186850 w 2073826"/>
                <a:gd name="connsiteY29" fmla="*/ 4708202 h 6378898"/>
                <a:gd name="connsiteX30" fmla="*/ 332634 w 2073826"/>
                <a:gd name="connsiteY30" fmla="*/ 4709571 h 6378898"/>
                <a:gd name="connsiteX31" fmla="*/ 355220 w 2073826"/>
                <a:gd name="connsiteY31" fmla="*/ 4728735 h 6378898"/>
                <a:gd name="connsiteX32" fmla="*/ 328527 w 2073826"/>
                <a:gd name="connsiteY32" fmla="*/ 4576107 h 6378898"/>
                <a:gd name="connsiteX33" fmla="*/ 286777 w 2073826"/>
                <a:gd name="connsiteY33" fmla="*/ 4237314 h 6378898"/>
                <a:gd name="connsiteX34" fmla="*/ 270350 w 2073826"/>
                <a:gd name="connsiteY34" fmla="*/ 4202407 h 6378898"/>
                <a:gd name="connsiteX35" fmla="*/ 238182 w 2073826"/>
                <a:gd name="connsiteY35" fmla="*/ 4166132 h 6378898"/>
                <a:gd name="connsiteX36" fmla="*/ 265559 w 2073826"/>
                <a:gd name="connsiteY36" fmla="*/ 4019664 h 6378898"/>
                <a:gd name="connsiteX37" fmla="*/ 282670 w 2073826"/>
                <a:gd name="connsiteY37" fmla="*/ 3986811 h 6378898"/>
                <a:gd name="connsiteX38" fmla="*/ 331265 w 2073826"/>
                <a:gd name="connsiteY38" fmla="*/ 3732888 h 6378898"/>
                <a:gd name="connsiteX39" fmla="*/ 518799 w 2073826"/>
                <a:gd name="connsiteY39" fmla="*/ 3572730 h 6378898"/>
                <a:gd name="connsiteX40" fmla="*/ 672796 w 2073826"/>
                <a:gd name="connsiteY40" fmla="*/ 3597370 h 6378898"/>
                <a:gd name="connsiteX41" fmla="*/ 952728 w 2073826"/>
                <a:gd name="connsiteY41" fmla="*/ 3775322 h 6378898"/>
                <a:gd name="connsiteX42" fmla="*/ 1383235 w 2073826"/>
                <a:gd name="connsiteY42" fmla="*/ 4297543 h 6378898"/>
                <a:gd name="connsiteX43" fmla="*/ 1403084 w 2073826"/>
                <a:gd name="connsiteY43" fmla="*/ 4332449 h 6378898"/>
                <a:gd name="connsiteX44" fmla="*/ 1368178 w 2073826"/>
                <a:gd name="connsiteY44" fmla="*/ 4151759 h 6378898"/>
                <a:gd name="connsiteX45" fmla="*/ 1124520 w 2073826"/>
                <a:gd name="connsiteY45" fmla="*/ 3667182 h 6378898"/>
                <a:gd name="connsiteX46" fmla="*/ 750821 w 2073826"/>
                <a:gd name="connsiteY46" fmla="*/ 3138801 h 6378898"/>
                <a:gd name="connsiteX47" fmla="*/ 442827 w 2073826"/>
                <a:gd name="connsiteY47" fmla="*/ 2577568 h 6378898"/>
                <a:gd name="connsiteX48" fmla="*/ 407921 w 2073826"/>
                <a:gd name="connsiteY48" fmla="*/ 2472165 h 6378898"/>
                <a:gd name="connsiteX49" fmla="*/ 391495 w 2073826"/>
                <a:gd name="connsiteY49" fmla="*/ 2463268 h 6378898"/>
                <a:gd name="connsiteX50" fmla="*/ 78710 w 2073826"/>
                <a:gd name="connsiteY50" fmla="*/ 2544715 h 6378898"/>
                <a:gd name="connsiteX51" fmla="*/ 0 w 2073826"/>
                <a:gd name="connsiteY51" fmla="*/ 2546084 h 6378898"/>
                <a:gd name="connsiteX52" fmla="*/ 0 w 2073826"/>
                <a:gd name="connsiteY52" fmla="*/ 2486538 h 6378898"/>
                <a:gd name="connsiteX53" fmla="*/ 10951 w 2073826"/>
                <a:gd name="connsiteY53" fmla="*/ 2450264 h 6378898"/>
                <a:gd name="connsiteX54" fmla="*/ 126620 w 2073826"/>
                <a:gd name="connsiteY54" fmla="*/ 2177860 h 6378898"/>
                <a:gd name="connsiteX55" fmla="*/ 180005 w 2073826"/>
                <a:gd name="connsiteY55" fmla="*/ 2140216 h 6378898"/>
                <a:gd name="connsiteX56" fmla="*/ 212858 w 2073826"/>
                <a:gd name="connsiteY56" fmla="*/ 2129950 h 6378898"/>
                <a:gd name="connsiteX57" fmla="*/ 245026 w 2073826"/>
                <a:gd name="connsiteY57" fmla="*/ 2128581 h 6378898"/>
                <a:gd name="connsiteX58" fmla="*/ 282670 w 2073826"/>
                <a:gd name="connsiteY58" fmla="*/ 2139532 h 6378898"/>
                <a:gd name="connsiteX59" fmla="*/ 318945 w 2073826"/>
                <a:gd name="connsiteY59" fmla="*/ 2162118 h 6378898"/>
                <a:gd name="connsiteX60" fmla="*/ 359326 w 2073826"/>
                <a:gd name="connsiteY60" fmla="*/ 2197709 h 6378898"/>
                <a:gd name="connsiteX61" fmla="*/ 355904 w 2073826"/>
                <a:gd name="connsiteY61" fmla="*/ 2014965 h 6378898"/>
                <a:gd name="connsiteX62" fmla="*/ 352482 w 2073826"/>
                <a:gd name="connsiteY62" fmla="*/ 1728189 h 6378898"/>
                <a:gd name="connsiteX63" fmla="*/ 352482 w 2073826"/>
                <a:gd name="connsiteY63" fmla="*/ 1711762 h 6378898"/>
                <a:gd name="connsiteX64" fmla="*/ 348375 w 2073826"/>
                <a:gd name="connsiteY64" fmla="*/ 1565294 h 6378898"/>
                <a:gd name="connsiteX65" fmla="*/ 346322 w 2073826"/>
                <a:gd name="connsiteY65" fmla="*/ 1478371 h 6378898"/>
                <a:gd name="connsiteX66" fmla="*/ 342900 w 2073826"/>
                <a:gd name="connsiteY66" fmla="*/ 1451678 h 6378898"/>
                <a:gd name="connsiteX67" fmla="*/ 260768 w 2073826"/>
                <a:gd name="connsiteY67" fmla="*/ 1473580 h 6378898"/>
                <a:gd name="connsiteX68" fmla="*/ 227916 w 2073826"/>
                <a:gd name="connsiteY68" fmla="*/ 1473580 h 6378898"/>
                <a:gd name="connsiteX69" fmla="*/ 43804 w 2073826"/>
                <a:gd name="connsiteY69" fmla="*/ 1429777 h 6378898"/>
                <a:gd name="connsiteX70" fmla="*/ 30115 w 2073826"/>
                <a:gd name="connsiteY70" fmla="*/ 1414035 h 6378898"/>
                <a:gd name="connsiteX71" fmla="*/ 50648 w 2073826"/>
                <a:gd name="connsiteY71" fmla="*/ 1372969 h 6378898"/>
                <a:gd name="connsiteX72" fmla="*/ 234075 w 2073826"/>
                <a:gd name="connsiteY72" fmla="*/ 1190910 h 6378898"/>
                <a:gd name="connsiteX73" fmla="*/ 298412 w 2073826"/>
                <a:gd name="connsiteY73" fmla="*/ 1197755 h 6378898"/>
                <a:gd name="connsiteX74" fmla="*/ 334002 w 2073826"/>
                <a:gd name="connsiteY74" fmla="*/ 1225816 h 6378898"/>
                <a:gd name="connsiteX75" fmla="*/ 326474 w 2073826"/>
                <a:gd name="connsiteY75" fmla="*/ 1151898 h 6378898"/>
                <a:gd name="connsiteX76" fmla="*/ 324420 w 2073826"/>
                <a:gd name="connsiteY76" fmla="*/ 1119045 h 6378898"/>
                <a:gd name="connsiteX77" fmla="*/ 315523 w 2073826"/>
                <a:gd name="connsiteY77" fmla="*/ 1043073 h 6378898"/>
                <a:gd name="connsiteX78" fmla="*/ 312785 w 2073826"/>
                <a:gd name="connsiteY78" fmla="*/ 1015696 h 6378898"/>
                <a:gd name="connsiteX79" fmla="*/ 303203 w 2073826"/>
                <a:gd name="connsiteY79" fmla="*/ 950675 h 6378898"/>
                <a:gd name="connsiteX80" fmla="*/ 302519 w 2073826"/>
                <a:gd name="connsiteY80" fmla="*/ 945199 h 6378898"/>
                <a:gd name="connsiteX81" fmla="*/ 257346 w 2073826"/>
                <a:gd name="connsiteY81" fmla="*/ 761772 h 6378898"/>
                <a:gd name="connsiteX82" fmla="*/ 160157 w 2073826"/>
                <a:gd name="connsiteY82" fmla="*/ 752190 h 6378898"/>
                <a:gd name="connsiteX83" fmla="*/ 67759 w 2073826"/>
                <a:gd name="connsiteY83" fmla="*/ 949990 h 6378898"/>
                <a:gd name="connsiteX84" fmla="*/ 61599 w 2073826"/>
                <a:gd name="connsiteY84" fmla="*/ 965732 h 6378898"/>
                <a:gd name="connsiteX85" fmla="*/ 58177 w 2073826"/>
                <a:gd name="connsiteY85" fmla="*/ 977368 h 6378898"/>
                <a:gd name="connsiteX86" fmla="*/ 52017 w 2073826"/>
                <a:gd name="connsiteY86" fmla="*/ 993794 h 6378898"/>
                <a:gd name="connsiteX87" fmla="*/ 32853 w 2073826"/>
                <a:gd name="connsiteY87" fmla="*/ 1048549 h 6378898"/>
                <a:gd name="connsiteX88" fmla="*/ 26008 w 2073826"/>
                <a:gd name="connsiteY88" fmla="*/ 1048549 h 6378898"/>
                <a:gd name="connsiteX89" fmla="*/ 30115 w 2073826"/>
                <a:gd name="connsiteY89" fmla="*/ 1022540 h 6378898"/>
                <a:gd name="connsiteX90" fmla="*/ 31484 w 2073826"/>
                <a:gd name="connsiteY90" fmla="*/ 1010905 h 6378898"/>
                <a:gd name="connsiteX91" fmla="*/ 52017 w 2073826"/>
                <a:gd name="connsiteY91" fmla="*/ 936302 h 6378898"/>
                <a:gd name="connsiteX92" fmla="*/ 53386 w 2073826"/>
                <a:gd name="connsiteY92" fmla="*/ 930142 h 6378898"/>
                <a:gd name="connsiteX93" fmla="*/ 59546 w 2073826"/>
                <a:gd name="connsiteY93" fmla="*/ 915769 h 6378898"/>
                <a:gd name="connsiteX94" fmla="*/ 159472 w 2073826"/>
                <a:gd name="connsiteY94" fmla="*/ 713862 h 6378898"/>
                <a:gd name="connsiteX95" fmla="*/ 162895 w 2073826"/>
                <a:gd name="connsiteY95" fmla="*/ 710440 h 6378898"/>
                <a:gd name="connsiteX96" fmla="*/ 232707 w 2073826"/>
                <a:gd name="connsiteY96" fmla="*/ 690591 h 6378898"/>
                <a:gd name="connsiteX97" fmla="*/ 233391 w 2073826"/>
                <a:gd name="connsiteY97" fmla="*/ 691960 h 6378898"/>
                <a:gd name="connsiteX98" fmla="*/ 234760 w 2073826"/>
                <a:gd name="connsiteY98" fmla="*/ 691960 h 6378898"/>
                <a:gd name="connsiteX99" fmla="*/ 264190 w 2073826"/>
                <a:gd name="connsiteY99" fmla="*/ 719337 h 6378898"/>
                <a:gd name="connsiteX100" fmla="*/ 264190 w 2073826"/>
                <a:gd name="connsiteY100" fmla="*/ 719337 h 6378898"/>
                <a:gd name="connsiteX101" fmla="*/ 293621 w 2073826"/>
                <a:gd name="connsiteY101" fmla="*/ 777514 h 6378898"/>
                <a:gd name="connsiteX102" fmla="*/ 294990 w 2073826"/>
                <a:gd name="connsiteY102" fmla="*/ 784358 h 6378898"/>
                <a:gd name="connsiteX103" fmla="*/ 312785 w 2073826"/>
                <a:gd name="connsiteY103" fmla="*/ 843904 h 6378898"/>
                <a:gd name="connsiteX104" fmla="*/ 316207 w 2073826"/>
                <a:gd name="connsiteY104" fmla="*/ 859646 h 6378898"/>
                <a:gd name="connsiteX105" fmla="*/ 325105 w 2073826"/>
                <a:gd name="connsiteY105" fmla="*/ 897974 h 6378898"/>
                <a:gd name="connsiteX106" fmla="*/ 326474 w 2073826"/>
                <a:gd name="connsiteY106" fmla="*/ 908925 h 6378898"/>
                <a:gd name="connsiteX107" fmla="*/ 336056 w 2073826"/>
                <a:gd name="connsiteY107" fmla="*/ 962995 h 6378898"/>
                <a:gd name="connsiteX108" fmla="*/ 337425 w 2073826"/>
                <a:gd name="connsiteY108" fmla="*/ 979421 h 6378898"/>
                <a:gd name="connsiteX109" fmla="*/ 346322 w 2073826"/>
                <a:gd name="connsiteY109" fmla="*/ 1044442 h 6378898"/>
                <a:gd name="connsiteX110" fmla="*/ 348375 w 2073826"/>
                <a:gd name="connsiteY110" fmla="*/ 1071819 h 6378898"/>
                <a:gd name="connsiteX111" fmla="*/ 357273 w 2073826"/>
                <a:gd name="connsiteY111" fmla="*/ 1153267 h 6378898"/>
                <a:gd name="connsiteX112" fmla="*/ 359326 w 2073826"/>
                <a:gd name="connsiteY112" fmla="*/ 1190910 h 6378898"/>
                <a:gd name="connsiteX113" fmla="*/ 367540 w 2073826"/>
                <a:gd name="connsiteY113" fmla="*/ 1299735 h 6378898"/>
                <a:gd name="connsiteX114" fmla="*/ 382597 w 2073826"/>
                <a:gd name="connsiteY114" fmla="*/ 1338747 h 6378898"/>
                <a:gd name="connsiteX115" fmla="*/ 377122 w 2073826"/>
                <a:gd name="connsiteY115" fmla="*/ 1426355 h 6378898"/>
                <a:gd name="connsiteX116" fmla="*/ 373699 w 2073826"/>
                <a:gd name="connsiteY116" fmla="*/ 1441412 h 6378898"/>
                <a:gd name="connsiteX117" fmla="*/ 381913 w 2073826"/>
                <a:gd name="connsiteY117" fmla="*/ 1711762 h 6378898"/>
                <a:gd name="connsiteX118" fmla="*/ 430507 w 2073826"/>
                <a:gd name="connsiteY118" fmla="*/ 1457154 h 6378898"/>
                <a:gd name="connsiteX119" fmla="*/ 433929 w 2073826"/>
                <a:gd name="connsiteY119" fmla="*/ 1440043 h 6378898"/>
                <a:gd name="connsiteX120" fmla="*/ 454462 w 2073826"/>
                <a:gd name="connsiteY120" fmla="*/ 1353805 h 6378898"/>
                <a:gd name="connsiteX121" fmla="*/ 455147 w 2073826"/>
                <a:gd name="connsiteY121" fmla="*/ 1348329 h 6378898"/>
                <a:gd name="connsiteX122" fmla="*/ 475680 w 2073826"/>
                <a:gd name="connsiteY122" fmla="*/ 1266198 h 6378898"/>
                <a:gd name="connsiteX123" fmla="*/ 477733 w 2073826"/>
                <a:gd name="connsiteY123" fmla="*/ 1255247 h 6378898"/>
                <a:gd name="connsiteX124" fmla="*/ 496897 w 2073826"/>
                <a:gd name="connsiteY124" fmla="*/ 1186119 h 6378898"/>
                <a:gd name="connsiteX125" fmla="*/ 501004 w 2073826"/>
                <a:gd name="connsiteY125" fmla="*/ 1169693 h 6378898"/>
                <a:gd name="connsiteX126" fmla="*/ 501004 w 2073826"/>
                <a:gd name="connsiteY126" fmla="*/ 1114254 h 6378898"/>
                <a:gd name="connsiteX127" fmla="*/ 496897 w 2073826"/>
                <a:gd name="connsiteY127" fmla="*/ 1077979 h 6378898"/>
                <a:gd name="connsiteX128" fmla="*/ 499635 w 2073826"/>
                <a:gd name="connsiteY128" fmla="*/ 1066344 h 6378898"/>
                <a:gd name="connsiteX129" fmla="*/ 505110 w 2073826"/>
                <a:gd name="connsiteY129" fmla="*/ 1056077 h 6378898"/>
                <a:gd name="connsiteX130" fmla="*/ 505110 w 2073826"/>
                <a:gd name="connsiteY130" fmla="*/ 1056077 h 6378898"/>
                <a:gd name="connsiteX131" fmla="*/ 517430 w 2073826"/>
                <a:gd name="connsiteY131" fmla="*/ 1041020 h 6378898"/>
                <a:gd name="connsiteX132" fmla="*/ 516061 w 2073826"/>
                <a:gd name="connsiteY132" fmla="*/ 1039651 h 6378898"/>
                <a:gd name="connsiteX133" fmla="*/ 517430 w 2073826"/>
                <a:gd name="connsiteY133" fmla="*/ 1041020 h 6378898"/>
                <a:gd name="connsiteX134" fmla="*/ 548914 w 2073826"/>
                <a:gd name="connsiteY134" fmla="*/ 1010220 h 6378898"/>
                <a:gd name="connsiteX135" fmla="*/ 659107 w 2073826"/>
                <a:gd name="connsiteY135" fmla="*/ 681693 h 6378898"/>
                <a:gd name="connsiteX136" fmla="*/ 662529 w 2073826"/>
                <a:gd name="connsiteY136" fmla="*/ 670058 h 6378898"/>
                <a:gd name="connsiteX137" fmla="*/ 721390 w 2073826"/>
                <a:gd name="connsiteY137" fmla="*/ 520168 h 6378898"/>
                <a:gd name="connsiteX138" fmla="*/ 592033 w 2073826"/>
                <a:gd name="connsiteY138" fmla="*/ 520168 h 6378898"/>
                <a:gd name="connsiteX139" fmla="*/ 569447 w 2073826"/>
                <a:gd name="connsiteY139" fmla="*/ 517430 h 6378898"/>
                <a:gd name="connsiteX140" fmla="*/ 547545 w 2073826"/>
                <a:gd name="connsiteY140" fmla="*/ 512639 h 6378898"/>
                <a:gd name="connsiteX141" fmla="*/ 544807 w 2073826"/>
                <a:gd name="connsiteY141" fmla="*/ 491422 h 6378898"/>
                <a:gd name="connsiteX142" fmla="*/ 625570 w 2073826"/>
                <a:gd name="connsiteY142" fmla="*/ 318945 h 6378898"/>
                <a:gd name="connsiteX143" fmla="*/ 668689 w 2073826"/>
                <a:gd name="connsiteY143" fmla="*/ 281301 h 6378898"/>
                <a:gd name="connsiteX144" fmla="*/ 667320 w 2073826"/>
                <a:gd name="connsiteY144" fmla="*/ 281301 h 6378898"/>
                <a:gd name="connsiteX145" fmla="*/ 668689 w 2073826"/>
                <a:gd name="connsiteY145" fmla="*/ 281301 h 6378898"/>
                <a:gd name="connsiteX146" fmla="*/ 694698 w 2073826"/>
                <a:gd name="connsiteY146" fmla="*/ 270350 h 6378898"/>
                <a:gd name="connsiteX147" fmla="*/ 726181 w 2073826"/>
                <a:gd name="connsiteY147" fmla="*/ 269666 h 6378898"/>
                <a:gd name="connsiteX148" fmla="*/ 741239 w 2073826"/>
                <a:gd name="connsiteY148" fmla="*/ 275141 h 6378898"/>
                <a:gd name="connsiteX149" fmla="*/ 741239 w 2073826"/>
                <a:gd name="connsiteY149" fmla="*/ 275141 h 6378898"/>
                <a:gd name="connsiteX150" fmla="*/ 758350 w 2073826"/>
                <a:gd name="connsiteY150" fmla="*/ 288146 h 6378898"/>
                <a:gd name="connsiteX151" fmla="*/ 761087 w 2073826"/>
                <a:gd name="connsiteY151" fmla="*/ 291568 h 6378898"/>
                <a:gd name="connsiteX152" fmla="*/ 794625 w 2073826"/>
                <a:gd name="connsiteY152" fmla="*/ 343584 h 6378898"/>
                <a:gd name="connsiteX153" fmla="*/ 949306 w 2073826"/>
                <a:gd name="connsiteY153" fmla="*/ 8213 h 6378898"/>
                <a:gd name="connsiteX154" fmla="*/ 955466 w 2073826"/>
                <a:gd name="connsiteY154" fmla="*/ 0 h 6378898"/>
                <a:gd name="connsiteX155" fmla="*/ 958204 w 2073826"/>
                <a:gd name="connsiteY155" fmla="*/ 21902 h 6378898"/>
                <a:gd name="connsiteX156" fmla="*/ 955466 w 2073826"/>
                <a:gd name="connsiteY156" fmla="*/ 19849 h 6378898"/>
                <a:gd name="connsiteX157" fmla="*/ 936986 w 2073826"/>
                <a:gd name="connsiteY157" fmla="*/ 67074 h 6378898"/>
                <a:gd name="connsiteX158" fmla="*/ 812420 w 2073826"/>
                <a:gd name="connsiteY158" fmla="*/ 360695 h 6378898"/>
                <a:gd name="connsiteX159" fmla="*/ 811735 w 2073826"/>
                <a:gd name="connsiteY159" fmla="*/ 377806 h 6378898"/>
                <a:gd name="connsiteX160" fmla="*/ 782305 w 2073826"/>
                <a:gd name="connsiteY160" fmla="*/ 492790 h 6378898"/>
                <a:gd name="connsiteX161" fmla="*/ 735079 w 2073826"/>
                <a:gd name="connsiteY161" fmla="*/ 553705 h 6378898"/>
                <a:gd name="connsiteX162" fmla="*/ 605722 w 2073826"/>
                <a:gd name="connsiteY162" fmla="*/ 921244 h 6378898"/>
                <a:gd name="connsiteX163" fmla="*/ 598877 w 2073826"/>
                <a:gd name="connsiteY163" fmla="*/ 944515 h 6378898"/>
                <a:gd name="connsiteX164" fmla="*/ 703595 w 2073826"/>
                <a:gd name="connsiteY164" fmla="*/ 935617 h 6378898"/>
                <a:gd name="connsiteX165" fmla="*/ 778883 w 2073826"/>
                <a:gd name="connsiteY165" fmla="*/ 1011589 h 6378898"/>
                <a:gd name="connsiteX166" fmla="*/ 839113 w 2073826"/>
                <a:gd name="connsiteY166" fmla="*/ 1198439 h 6378898"/>
                <a:gd name="connsiteX167" fmla="*/ 828846 w 2073826"/>
                <a:gd name="connsiteY167" fmla="*/ 1215550 h 6378898"/>
                <a:gd name="connsiteX168" fmla="*/ 568762 w 2073826"/>
                <a:gd name="connsiteY168" fmla="*/ 1182697 h 6378898"/>
                <a:gd name="connsiteX169" fmla="*/ 533172 w 2073826"/>
                <a:gd name="connsiteY169" fmla="*/ 1160795 h 6378898"/>
                <a:gd name="connsiteX170" fmla="*/ 485262 w 2073826"/>
                <a:gd name="connsiteY170" fmla="*/ 1346960 h 6378898"/>
                <a:gd name="connsiteX171" fmla="*/ 384650 w 2073826"/>
                <a:gd name="connsiteY171" fmla="*/ 2010174 h 6378898"/>
                <a:gd name="connsiteX172" fmla="*/ 388757 w 2073826"/>
                <a:gd name="connsiteY172" fmla="*/ 2231930 h 6378898"/>
                <a:gd name="connsiteX173" fmla="*/ 406552 w 2073826"/>
                <a:gd name="connsiteY173" fmla="*/ 2261361 h 6378898"/>
                <a:gd name="connsiteX174" fmla="*/ 437351 w 2073826"/>
                <a:gd name="connsiteY174" fmla="*/ 2414673 h 6378898"/>
                <a:gd name="connsiteX175" fmla="*/ 431192 w 2073826"/>
                <a:gd name="connsiteY175" fmla="*/ 2454370 h 6378898"/>
                <a:gd name="connsiteX176" fmla="*/ 681693 w 2073826"/>
                <a:gd name="connsiteY176" fmla="*/ 2986173 h 6378898"/>
                <a:gd name="connsiteX177" fmla="*/ 1081401 w 2073826"/>
                <a:gd name="connsiteY177" fmla="*/ 3559042 h 6378898"/>
                <a:gd name="connsiteX178" fmla="*/ 1243611 w 2073826"/>
                <a:gd name="connsiteY178" fmla="*/ 3812281 h 6378898"/>
                <a:gd name="connsiteX179" fmla="*/ 1249087 w 2073826"/>
                <a:gd name="connsiteY179" fmla="*/ 3821864 h 6378898"/>
                <a:gd name="connsiteX180" fmla="*/ 1255931 w 2073826"/>
                <a:gd name="connsiteY180" fmla="*/ 3833499 h 6378898"/>
                <a:gd name="connsiteX181" fmla="*/ 1253878 w 2073826"/>
                <a:gd name="connsiteY181" fmla="*/ 3817757 h 6378898"/>
                <a:gd name="connsiteX182" fmla="*/ 1249771 w 2073826"/>
                <a:gd name="connsiteY182" fmla="*/ 3805437 h 6378898"/>
                <a:gd name="connsiteX183" fmla="*/ 1071819 w 2073826"/>
                <a:gd name="connsiteY183" fmla="*/ 3407783 h 6378898"/>
                <a:gd name="connsiteX184" fmla="*/ 1067028 w 2073826"/>
                <a:gd name="connsiteY184" fmla="*/ 3398201 h 6378898"/>
                <a:gd name="connsiteX185" fmla="*/ 971208 w 2073826"/>
                <a:gd name="connsiteY185" fmla="*/ 3309225 h 6378898"/>
                <a:gd name="connsiteX186" fmla="*/ 918507 w 2073826"/>
                <a:gd name="connsiteY186" fmla="*/ 3283216 h 6378898"/>
                <a:gd name="connsiteX187" fmla="*/ 899343 w 2073826"/>
                <a:gd name="connsiteY187" fmla="*/ 3132641 h 6378898"/>
                <a:gd name="connsiteX188" fmla="*/ 912347 w 2073826"/>
                <a:gd name="connsiteY188" fmla="*/ 3048456 h 6378898"/>
                <a:gd name="connsiteX189" fmla="*/ 827477 w 2073826"/>
                <a:gd name="connsiteY189" fmla="*/ 2755520 h 6378898"/>
                <a:gd name="connsiteX190" fmla="*/ 818580 w 2073826"/>
                <a:gd name="connsiteY190" fmla="*/ 2685708 h 6378898"/>
                <a:gd name="connsiteX191" fmla="*/ 750137 w 2073826"/>
                <a:gd name="connsiteY191" fmla="*/ 2698028 h 6378898"/>
                <a:gd name="connsiteX192" fmla="*/ 615304 w 2073826"/>
                <a:gd name="connsiteY192" fmla="*/ 2688446 h 6378898"/>
                <a:gd name="connsiteX193" fmla="*/ 602299 w 2073826"/>
                <a:gd name="connsiteY193" fmla="*/ 2668597 h 6378898"/>
                <a:gd name="connsiteX194" fmla="*/ 681693 w 2073826"/>
                <a:gd name="connsiteY194" fmla="*/ 2498174 h 6378898"/>
                <a:gd name="connsiteX195" fmla="*/ 712493 w 2073826"/>
                <a:gd name="connsiteY195" fmla="*/ 2468059 h 6378898"/>
                <a:gd name="connsiteX196" fmla="*/ 836375 w 2073826"/>
                <a:gd name="connsiteY196" fmla="*/ 2493383 h 6378898"/>
                <a:gd name="connsiteX197" fmla="*/ 849379 w 2073826"/>
                <a:gd name="connsiteY197" fmla="*/ 2519391 h 6378898"/>
                <a:gd name="connsiteX198" fmla="*/ 1188857 w 2073826"/>
                <a:gd name="connsiteY198" fmla="*/ 2334595 h 6378898"/>
                <a:gd name="connsiteX199" fmla="*/ 1191595 w 2073826"/>
                <a:gd name="connsiteY199" fmla="*/ 2341439 h 6378898"/>
                <a:gd name="connsiteX200" fmla="*/ 1107410 w 2073826"/>
                <a:gd name="connsiteY200" fmla="*/ 2365394 h 6378898"/>
                <a:gd name="connsiteX201" fmla="*/ 944515 w 2073826"/>
                <a:gd name="connsiteY201" fmla="*/ 2442735 h 6378898"/>
                <a:gd name="connsiteX202" fmla="*/ 887023 w 2073826"/>
                <a:gd name="connsiteY202" fmla="*/ 2507071 h 6378898"/>
                <a:gd name="connsiteX203" fmla="*/ 880863 w 2073826"/>
                <a:gd name="connsiteY203" fmla="*/ 2574830 h 6378898"/>
                <a:gd name="connsiteX204" fmla="*/ 863752 w 2073826"/>
                <a:gd name="connsiteY204" fmla="*/ 2650117 h 6378898"/>
                <a:gd name="connsiteX205" fmla="*/ 847326 w 2073826"/>
                <a:gd name="connsiteY205" fmla="*/ 2682286 h 6378898"/>
                <a:gd name="connsiteX206" fmla="*/ 933564 w 2073826"/>
                <a:gd name="connsiteY206" fmla="*/ 3023817 h 6378898"/>
                <a:gd name="connsiteX207" fmla="*/ 941777 w 2073826"/>
                <a:gd name="connsiteY207" fmla="*/ 3013550 h 6378898"/>
                <a:gd name="connsiteX208" fmla="*/ 1130680 w 2073826"/>
                <a:gd name="connsiteY208" fmla="*/ 2954005 h 6378898"/>
                <a:gd name="connsiteX209" fmla="*/ 1231976 w 2073826"/>
                <a:gd name="connsiteY209" fmla="*/ 3025186 h 6378898"/>
                <a:gd name="connsiteX210" fmla="*/ 1372284 w 2073826"/>
                <a:gd name="connsiteY210" fmla="*/ 3229146 h 6378898"/>
                <a:gd name="connsiteX211" fmla="*/ 1377075 w 2073826"/>
                <a:gd name="connsiteY211" fmla="*/ 3246941 h 6378898"/>
                <a:gd name="connsiteX212" fmla="*/ 1205968 w 2073826"/>
                <a:gd name="connsiteY212" fmla="*/ 3305118 h 6378898"/>
                <a:gd name="connsiteX213" fmla="*/ 1088246 w 2073826"/>
                <a:gd name="connsiteY213" fmla="*/ 3322913 h 6378898"/>
                <a:gd name="connsiteX214" fmla="*/ 1073873 w 2073826"/>
                <a:gd name="connsiteY214" fmla="*/ 3346868 h 6378898"/>
                <a:gd name="connsiteX215" fmla="*/ 1266882 w 2073826"/>
                <a:gd name="connsiteY215" fmla="*/ 3773269 h 6378898"/>
                <a:gd name="connsiteX216" fmla="*/ 1422932 w 2073826"/>
                <a:gd name="connsiteY216" fmla="*/ 4279064 h 6378898"/>
                <a:gd name="connsiteX217" fmla="*/ 1429092 w 2073826"/>
                <a:gd name="connsiteY217" fmla="*/ 4611697 h 6378898"/>
                <a:gd name="connsiteX218" fmla="*/ 1403768 w 2073826"/>
                <a:gd name="connsiteY218" fmla="*/ 4823871 h 6378898"/>
                <a:gd name="connsiteX219" fmla="*/ 1404453 w 2073826"/>
                <a:gd name="connsiteY219" fmla="*/ 4844404 h 6378898"/>
                <a:gd name="connsiteX220" fmla="*/ 1418826 w 2073826"/>
                <a:gd name="connsiteY220" fmla="*/ 4830715 h 6378898"/>
                <a:gd name="connsiteX221" fmla="*/ 1626893 w 2073826"/>
                <a:gd name="connsiteY221" fmla="*/ 4753374 h 6378898"/>
                <a:gd name="connsiteX222" fmla="*/ 1809636 w 2073826"/>
                <a:gd name="connsiteY222" fmla="*/ 4849195 h 6378898"/>
                <a:gd name="connsiteX223" fmla="*/ 2071089 w 2073826"/>
                <a:gd name="connsiteY223" fmla="*/ 5209890 h 6378898"/>
                <a:gd name="connsiteX224" fmla="*/ 2060138 w 2073826"/>
                <a:gd name="connsiteY224" fmla="*/ 5233845 h 6378898"/>
                <a:gd name="connsiteX225" fmla="*/ 1858915 w 2073826"/>
                <a:gd name="connsiteY225" fmla="*/ 5309817 h 6378898"/>
                <a:gd name="connsiteX226" fmla="*/ 1544077 w 2073826"/>
                <a:gd name="connsiteY226" fmla="*/ 5349514 h 6378898"/>
                <a:gd name="connsiteX227" fmla="*/ 1364756 w 2073826"/>
                <a:gd name="connsiteY227" fmla="*/ 5292706 h 6378898"/>
                <a:gd name="connsiteX228" fmla="*/ 1303157 w 2073826"/>
                <a:gd name="connsiteY228" fmla="*/ 5228370 h 6378898"/>
                <a:gd name="connsiteX229" fmla="*/ 1294259 w 2073826"/>
                <a:gd name="connsiteY229" fmla="*/ 5245480 h 6378898"/>
                <a:gd name="connsiteX230" fmla="*/ 1175853 w 2073826"/>
                <a:gd name="connsiteY230" fmla="*/ 5530204 h 6378898"/>
                <a:gd name="connsiteX231" fmla="*/ 581766 w 2073826"/>
                <a:gd name="connsiteY231" fmla="*/ 6364525 h 6378898"/>
                <a:gd name="connsiteX232" fmla="*/ 562602 w 2073826"/>
                <a:gd name="connsiteY232" fmla="*/ 6380267 h 6378898"/>
                <a:gd name="connsiteX233" fmla="*/ 562602 w 2073826"/>
                <a:gd name="connsiteY233" fmla="*/ 6380267 h 6378898"/>
                <a:gd name="connsiteX234" fmla="*/ 1398977 w 2073826"/>
                <a:gd name="connsiteY234" fmla="*/ 4850564 h 6378898"/>
                <a:gd name="connsiteX235" fmla="*/ 1398977 w 2073826"/>
                <a:gd name="connsiteY235" fmla="*/ 4857408 h 6378898"/>
                <a:gd name="connsiteX236" fmla="*/ 1401715 w 2073826"/>
                <a:gd name="connsiteY236" fmla="*/ 4857408 h 6378898"/>
                <a:gd name="connsiteX237" fmla="*/ 1403084 w 2073826"/>
                <a:gd name="connsiteY237" fmla="*/ 4852617 h 6378898"/>
                <a:gd name="connsiteX238" fmla="*/ 1398977 w 2073826"/>
                <a:gd name="connsiteY238" fmla="*/ 4850564 h 637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</a:cxnLst>
              <a:rect l="l" t="t" r="r" b="b"/>
              <a:pathLst>
                <a:path w="2073826" h="6378898">
                  <a:moveTo>
                    <a:pt x="562602" y="6380267"/>
                  </a:moveTo>
                  <a:cubicBezTo>
                    <a:pt x="625570" y="6309771"/>
                    <a:pt x="690591" y="6241328"/>
                    <a:pt x="750821" y="6167409"/>
                  </a:cubicBezTo>
                  <a:cubicBezTo>
                    <a:pt x="980105" y="5884739"/>
                    <a:pt x="1162164" y="5575376"/>
                    <a:pt x="1279202" y="5229054"/>
                  </a:cubicBezTo>
                  <a:cubicBezTo>
                    <a:pt x="1285362" y="5209890"/>
                    <a:pt x="1290837" y="5191410"/>
                    <a:pt x="1288784" y="5170877"/>
                  </a:cubicBezTo>
                  <a:cubicBezTo>
                    <a:pt x="1286046" y="5142132"/>
                    <a:pt x="1291522" y="5113385"/>
                    <a:pt x="1307263" y="5090115"/>
                  </a:cubicBezTo>
                  <a:cubicBezTo>
                    <a:pt x="1340116" y="5043573"/>
                    <a:pt x="1346961" y="4990188"/>
                    <a:pt x="1358596" y="4937486"/>
                  </a:cubicBezTo>
                  <a:cubicBezTo>
                    <a:pt x="1391449" y="4780752"/>
                    <a:pt x="1408559" y="4621964"/>
                    <a:pt x="1410613" y="4461807"/>
                  </a:cubicBezTo>
                  <a:cubicBezTo>
                    <a:pt x="1411297" y="4415950"/>
                    <a:pt x="1394871" y="4374884"/>
                    <a:pt x="1375022" y="4335187"/>
                  </a:cubicBezTo>
                  <a:cubicBezTo>
                    <a:pt x="1301104" y="4185296"/>
                    <a:pt x="1197755" y="4056623"/>
                    <a:pt x="1084139" y="3935479"/>
                  </a:cubicBezTo>
                  <a:cubicBezTo>
                    <a:pt x="980790" y="3825970"/>
                    <a:pt x="869228" y="3726043"/>
                    <a:pt x="735763" y="3654178"/>
                  </a:cubicBezTo>
                  <a:cubicBezTo>
                    <a:pt x="688538" y="3628854"/>
                    <a:pt x="639259" y="3609006"/>
                    <a:pt x="586558" y="3600108"/>
                  </a:cubicBezTo>
                  <a:cubicBezTo>
                    <a:pt x="498266" y="3585051"/>
                    <a:pt x="425716" y="3617219"/>
                    <a:pt x="379175" y="3693875"/>
                  </a:cubicBezTo>
                  <a:cubicBezTo>
                    <a:pt x="341531" y="3756158"/>
                    <a:pt x="313469" y="3866352"/>
                    <a:pt x="312101" y="3960119"/>
                  </a:cubicBezTo>
                  <a:cubicBezTo>
                    <a:pt x="323052" y="3960119"/>
                    <a:pt x="325789" y="3949852"/>
                    <a:pt x="330580" y="3943692"/>
                  </a:cubicBezTo>
                  <a:cubicBezTo>
                    <a:pt x="402446" y="3862929"/>
                    <a:pt x="489368" y="3862245"/>
                    <a:pt x="561234" y="3943008"/>
                  </a:cubicBezTo>
                  <a:cubicBezTo>
                    <a:pt x="618041" y="4007344"/>
                    <a:pt x="642681" y="4086739"/>
                    <a:pt x="660476" y="4168870"/>
                  </a:cubicBezTo>
                  <a:cubicBezTo>
                    <a:pt x="668005" y="4204461"/>
                    <a:pt x="672111" y="4240051"/>
                    <a:pt x="674849" y="4276326"/>
                  </a:cubicBezTo>
                  <a:cubicBezTo>
                    <a:pt x="676218" y="4293437"/>
                    <a:pt x="672111" y="4297543"/>
                    <a:pt x="655001" y="4297543"/>
                  </a:cubicBezTo>
                  <a:cubicBezTo>
                    <a:pt x="538647" y="4298912"/>
                    <a:pt x="423663" y="4290699"/>
                    <a:pt x="313469" y="4235945"/>
                  </a:cubicBezTo>
                  <a:cubicBezTo>
                    <a:pt x="320314" y="4298228"/>
                    <a:pt x="325105" y="4357089"/>
                    <a:pt x="332634" y="4415950"/>
                  </a:cubicBezTo>
                  <a:cubicBezTo>
                    <a:pt x="347691" y="4532988"/>
                    <a:pt x="367540" y="4650025"/>
                    <a:pt x="390126" y="4766379"/>
                  </a:cubicBezTo>
                  <a:cubicBezTo>
                    <a:pt x="392863" y="4782121"/>
                    <a:pt x="399023" y="4793072"/>
                    <a:pt x="414081" y="4801969"/>
                  </a:cubicBezTo>
                  <a:cubicBezTo>
                    <a:pt x="463360" y="4832084"/>
                    <a:pt x="474311" y="4883416"/>
                    <a:pt x="442143" y="4932695"/>
                  </a:cubicBezTo>
                  <a:cubicBezTo>
                    <a:pt x="431876" y="4947753"/>
                    <a:pt x="429823" y="4960073"/>
                    <a:pt x="433929" y="4977183"/>
                  </a:cubicBezTo>
                  <a:cubicBezTo>
                    <a:pt x="456516" y="5073004"/>
                    <a:pt x="477733" y="5168824"/>
                    <a:pt x="496213" y="5265329"/>
                  </a:cubicBezTo>
                  <a:cubicBezTo>
                    <a:pt x="454462" y="5172931"/>
                    <a:pt x="435298" y="5073688"/>
                    <a:pt x="407921" y="4974446"/>
                  </a:cubicBezTo>
                  <a:cubicBezTo>
                    <a:pt x="310047" y="5046311"/>
                    <a:pt x="197801" y="5053156"/>
                    <a:pt x="84869" y="5055209"/>
                  </a:cubicBezTo>
                  <a:cubicBezTo>
                    <a:pt x="66390" y="5055209"/>
                    <a:pt x="57492" y="5052471"/>
                    <a:pt x="59546" y="5029885"/>
                  </a:cubicBezTo>
                  <a:cubicBezTo>
                    <a:pt x="67759" y="4943647"/>
                    <a:pt x="84185" y="4860146"/>
                    <a:pt x="125251" y="4782805"/>
                  </a:cubicBezTo>
                  <a:cubicBezTo>
                    <a:pt x="140993" y="4754059"/>
                    <a:pt x="160157" y="4728051"/>
                    <a:pt x="186850" y="4708202"/>
                  </a:cubicBezTo>
                  <a:cubicBezTo>
                    <a:pt x="235444" y="4671243"/>
                    <a:pt x="286092" y="4671243"/>
                    <a:pt x="332634" y="4709571"/>
                  </a:cubicBezTo>
                  <a:cubicBezTo>
                    <a:pt x="338793" y="4714362"/>
                    <a:pt x="344953" y="4719837"/>
                    <a:pt x="355220" y="4728735"/>
                  </a:cubicBezTo>
                  <a:cubicBezTo>
                    <a:pt x="345638" y="4673980"/>
                    <a:pt x="336740" y="4625386"/>
                    <a:pt x="328527" y="4576107"/>
                  </a:cubicBezTo>
                  <a:cubicBezTo>
                    <a:pt x="310047" y="4463860"/>
                    <a:pt x="294305" y="4350929"/>
                    <a:pt x="286777" y="4237314"/>
                  </a:cubicBezTo>
                  <a:cubicBezTo>
                    <a:pt x="286092" y="4222940"/>
                    <a:pt x="281301" y="4211989"/>
                    <a:pt x="270350" y="4202407"/>
                  </a:cubicBezTo>
                  <a:cubicBezTo>
                    <a:pt x="258031" y="4191456"/>
                    <a:pt x="247080" y="4179137"/>
                    <a:pt x="238182" y="4166132"/>
                  </a:cubicBezTo>
                  <a:cubicBezTo>
                    <a:pt x="199169" y="4110694"/>
                    <a:pt x="209436" y="4056623"/>
                    <a:pt x="265559" y="4019664"/>
                  </a:cubicBezTo>
                  <a:cubicBezTo>
                    <a:pt x="279248" y="4010766"/>
                    <a:pt x="281986" y="4001185"/>
                    <a:pt x="282670" y="3986811"/>
                  </a:cubicBezTo>
                  <a:cubicBezTo>
                    <a:pt x="287461" y="3899889"/>
                    <a:pt x="297728" y="3813650"/>
                    <a:pt x="331265" y="3732888"/>
                  </a:cubicBezTo>
                  <a:cubicBezTo>
                    <a:pt x="366171" y="3648018"/>
                    <a:pt x="420925" y="3584366"/>
                    <a:pt x="518799" y="3572730"/>
                  </a:cubicBezTo>
                  <a:cubicBezTo>
                    <a:pt x="572184" y="3565886"/>
                    <a:pt x="622832" y="3578206"/>
                    <a:pt x="672796" y="3597370"/>
                  </a:cubicBezTo>
                  <a:cubicBezTo>
                    <a:pt x="778198" y="3637751"/>
                    <a:pt x="868543" y="3702088"/>
                    <a:pt x="952728" y="3775322"/>
                  </a:cubicBezTo>
                  <a:cubicBezTo>
                    <a:pt x="1125205" y="3925213"/>
                    <a:pt x="1272358" y="4096320"/>
                    <a:pt x="1383235" y="4297543"/>
                  </a:cubicBezTo>
                  <a:cubicBezTo>
                    <a:pt x="1389395" y="4309179"/>
                    <a:pt x="1395555" y="4321498"/>
                    <a:pt x="1403084" y="4332449"/>
                  </a:cubicBezTo>
                  <a:cubicBezTo>
                    <a:pt x="1398293" y="4270850"/>
                    <a:pt x="1385973" y="4210621"/>
                    <a:pt x="1368178" y="4151759"/>
                  </a:cubicBezTo>
                  <a:cubicBezTo>
                    <a:pt x="1314792" y="3976545"/>
                    <a:pt x="1225132" y="3819126"/>
                    <a:pt x="1124520" y="3667182"/>
                  </a:cubicBezTo>
                  <a:cubicBezTo>
                    <a:pt x="1005429" y="3487177"/>
                    <a:pt x="872650" y="3316754"/>
                    <a:pt x="750821" y="3138801"/>
                  </a:cubicBezTo>
                  <a:cubicBezTo>
                    <a:pt x="628992" y="2962218"/>
                    <a:pt x="517430" y="2780159"/>
                    <a:pt x="442827" y="2577568"/>
                  </a:cubicBezTo>
                  <a:cubicBezTo>
                    <a:pt x="429823" y="2542662"/>
                    <a:pt x="419556" y="2507756"/>
                    <a:pt x="407921" y="2472165"/>
                  </a:cubicBezTo>
                  <a:cubicBezTo>
                    <a:pt x="405183" y="2463268"/>
                    <a:pt x="405868" y="2453001"/>
                    <a:pt x="391495" y="2463268"/>
                  </a:cubicBezTo>
                  <a:cubicBezTo>
                    <a:pt x="297728" y="2528973"/>
                    <a:pt x="188903" y="2539240"/>
                    <a:pt x="78710" y="2544715"/>
                  </a:cubicBezTo>
                  <a:cubicBezTo>
                    <a:pt x="52701" y="2546084"/>
                    <a:pt x="26008" y="2545400"/>
                    <a:pt x="0" y="2546084"/>
                  </a:cubicBezTo>
                  <a:cubicBezTo>
                    <a:pt x="0" y="2526236"/>
                    <a:pt x="0" y="2506387"/>
                    <a:pt x="0" y="2486538"/>
                  </a:cubicBezTo>
                  <a:cubicBezTo>
                    <a:pt x="11635" y="2476956"/>
                    <a:pt x="8213" y="2462583"/>
                    <a:pt x="10951" y="2450264"/>
                  </a:cubicBezTo>
                  <a:cubicBezTo>
                    <a:pt x="28746" y="2351021"/>
                    <a:pt x="56123" y="2255201"/>
                    <a:pt x="126620" y="2177860"/>
                  </a:cubicBezTo>
                  <a:cubicBezTo>
                    <a:pt x="144415" y="2165540"/>
                    <a:pt x="162210" y="2152536"/>
                    <a:pt x="180005" y="2140216"/>
                  </a:cubicBezTo>
                  <a:cubicBezTo>
                    <a:pt x="190956" y="2136794"/>
                    <a:pt x="201907" y="2133372"/>
                    <a:pt x="212858" y="2129950"/>
                  </a:cubicBezTo>
                  <a:cubicBezTo>
                    <a:pt x="223809" y="2129265"/>
                    <a:pt x="234075" y="2128581"/>
                    <a:pt x="245026" y="2128581"/>
                  </a:cubicBezTo>
                  <a:cubicBezTo>
                    <a:pt x="257346" y="2132003"/>
                    <a:pt x="270350" y="2135425"/>
                    <a:pt x="282670" y="2139532"/>
                  </a:cubicBezTo>
                  <a:cubicBezTo>
                    <a:pt x="294990" y="2147061"/>
                    <a:pt x="306625" y="2154589"/>
                    <a:pt x="318945" y="2162118"/>
                  </a:cubicBezTo>
                  <a:cubicBezTo>
                    <a:pt x="331949" y="2173754"/>
                    <a:pt x="344953" y="2185389"/>
                    <a:pt x="359326" y="2197709"/>
                  </a:cubicBezTo>
                  <a:cubicBezTo>
                    <a:pt x="354535" y="2136794"/>
                    <a:pt x="356589" y="2075880"/>
                    <a:pt x="355904" y="2014965"/>
                  </a:cubicBezTo>
                  <a:cubicBezTo>
                    <a:pt x="355904" y="1919145"/>
                    <a:pt x="353851" y="1824009"/>
                    <a:pt x="352482" y="1728189"/>
                  </a:cubicBezTo>
                  <a:cubicBezTo>
                    <a:pt x="352482" y="1722713"/>
                    <a:pt x="352482" y="1717238"/>
                    <a:pt x="352482" y="1711762"/>
                  </a:cubicBezTo>
                  <a:cubicBezTo>
                    <a:pt x="353166" y="1663168"/>
                    <a:pt x="354535" y="1613889"/>
                    <a:pt x="348375" y="1565294"/>
                  </a:cubicBezTo>
                  <a:cubicBezTo>
                    <a:pt x="347691" y="1536548"/>
                    <a:pt x="347007" y="1507117"/>
                    <a:pt x="346322" y="1478371"/>
                  </a:cubicBezTo>
                  <a:cubicBezTo>
                    <a:pt x="347007" y="1470158"/>
                    <a:pt x="349060" y="1461261"/>
                    <a:pt x="342900" y="1451678"/>
                  </a:cubicBezTo>
                  <a:cubicBezTo>
                    <a:pt x="317576" y="1466052"/>
                    <a:pt x="288830" y="1468789"/>
                    <a:pt x="260768" y="1473580"/>
                  </a:cubicBezTo>
                  <a:cubicBezTo>
                    <a:pt x="249817" y="1473580"/>
                    <a:pt x="238866" y="1473580"/>
                    <a:pt x="227916" y="1473580"/>
                  </a:cubicBezTo>
                  <a:cubicBezTo>
                    <a:pt x="164263" y="1468105"/>
                    <a:pt x="103349" y="1450310"/>
                    <a:pt x="43804" y="1429777"/>
                  </a:cubicBezTo>
                  <a:cubicBezTo>
                    <a:pt x="40381" y="1423617"/>
                    <a:pt x="26693" y="1426355"/>
                    <a:pt x="30115" y="1414035"/>
                  </a:cubicBezTo>
                  <a:cubicBezTo>
                    <a:pt x="36959" y="1400346"/>
                    <a:pt x="43119" y="1385973"/>
                    <a:pt x="50648" y="1372969"/>
                  </a:cubicBezTo>
                  <a:cubicBezTo>
                    <a:pt x="94451" y="1294944"/>
                    <a:pt x="142362" y="1221025"/>
                    <a:pt x="234075" y="1190910"/>
                  </a:cubicBezTo>
                  <a:cubicBezTo>
                    <a:pt x="255977" y="1189541"/>
                    <a:pt x="277879" y="1189541"/>
                    <a:pt x="298412" y="1197755"/>
                  </a:cubicBezTo>
                  <a:cubicBezTo>
                    <a:pt x="309363" y="1205968"/>
                    <a:pt x="319629" y="1214865"/>
                    <a:pt x="334002" y="1225816"/>
                  </a:cubicBezTo>
                  <a:cubicBezTo>
                    <a:pt x="330580" y="1198439"/>
                    <a:pt x="333318" y="1175168"/>
                    <a:pt x="326474" y="1151898"/>
                  </a:cubicBezTo>
                  <a:cubicBezTo>
                    <a:pt x="325789" y="1140947"/>
                    <a:pt x="325105" y="1129996"/>
                    <a:pt x="324420" y="1119045"/>
                  </a:cubicBezTo>
                  <a:cubicBezTo>
                    <a:pt x="322367" y="1093721"/>
                    <a:pt x="322367" y="1067713"/>
                    <a:pt x="315523" y="1043073"/>
                  </a:cubicBezTo>
                  <a:cubicBezTo>
                    <a:pt x="314838" y="1034175"/>
                    <a:pt x="314154" y="1025278"/>
                    <a:pt x="312785" y="1015696"/>
                  </a:cubicBezTo>
                  <a:cubicBezTo>
                    <a:pt x="310047" y="993794"/>
                    <a:pt x="310047" y="971892"/>
                    <a:pt x="303203" y="950675"/>
                  </a:cubicBezTo>
                  <a:cubicBezTo>
                    <a:pt x="303203" y="948622"/>
                    <a:pt x="302519" y="947253"/>
                    <a:pt x="302519" y="945199"/>
                  </a:cubicBezTo>
                  <a:cubicBezTo>
                    <a:pt x="294305" y="882232"/>
                    <a:pt x="282670" y="819949"/>
                    <a:pt x="257346" y="761772"/>
                  </a:cubicBezTo>
                  <a:cubicBezTo>
                    <a:pt x="229969" y="698120"/>
                    <a:pt x="199854" y="695382"/>
                    <a:pt x="160157" y="752190"/>
                  </a:cubicBezTo>
                  <a:cubicBezTo>
                    <a:pt x="117722" y="812420"/>
                    <a:pt x="91029" y="880178"/>
                    <a:pt x="67759" y="949990"/>
                  </a:cubicBezTo>
                  <a:cubicBezTo>
                    <a:pt x="65705" y="955466"/>
                    <a:pt x="63652" y="960941"/>
                    <a:pt x="61599" y="965732"/>
                  </a:cubicBezTo>
                  <a:cubicBezTo>
                    <a:pt x="60230" y="969839"/>
                    <a:pt x="59546" y="973261"/>
                    <a:pt x="58177" y="977368"/>
                  </a:cubicBezTo>
                  <a:cubicBezTo>
                    <a:pt x="53386" y="981474"/>
                    <a:pt x="52701" y="987634"/>
                    <a:pt x="52017" y="993794"/>
                  </a:cubicBezTo>
                  <a:cubicBezTo>
                    <a:pt x="45857" y="1012274"/>
                    <a:pt x="39013" y="1030069"/>
                    <a:pt x="32853" y="1048549"/>
                  </a:cubicBezTo>
                  <a:cubicBezTo>
                    <a:pt x="30799" y="1048549"/>
                    <a:pt x="28746" y="1048549"/>
                    <a:pt x="26008" y="1048549"/>
                  </a:cubicBezTo>
                  <a:cubicBezTo>
                    <a:pt x="27377" y="1039651"/>
                    <a:pt x="28746" y="1031438"/>
                    <a:pt x="30115" y="1022540"/>
                  </a:cubicBezTo>
                  <a:cubicBezTo>
                    <a:pt x="30799" y="1018434"/>
                    <a:pt x="31484" y="1014327"/>
                    <a:pt x="31484" y="1010905"/>
                  </a:cubicBezTo>
                  <a:cubicBezTo>
                    <a:pt x="38328" y="986265"/>
                    <a:pt x="45172" y="960941"/>
                    <a:pt x="52017" y="936302"/>
                  </a:cubicBezTo>
                  <a:cubicBezTo>
                    <a:pt x="52701" y="934249"/>
                    <a:pt x="52701" y="932195"/>
                    <a:pt x="53386" y="930142"/>
                  </a:cubicBezTo>
                  <a:cubicBezTo>
                    <a:pt x="55439" y="925351"/>
                    <a:pt x="58177" y="920560"/>
                    <a:pt x="59546" y="915769"/>
                  </a:cubicBezTo>
                  <a:cubicBezTo>
                    <a:pt x="84869" y="844588"/>
                    <a:pt x="110878" y="773407"/>
                    <a:pt x="159472" y="713862"/>
                  </a:cubicBezTo>
                  <a:cubicBezTo>
                    <a:pt x="161526" y="713862"/>
                    <a:pt x="162210" y="712493"/>
                    <a:pt x="162895" y="710440"/>
                  </a:cubicBezTo>
                  <a:cubicBezTo>
                    <a:pt x="183428" y="694013"/>
                    <a:pt x="204645" y="681693"/>
                    <a:pt x="232707" y="690591"/>
                  </a:cubicBezTo>
                  <a:lnTo>
                    <a:pt x="233391" y="691960"/>
                  </a:lnTo>
                  <a:lnTo>
                    <a:pt x="234760" y="691960"/>
                  </a:lnTo>
                  <a:cubicBezTo>
                    <a:pt x="244342" y="700858"/>
                    <a:pt x="254608" y="710440"/>
                    <a:pt x="264190" y="719337"/>
                  </a:cubicBezTo>
                  <a:lnTo>
                    <a:pt x="264190" y="719337"/>
                  </a:lnTo>
                  <a:cubicBezTo>
                    <a:pt x="273772" y="738501"/>
                    <a:pt x="283354" y="758350"/>
                    <a:pt x="293621" y="777514"/>
                  </a:cubicBezTo>
                  <a:cubicBezTo>
                    <a:pt x="294305" y="779567"/>
                    <a:pt x="294305" y="781620"/>
                    <a:pt x="294990" y="784358"/>
                  </a:cubicBezTo>
                  <a:cubicBezTo>
                    <a:pt x="301150" y="804207"/>
                    <a:pt x="306625" y="824055"/>
                    <a:pt x="312785" y="843904"/>
                  </a:cubicBezTo>
                  <a:cubicBezTo>
                    <a:pt x="314154" y="849379"/>
                    <a:pt x="314838" y="854170"/>
                    <a:pt x="316207" y="859646"/>
                  </a:cubicBezTo>
                  <a:cubicBezTo>
                    <a:pt x="318945" y="872650"/>
                    <a:pt x="321683" y="884969"/>
                    <a:pt x="325105" y="897974"/>
                  </a:cubicBezTo>
                  <a:cubicBezTo>
                    <a:pt x="325789" y="901396"/>
                    <a:pt x="326474" y="905502"/>
                    <a:pt x="326474" y="908925"/>
                  </a:cubicBezTo>
                  <a:cubicBezTo>
                    <a:pt x="329896" y="926720"/>
                    <a:pt x="332634" y="945199"/>
                    <a:pt x="336056" y="962995"/>
                  </a:cubicBezTo>
                  <a:cubicBezTo>
                    <a:pt x="336740" y="968470"/>
                    <a:pt x="337425" y="973945"/>
                    <a:pt x="337425" y="979421"/>
                  </a:cubicBezTo>
                  <a:cubicBezTo>
                    <a:pt x="340162" y="1001323"/>
                    <a:pt x="343584" y="1022540"/>
                    <a:pt x="346322" y="1044442"/>
                  </a:cubicBezTo>
                  <a:cubicBezTo>
                    <a:pt x="347007" y="1053340"/>
                    <a:pt x="347691" y="1062237"/>
                    <a:pt x="348375" y="1071819"/>
                  </a:cubicBezTo>
                  <a:cubicBezTo>
                    <a:pt x="351113" y="1099196"/>
                    <a:pt x="350429" y="1126574"/>
                    <a:pt x="357273" y="1153267"/>
                  </a:cubicBezTo>
                  <a:cubicBezTo>
                    <a:pt x="357957" y="1165586"/>
                    <a:pt x="358642" y="1178591"/>
                    <a:pt x="359326" y="1190910"/>
                  </a:cubicBezTo>
                  <a:cubicBezTo>
                    <a:pt x="362064" y="1227185"/>
                    <a:pt x="364802" y="1263460"/>
                    <a:pt x="367540" y="1299735"/>
                  </a:cubicBezTo>
                  <a:cubicBezTo>
                    <a:pt x="363433" y="1316161"/>
                    <a:pt x="370277" y="1328481"/>
                    <a:pt x="382597" y="1338747"/>
                  </a:cubicBezTo>
                  <a:cubicBezTo>
                    <a:pt x="397654" y="1368862"/>
                    <a:pt x="402446" y="1398977"/>
                    <a:pt x="377122" y="1426355"/>
                  </a:cubicBezTo>
                  <a:cubicBezTo>
                    <a:pt x="373015" y="1430461"/>
                    <a:pt x="373015" y="1435937"/>
                    <a:pt x="373699" y="1441412"/>
                  </a:cubicBezTo>
                  <a:cubicBezTo>
                    <a:pt x="376437" y="1531757"/>
                    <a:pt x="379175" y="1622102"/>
                    <a:pt x="381913" y="1711762"/>
                  </a:cubicBezTo>
                  <a:cubicBezTo>
                    <a:pt x="397654" y="1626893"/>
                    <a:pt x="416134" y="1542023"/>
                    <a:pt x="430507" y="1457154"/>
                  </a:cubicBezTo>
                  <a:cubicBezTo>
                    <a:pt x="433929" y="1451678"/>
                    <a:pt x="434614" y="1446203"/>
                    <a:pt x="433929" y="1440043"/>
                  </a:cubicBezTo>
                  <a:cubicBezTo>
                    <a:pt x="440774" y="1411297"/>
                    <a:pt x="447618" y="1382551"/>
                    <a:pt x="454462" y="1353805"/>
                  </a:cubicBezTo>
                  <a:cubicBezTo>
                    <a:pt x="454462" y="1351752"/>
                    <a:pt x="455147" y="1350383"/>
                    <a:pt x="455147" y="1348329"/>
                  </a:cubicBezTo>
                  <a:cubicBezTo>
                    <a:pt x="461991" y="1320952"/>
                    <a:pt x="468835" y="1293575"/>
                    <a:pt x="475680" y="1266198"/>
                  </a:cubicBezTo>
                  <a:cubicBezTo>
                    <a:pt x="476364" y="1262776"/>
                    <a:pt x="477049" y="1258669"/>
                    <a:pt x="477733" y="1255247"/>
                  </a:cubicBezTo>
                  <a:cubicBezTo>
                    <a:pt x="483893" y="1231976"/>
                    <a:pt x="490737" y="1208705"/>
                    <a:pt x="496897" y="1186119"/>
                  </a:cubicBezTo>
                  <a:cubicBezTo>
                    <a:pt x="498266" y="1180644"/>
                    <a:pt x="499635" y="1175168"/>
                    <a:pt x="501004" y="1169693"/>
                  </a:cubicBezTo>
                  <a:cubicBezTo>
                    <a:pt x="509217" y="1151213"/>
                    <a:pt x="513323" y="1133418"/>
                    <a:pt x="501004" y="1114254"/>
                  </a:cubicBezTo>
                  <a:cubicBezTo>
                    <a:pt x="494159" y="1103987"/>
                    <a:pt x="496213" y="1090299"/>
                    <a:pt x="496897" y="1077979"/>
                  </a:cubicBezTo>
                  <a:cubicBezTo>
                    <a:pt x="497581" y="1073873"/>
                    <a:pt x="498950" y="1070450"/>
                    <a:pt x="499635" y="1066344"/>
                  </a:cubicBezTo>
                  <a:cubicBezTo>
                    <a:pt x="501688" y="1062922"/>
                    <a:pt x="503057" y="1059499"/>
                    <a:pt x="505110" y="1056077"/>
                  </a:cubicBezTo>
                  <a:cubicBezTo>
                    <a:pt x="505110" y="1056077"/>
                    <a:pt x="505110" y="1056077"/>
                    <a:pt x="505110" y="1056077"/>
                  </a:cubicBezTo>
                  <a:cubicBezTo>
                    <a:pt x="509217" y="1051286"/>
                    <a:pt x="513323" y="1045811"/>
                    <a:pt x="517430" y="1041020"/>
                  </a:cubicBezTo>
                  <a:cubicBezTo>
                    <a:pt x="516745" y="1040335"/>
                    <a:pt x="516745" y="1040335"/>
                    <a:pt x="516061" y="1039651"/>
                  </a:cubicBezTo>
                  <a:cubicBezTo>
                    <a:pt x="516745" y="1040335"/>
                    <a:pt x="516745" y="1040335"/>
                    <a:pt x="517430" y="1041020"/>
                  </a:cubicBezTo>
                  <a:cubicBezTo>
                    <a:pt x="527696" y="1030753"/>
                    <a:pt x="543438" y="1027331"/>
                    <a:pt x="548914" y="1010220"/>
                  </a:cubicBezTo>
                  <a:cubicBezTo>
                    <a:pt x="585189" y="900711"/>
                    <a:pt x="622148" y="791202"/>
                    <a:pt x="659107" y="681693"/>
                  </a:cubicBezTo>
                  <a:cubicBezTo>
                    <a:pt x="660476" y="677587"/>
                    <a:pt x="661161" y="674165"/>
                    <a:pt x="662529" y="670058"/>
                  </a:cubicBezTo>
                  <a:cubicBezTo>
                    <a:pt x="681693" y="621464"/>
                    <a:pt x="700857" y="572869"/>
                    <a:pt x="721390" y="520168"/>
                  </a:cubicBezTo>
                  <a:cubicBezTo>
                    <a:pt x="674849" y="526328"/>
                    <a:pt x="633099" y="524959"/>
                    <a:pt x="592033" y="520168"/>
                  </a:cubicBezTo>
                  <a:cubicBezTo>
                    <a:pt x="584504" y="519483"/>
                    <a:pt x="576975" y="518114"/>
                    <a:pt x="569447" y="517430"/>
                  </a:cubicBezTo>
                  <a:cubicBezTo>
                    <a:pt x="562602" y="511955"/>
                    <a:pt x="555074" y="512639"/>
                    <a:pt x="547545" y="512639"/>
                  </a:cubicBezTo>
                  <a:cubicBezTo>
                    <a:pt x="537963" y="506479"/>
                    <a:pt x="546176" y="498266"/>
                    <a:pt x="544807" y="491422"/>
                  </a:cubicBezTo>
                  <a:cubicBezTo>
                    <a:pt x="563287" y="429823"/>
                    <a:pt x="586558" y="370962"/>
                    <a:pt x="625570" y="318945"/>
                  </a:cubicBezTo>
                  <a:cubicBezTo>
                    <a:pt x="639943" y="306625"/>
                    <a:pt x="654316" y="293621"/>
                    <a:pt x="668689" y="281301"/>
                  </a:cubicBezTo>
                  <a:lnTo>
                    <a:pt x="667320" y="281301"/>
                  </a:lnTo>
                  <a:lnTo>
                    <a:pt x="668689" y="281301"/>
                  </a:lnTo>
                  <a:cubicBezTo>
                    <a:pt x="677587" y="277879"/>
                    <a:pt x="685800" y="274457"/>
                    <a:pt x="694698" y="270350"/>
                  </a:cubicBezTo>
                  <a:cubicBezTo>
                    <a:pt x="704964" y="270350"/>
                    <a:pt x="715915" y="269666"/>
                    <a:pt x="726181" y="269666"/>
                  </a:cubicBezTo>
                  <a:cubicBezTo>
                    <a:pt x="730972" y="271719"/>
                    <a:pt x="736448" y="273772"/>
                    <a:pt x="741239" y="275141"/>
                  </a:cubicBezTo>
                  <a:lnTo>
                    <a:pt x="741239" y="275141"/>
                  </a:lnTo>
                  <a:cubicBezTo>
                    <a:pt x="746714" y="279248"/>
                    <a:pt x="752190" y="283355"/>
                    <a:pt x="758350" y="288146"/>
                  </a:cubicBezTo>
                  <a:cubicBezTo>
                    <a:pt x="758350" y="290199"/>
                    <a:pt x="759719" y="290883"/>
                    <a:pt x="761087" y="291568"/>
                  </a:cubicBezTo>
                  <a:cubicBezTo>
                    <a:pt x="772038" y="308678"/>
                    <a:pt x="782305" y="325105"/>
                    <a:pt x="794625" y="343584"/>
                  </a:cubicBezTo>
                  <a:cubicBezTo>
                    <a:pt x="842535" y="227916"/>
                    <a:pt x="895236" y="117722"/>
                    <a:pt x="949306" y="8213"/>
                  </a:cubicBezTo>
                  <a:cubicBezTo>
                    <a:pt x="951359" y="5475"/>
                    <a:pt x="953413" y="2738"/>
                    <a:pt x="955466" y="0"/>
                  </a:cubicBezTo>
                  <a:cubicBezTo>
                    <a:pt x="963679" y="6160"/>
                    <a:pt x="949990" y="15742"/>
                    <a:pt x="958204" y="21902"/>
                  </a:cubicBezTo>
                  <a:cubicBezTo>
                    <a:pt x="957519" y="21217"/>
                    <a:pt x="956150" y="20533"/>
                    <a:pt x="955466" y="19849"/>
                  </a:cubicBezTo>
                  <a:cubicBezTo>
                    <a:pt x="945884" y="34222"/>
                    <a:pt x="941093" y="50648"/>
                    <a:pt x="936986" y="67074"/>
                  </a:cubicBezTo>
                  <a:cubicBezTo>
                    <a:pt x="895920" y="164948"/>
                    <a:pt x="854170" y="262822"/>
                    <a:pt x="812420" y="360695"/>
                  </a:cubicBezTo>
                  <a:cubicBezTo>
                    <a:pt x="809682" y="366855"/>
                    <a:pt x="808313" y="370962"/>
                    <a:pt x="811735" y="377806"/>
                  </a:cubicBezTo>
                  <a:cubicBezTo>
                    <a:pt x="839113" y="432560"/>
                    <a:pt x="832953" y="464044"/>
                    <a:pt x="782305" y="492790"/>
                  </a:cubicBezTo>
                  <a:cubicBezTo>
                    <a:pt x="756296" y="507848"/>
                    <a:pt x="744661" y="528381"/>
                    <a:pt x="735079" y="553705"/>
                  </a:cubicBezTo>
                  <a:cubicBezTo>
                    <a:pt x="689222" y="675534"/>
                    <a:pt x="644734" y="797362"/>
                    <a:pt x="605722" y="921244"/>
                  </a:cubicBezTo>
                  <a:cubicBezTo>
                    <a:pt x="603668" y="927404"/>
                    <a:pt x="602299" y="932880"/>
                    <a:pt x="598877" y="944515"/>
                  </a:cubicBezTo>
                  <a:cubicBezTo>
                    <a:pt x="635152" y="922613"/>
                    <a:pt x="668689" y="916453"/>
                    <a:pt x="703595" y="935617"/>
                  </a:cubicBezTo>
                  <a:cubicBezTo>
                    <a:pt x="736448" y="953413"/>
                    <a:pt x="760403" y="980105"/>
                    <a:pt x="778883" y="1011589"/>
                  </a:cubicBezTo>
                  <a:cubicBezTo>
                    <a:pt x="812420" y="1069766"/>
                    <a:pt x="829531" y="1132734"/>
                    <a:pt x="839113" y="1198439"/>
                  </a:cubicBezTo>
                  <a:cubicBezTo>
                    <a:pt x="840481" y="1206652"/>
                    <a:pt x="841850" y="1214865"/>
                    <a:pt x="828846" y="1215550"/>
                  </a:cubicBezTo>
                  <a:cubicBezTo>
                    <a:pt x="739870" y="1220341"/>
                    <a:pt x="651578" y="1224447"/>
                    <a:pt x="568762" y="1182697"/>
                  </a:cubicBezTo>
                  <a:cubicBezTo>
                    <a:pt x="557811" y="1177222"/>
                    <a:pt x="547545" y="1169693"/>
                    <a:pt x="533172" y="1160795"/>
                  </a:cubicBezTo>
                  <a:cubicBezTo>
                    <a:pt x="516745" y="1224447"/>
                    <a:pt x="500319" y="1285362"/>
                    <a:pt x="485262" y="1346960"/>
                  </a:cubicBezTo>
                  <a:cubicBezTo>
                    <a:pt x="432560" y="1565294"/>
                    <a:pt x="394232" y="1785681"/>
                    <a:pt x="384650" y="2010174"/>
                  </a:cubicBezTo>
                  <a:cubicBezTo>
                    <a:pt x="381913" y="2084093"/>
                    <a:pt x="381228" y="2158011"/>
                    <a:pt x="388757" y="2231930"/>
                  </a:cubicBezTo>
                  <a:cubicBezTo>
                    <a:pt x="390126" y="2245619"/>
                    <a:pt x="393548" y="2253832"/>
                    <a:pt x="406552" y="2261361"/>
                  </a:cubicBezTo>
                  <a:cubicBezTo>
                    <a:pt x="468835" y="2298320"/>
                    <a:pt x="480471" y="2355812"/>
                    <a:pt x="437351" y="2414673"/>
                  </a:cubicBezTo>
                  <a:cubicBezTo>
                    <a:pt x="427769" y="2427677"/>
                    <a:pt x="426401" y="2438628"/>
                    <a:pt x="431192" y="2454370"/>
                  </a:cubicBezTo>
                  <a:cubicBezTo>
                    <a:pt x="485262" y="2645327"/>
                    <a:pt x="576291" y="2819172"/>
                    <a:pt x="681693" y="2986173"/>
                  </a:cubicBezTo>
                  <a:cubicBezTo>
                    <a:pt x="806260" y="3183289"/>
                    <a:pt x="949306" y="3367401"/>
                    <a:pt x="1081401" y="3559042"/>
                  </a:cubicBezTo>
                  <a:cubicBezTo>
                    <a:pt x="1138209" y="3641858"/>
                    <a:pt x="1192279" y="3726043"/>
                    <a:pt x="1243611" y="3812281"/>
                  </a:cubicBezTo>
                  <a:cubicBezTo>
                    <a:pt x="1245665" y="3815704"/>
                    <a:pt x="1247034" y="3819126"/>
                    <a:pt x="1249087" y="3821864"/>
                  </a:cubicBezTo>
                  <a:cubicBezTo>
                    <a:pt x="1252509" y="3825286"/>
                    <a:pt x="1251825" y="3835552"/>
                    <a:pt x="1255931" y="3833499"/>
                  </a:cubicBezTo>
                  <a:cubicBezTo>
                    <a:pt x="1262091" y="3830077"/>
                    <a:pt x="1258669" y="3822548"/>
                    <a:pt x="1253878" y="3817757"/>
                  </a:cubicBezTo>
                  <a:cubicBezTo>
                    <a:pt x="1252509" y="3813650"/>
                    <a:pt x="1251140" y="3809544"/>
                    <a:pt x="1249771" y="3805437"/>
                  </a:cubicBezTo>
                  <a:cubicBezTo>
                    <a:pt x="1196386" y="3669920"/>
                    <a:pt x="1132049" y="3539878"/>
                    <a:pt x="1071819" y="3407783"/>
                  </a:cubicBezTo>
                  <a:cubicBezTo>
                    <a:pt x="1070450" y="3404361"/>
                    <a:pt x="1068397" y="3401623"/>
                    <a:pt x="1067028" y="3398201"/>
                  </a:cubicBezTo>
                  <a:cubicBezTo>
                    <a:pt x="1050602" y="3352344"/>
                    <a:pt x="1030069" y="3311962"/>
                    <a:pt x="971208" y="3309225"/>
                  </a:cubicBezTo>
                  <a:cubicBezTo>
                    <a:pt x="952044" y="3308540"/>
                    <a:pt x="934248" y="3294852"/>
                    <a:pt x="918507" y="3283216"/>
                  </a:cubicBezTo>
                  <a:cubicBezTo>
                    <a:pt x="864437" y="3244888"/>
                    <a:pt x="856223" y="3181920"/>
                    <a:pt x="899343" y="3132641"/>
                  </a:cubicBezTo>
                  <a:cubicBezTo>
                    <a:pt x="922613" y="3105949"/>
                    <a:pt x="923982" y="3078571"/>
                    <a:pt x="912347" y="3048456"/>
                  </a:cubicBezTo>
                  <a:cubicBezTo>
                    <a:pt x="875387" y="2953321"/>
                    <a:pt x="842535" y="2856816"/>
                    <a:pt x="827477" y="2755520"/>
                  </a:cubicBezTo>
                  <a:cubicBezTo>
                    <a:pt x="824055" y="2732249"/>
                    <a:pt x="821317" y="2708979"/>
                    <a:pt x="818580" y="2685708"/>
                  </a:cubicBezTo>
                  <a:cubicBezTo>
                    <a:pt x="795993" y="2689815"/>
                    <a:pt x="773407" y="2695290"/>
                    <a:pt x="750137" y="2698028"/>
                  </a:cubicBezTo>
                  <a:cubicBezTo>
                    <a:pt x="704964" y="2703503"/>
                    <a:pt x="659792" y="2696659"/>
                    <a:pt x="615304" y="2688446"/>
                  </a:cubicBezTo>
                  <a:cubicBezTo>
                    <a:pt x="602984" y="2686392"/>
                    <a:pt x="598877" y="2681601"/>
                    <a:pt x="602299" y="2668597"/>
                  </a:cubicBezTo>
                  <a:cubicBezTo>
                    <a:pt x="619410" y="2606998"/>
                    <a:pt x="641312" y="2548137"/>
                    <a:pt x="681693" y="2498174"/>
                  </a:cubicBezTo>
                  <a:cubicBezTo>
                    <a:pt x="690591" y="2487223"/>
                    <a:pt x="700857" y="2476272"/>
                    <a:pt x="712493" y="2468059"/>
                  </a:cubicBezTo>
                  <a:cubicBezTo>
                    <a:pt x="761087" y="2430415"/>
                    <a:pt x="806260" y="2439997"/>
                    <a:pt x="836375" y="2493383"/>
                  </a:cubicBezTo>
                  <a:cubicBezTo>
                    <a:pt x="840481" y="2500912"/>
                    <a:pt x="844588" y="2509125"/>
                    <a:pt x="849379" y="2519391"/>
                  </a:cubicBezTo>
                  <a:cubicBezTo>
                    <a:pt x="924667" y="2384558"/>
                    <a:pt x="1052655" y="2351706"/>
                    <a:pt x="1188857" y="2334595"/>
                  </a:cubicBezTo>
                  <a:cubicBezTo>
                    <a:pt x="1189541" y="2336648"/>
                    <a:pt x="1190910" y="2338701"/>
                    <a:pt x="1191595" y="2341439"/>
                  </a:cubicBezTo>
                  <a:cubicBezTo>
                    <a:pt x="1163533" y="2349652"/>
                    <a:pt x="1135471" y="2357181"/>
                    <a:pt x="1107410" y="2365394"/>
                  </a:cubicBezTo>
                  <a:cubicBezTo>
                    <a:pt x="1049233" y="2382505"/>
                    <a:pt x="993110" y="2404407"/>
                    <a:pt x="944515" y="2442735"/>
                  </a:cubicBezTo>
                  <a:cubicBezTo>
                    <a:pt x="921929" y="2461215"/>
                    <a:pt x="902765" y="2482432"/>
                    <a:pt x="887023" y="2507071"/>
                  </a:cubicBezTo>
                  <a:cubicBezTo>
                    <a:pt x="874019" y="2528289"/>
                    <a:pt x="862383" y="2547453"/>
                    <a:pt x="880863" y="2574830"/>
                  </a:cubicBezTo>
                  <a:cubicBezTo>
                    <a:pt x="897974" y="2600838"/>
                    <a:pt x="884969" y="2628900"/>
                    <a:pt x="863752" y="2650117"/>
                  </a:cubicBezTo>
                  <a:cubicBezTo>
                    <a:pt x="854854" y="2659015"/>
                    <a:pt x="846641" y="2667228"/>
                    <a:pt x="847326" y="2682286"/>
                  </a:cubicBezTo>
                  <a:cubicBezTo>
                    <a:pt x="854170" y="2800692"/>
                    <a:pt x="891129" y="2912255"/>
                    <a:pt x="933564" y="3023817"/>
                  </a:cubicBezTo>
                  <a:cubicBezTo>
                    <a:pt x="937671" y="3019026"/>
                    <a:pt x="939724" y="3016288"/>
                    <a:pt x="941777" y="3013550"/>
                  </a:cubicBezTo>
                  <a:cubicBezTo>
                    <a:pt x="989003" y="2936894"/>
                    <a:pt x="1048548" y="2918414"/>
                    <a:pt x="1130680" y="2954005"/>
                  </a:cubicBezTo>
                  <a:cubicBezTo>
                    <a:pt x="1169693" y="2970431"/>
                    <a:pt x="1202546" y="2995755"/>
                    <a:pt x="1231976" y="3025186"/>
                  </a:cubicBezTo>
                  <a:cubicBezTo>
                    <a:pt x="1290837" y="3084731"/>
                    <a:pt x="1337379" y="3153174"/>
                    <a:pt x="1372284" y="3229146"/>
                  </a:cubicBezTo>
                  <a:cubicBezTo>
                    <a:pt x="1375022" y="3234622"/>
                    <a:pt x="1378444" y="3240097"/>
                    <a:pt x="1377075" y="3246941"/>
                  </a:cubicBezTo>
                  <a:cubicBezTo>
                    <a:pt x="1319583" y="3266105"/>
                    <a:pt x="1264829" y="3291429"/>
                    <a:pt x="1205968" y="3305118"/>
                  </a:cubicBezTo>
                  <a:cubicBezTo>
                    <a:pt x="1166955" y="3314016"/>
                    <a:pt x="1127943" y="3322913"/>
                    <a:pt x="1088246" y="3322913"/>
                  </a:cubicBezTo>
                  <a:cubicBezTo>
                    <a:pt x="1065659" y="3322913"/>
                    <a:pt x="1065659" y="3329073"/>
                    <a:pt x="1073873" y="3346868"/>
                  </a:cubicBezTo>
                  <a:cubicBezTo>
                    <a:pt x="1140262" y="3487861"/>
                    <a:pt x="1206652" y="3628854"/>
                    <a:pt x="1266882" y="3773269"/>
                  </a:cubicBezTo>
                  <a:cubicBezTo>
                    <a:pt x="1334641" y="3936848"/>
                    <a:pt x="1394871" y="4103165"/>
                    <a:pt x="1422932" y="4279064"/>
                  </a:cubicBezTo>
                  <a:cubicBezTo>
                    <a:pt x="1440728" y="4389942"/>
                    <a:pt x="1437990" y="4500135"/>
                    <a:pt x="1429092" y="4611697"/>
                  </a:cubicBezTo>
                  <a:cubicBezTo>
                    <a:pt x="1423617" y="4682878"/>
                    <a:pt x="1414719" y="4753374"/>
                    <a:pt x="1403768" y="4823871"/>
                  </a:cubicBezTo>
                  <a:cubicBezTo>
                    <a:pt x="1403084" y="4830031"/>
                    <a:pt x="1398977" y="4837560"/>
                    <a:pt x="1404453" y="4844404"/>
                  </a:cubicBezTo>
                  <a:cubicBezTo>
                    <a:pt x="1413350" y="4844404"/>
                    <a:pt x="1415404" y="4835506"/>
                    <a:pt x="1418826" y="4830715"/>
                  </a:cubicBezTo>
                  <a:cubicBezTo>
                    <a:pt x="1470843" y="4758850"/>
                    <a:pt x="1542023" y="4736264"/>
                    <a:pt x="1626893" y="4753374"/>
                  </a:cubicBezTo>
                  <a:cubicBezTo>
                    <a:pt x="1696705" y="4767748"/>
                    <a:pt x="1756250" y="4802653"/>
                    <a:pt x="1809636" y="4849195"/>
                  </a:cubicBezTo>
                  <a:cubicBezTo>
                    <a:pt x="1923936" y="4949806"/>
                    <a:pt x="2007437" y="5073004"/>
                    <a:pt x="2071089" y="5209890"/>
                  </a:cubicBezTo>
                  <a:cubicBezTo>
                    <a:pt x="2077933" y="5224263"/>
                    <a:pt x="2072458" y="5227685"/>
                    <a:pt x="2060138" y="5233845"/>
                  </a:cubicBezTo>
                  <a:cubicBezTo>
                    <a:pt x="1995801" y="5266013"/>
                    <a:pt x="1927358" y="5292022"/>
                    <a:pt x="1858915" y="5309817"/>
                  </a:cubicBezTo>
                  <a:cubicBezTo>
                    <a:pt x="1756250" y="5337194"/>
                    <a:pt x="1652217" y="5357043"/>
                    <a:pt x="1544077" y="5349514"/>
                  </a:cubicBezTo>
                  <a:cubicBezTo>
                    <a:pt x="1479056" y="5344723"/>
                    <a:pt x="1420195" y="5325559"/>
                    <a:pt x="1364756" y="5292706"/>
                  </a:cubicBezTo>
                  <a:cubicBezTo>
                    <a:pt x="1338063" y="5276964"/>
                    <a:pt x="1324374" y="5250272"/>
                    <a:pt x="1303157" y="5228370"/>
                  </a:cubicBezTo>
                  <a:cubicBezTo>
                    <a:pt x="1297681" y="5232476"/>
                    <a:pt x="1296313" y="5239320"/>
                    <a:pt x="1294259" y="5245480"/>
                  </a:cubicBezTo>
                  <a:cubicBezTo>
                    <a:pt x="1260038" y="5342670"/>
                    <a:pt x="1220341" y="5437121"/>
                    <a:pt x="1175853" y="5530204"/>
                  </a:cubicBezTo>
                  <a:cubicBezTo>
                    <a:pt x="1025278" y="5841620"/>
                    <a:pt x="824055" y="6118130"/>
                    <a:pt x="581766" y="6364525"/>
                  </a:cubicBezTo>
                  <a:cubicBezTo>
                    <a:pt x="576975" y="6372739"/>
                    <a:pt x="574238" y="6384374"/>
                    <a:pt x="562602" y="6380267"/>
                  </a:cubicBezTo>
                  <a:cubicBezTo>
                    <a:pt x="561918" y="6380267"/>
                    <a:pt x="562602" y="6380267"/>
                    <a:pt x="562602" y="6380267"/>
                  </a:cubicBezTo>
                  <a:close/>
                  <a:moveTo>
                    <a:pt x="1398977" y="4850564"/>
                  </a:moveTo>
                  <a:cubicBezTo>
                    <a:pt x="1398977" y="4853302"/>
                    <a:pt x="1398293" y="4855355"/>
                    <a:pt x="1398977" y="4857408"/>
                  </a:cubicBezTo>
                  <a:cubicBezTo>
                    <a:pt x="1399662" y="4860146"/>
                    <a:pt x="1401031" y="4860146"/>
                    <a:pt x="1401715" y="4857408"/>
                  </a:cubicBezTo>
                  <a:cubicBezTo>
                    <a:pt x="1402399" y="4856039"/>
                    <a:pt x="1403084" y="4854670"/>
                    <a:pt x="1403084" y="4852617"/>
                  </a:cubicBezTo>
                  <a:cubicBezTo>
                    <a:pt x="1403768" y="4852617"/>
                    <a:pt x="1401715" y="4851933"/>
                    <a:pt x="1398977" y="4850564"/>
                  </a:cubicBezTo>
                  <a:close/>
                </a:path>
              </a:pathLst>
            </a:custGeom>
            <a:solidFill>
              <a:srgbClr val="058305"/>
            </a:solidFill>
            <a:ln w="68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215">
              <a:extLst>
                <a:ext uri="{FF2B5EF4-FFF2-40B4-BE49-F238E27FC236}">
                  <a16:creationId xmlns:a16="http://schemas.microsoft.com/office/drawing/2014/main" xmlns="" id="{E8AB533C-11BF-4237-AC48-6DF0EC59AF04}"/>
                </a:ext>
              </a:extLst>
            </p:cNvPr>
            <p:cNvSpPr/>
            <p:nvPr/>
          </p:nvSpPr>
          <p:spPr>
            <a:xfrm>
              <a:off x="3281619" y="5415219"/>
              <a:ext cx="6276233" cy="1437305"/>
            </a:xfrm>
            <a:custGeom>
              <a:avLst/>
              <a:gdLst>
                <a:gd name="connsiteX0" fmla="*/ 684 w 6276233"/>
                <a:gd name="connsiteY0" fmla="*/ 938355 h 1437305"/>
                <a:gd name="connsiteX1" fmla="*/ 674165 w 6276233"/>
                <a:gd name="connsiteY1" fmla="*/ 534541 h 1437305"/>
                <a:gd name="connsiteX2" fmla="*/ 903449 w 6276233"/>
                <a:gd name="connsiteY2" fmla="*/ 443511 h 1437305"/>
                <a:gd name="connsiteX3" fmla="*/ 1090983 w 6276233"/>
                <a:gd name="connsiteY3" fmla="*/ 386704 h 1437305"/>
                <a:gd name="connsiteX4" fmla="*/ 1210074 w 6276233"/>
                <a:gd name="connsiteY4" fmla="*/ 355220 h 1437305"/>
                <a:gd name="connsiteX5" fmla="*/ 1409928 w 6276233"/>
                <a:gd name="connsiteY5" fmla="*/ 323736 h 1437305"/>
                <a:gd name="connsiteX6" fmla="*/ 1417457 w 6276233"/>
                <a:gd name="connsiteY6" fmla="*/ 320998 h 1437305"/>
                <a:gd name="connsiteX7" fmla="*/ 1428408 w 6276233"/>
                <a:gd name="connsiteY7" fmla="*/ 320314 h 1437305"/>
                <a:gd name="connsiteX8" fmla="*/ 1509855 w 6276233"/>
                <a:gd name="connsiteY8" fmla="*/ 310047 h 1437305"/>
                <a:gd name="connsiteX9" fmla="*/ 1531757 w 6276233"/>
                <a:gd name="connsiteY9" fmla="*/ 309363 h 1437305"/>
                <a:gd name="connsiteX10" fmla="*/ 1694651 w 6276233"/>
                <a:gd name="connsiteY10" fmla="*/ 299097 h 1437305"/>
                <a:gd name="connsiteX11" fmla="*/ 1798001 w 6276233"/>
                <a:gd name="connsiteY11" fmla="*/ 299097 h 1437305"/>
                <a:gd name="connsiteX12" fmla="*/ 1960895 w 6276233"/>
                <a:gd name="connsiteY12" fmla="*/ 309363 h 1437305"/>
                <a:gd name="connsiteX13" fmla="*/ 1977322 w 6276233"/>
                <a:gd name="connsiteY13" fmla="*/ 310047 h 1437305"/>
                <a:gd name="connsiteX14" fmla="*/ 2138163 w 6276233"/>
                <a:gd name="connsiteY14" fmla="*/ 332633 h 1437305"/>
                <a:gd name="connsiteX15" fmla="*/ 2265467 w 6276233"/>
                <a:gd name="connsiteY15" fmla="*/ 353166 h 1437305"/>
                <a:gd name="connsiteX16" fmla="*/ 2265467 w 6276233"/>
                <a:gd name="connsiteY16" fmla="*/ 356588 h 1437305"/>
                <a:gd name="connsiteX17" fmla="*/ 2268889 w 6276233"/>
                <a:gd name="connsiteY17" fmla="*/ 355904 h 1437305"/>
                <a:gd name="connsiteX18" fmla="*/ 2265467 w 6276233"/>
                <a:gd name="connsiteY18" fmla="*/ 353851 h 1437305"/>
                <a:gd name="connsiteX19" fmla="*/ 2246303 w 6276233"/>
                <a:gd name="connsiteY19" fmla="*/ 331949 h 1437305"/>
                <a:gd name="connsiteX20" fmla="*/ 2218241 w 6276233"/>
                <a:gd name="connsiteY20" fmla="*/ 285408 h 1437305"/>
                <a:gd name="connsiteX21" fmla="*/ 2236721 w 6276233"/>
                <a:gd name="connsiteY21" fmla="*/ 182059 h 1437305"/>
                <a:gd name="connsiteX22" fmla="*/ 2354443 w 6276233"/>
                <a:gd name="connsiteY22" fmla="*/ 71181 h 1437305"/>
                <a:gd name="connsiteX23" fmla="*/ 2491329 w 6276233"/>
                <a:gd name="connsiteY23" fmla="*/ 21217 h 1437305"/>
                <a:gd name="connsiteX24" fmla="*/ 2709663 w 6276233"/>
                <a:gd name="connsiteY24" fmla="*/ 0 h 1437305"/>
                <a:gd name="connsiteX25" fmla="*/ 2742516 w 6276233"/>
                <a:gd name="connsiteY25" fmla="*/ 0 h 1437305"/>
                <a:gd name="connsiteX26" fmla="*/ 2785635 w 6276233"/>
                <a:gd name="connsiteY26" fmla="*/ 684 h 1437305"/>
                <a:gd name="connsiteX27" fmla="*/ 2643958 w 6276233"/>
                <a:gd name="connsiteY27" fmla="*/ 460622 h 1437305"/>
                <a:gd name="connsiteX28" fmla="*/ 2761680 w 6276233"/>
                <a:gd name="connsiteY28" fmla="*/ 499635 h 1437305"/>
                <a:gd name="connsiteX29" fmla="*/ 3103895 w 6276233"/>
                <a:gd name="connsiteY29" fmla="*/ 624886 h 1437305"/>
                <a:gd name="connsiteX30" fmla="*/ 3251048 w 6276233"/>
                <a:gd name="connsiteY30" fmla="*/ 678956 h 1437305"/>
                <a:gd name="connsiteX31" fmla="*/ 3266105 w 6276233"/>
                <a:gd name="connsiteY31" fmla="*/ 681009 h 1437305"/>
                <a:gd name="connsiteX32" fmla="*/ 3257208 w 6276233"/>
                <a:gd name="connsiteY32" fmla="*/ 673480 h 1437305"/>
                <a:gd name="connsiteX33" fmla="*/ 3268159 w 6276233"/>
                <a:gd name="connsiteY33" fmla="*/ 505794 h 1437305"/>
                <a:gd name="connsiteX34" fmla="*/ 3479648 w 6276233"/>
                <a:gd name="connsiteY34" fmla="*/ 429138 h 1437305"/>
                <a:gd name="connsiteX35" fmla="*/ 3597370 w 6276233"/>
                <a:gd name="connsiteY35" fmla="*/ 420925 h 1437305"/>
                <a:gd name="connsiteX36" fmla="*/ 3620641 w 6276233"/>
                <a:gd name="connsiteY36" fmla="*/ 444196 h 1437305"/>
                <a:gd name="connsiteX37" fmla="*/ 3594632 w 6276233"/>
                <a:gd name="connsiteY37" fmla="*/ 594770 h 1437305"/>
                <a:gd name="connsiteX38" fmla="*/ 3503603 w 6276233"/>
                <a:gd name="connsiteY38" fmla="*/ 764510 h 1437305"/>
                <a:gd name="connsiteX39" fmla="*/ 3511816 w 6276233"/>
                <a:gd name="connsiteY39" fmla="*/ 770669 h 1437305"/>
                <a:gd name="connsiteX40" fmla="*/ 3686346 w 6276233"/>
                <a:gd name="connsiteY40" fmla="*/ 821317 h 1437305"/>
                <a:gd name="connsiteX41" fmla="*/ 3759580 w 6276233"/>
                <a:gd name="connsiteY41" fmla="*/ 842535 h 1437305"/>
                <a:gd name="connsiteX42" fmla="*/ 3962172 w 6276233"/>
                <a:gd name="connsiteY42" fmla="*/ 882232 h 1437305"/>
                <a:gd name="connsiteX43" fmla="*/ 4344085 w 6276233"/>
                <a:gd name="connsiteY43" fmla="*/ 885654 h 1437305"/>
                <a:gd name="connsiteX44" fmla="*/ 4660976 w 6276233"/>
                <a:gd name="connsiteY44" fmla="*/ 776829 h 1437305"/>
                <a:gd name="connsiteX45" fmla="*/ 4680825 w 6276233"/>
                <a:gd name="connsiteY45" fmla="*/ 750821 h 1437305"/>
                <a:gd name="connsiteX46" fmla="*/ 4716415 w 6276233"/>
                <a:gd name="connsiteY46" fmla="*/ 700173 h 1437305"/>
                <a:gd name="connsiteX47" fmla="*/ 4740370 w 6276233"/>
                <a:gd name="connsiteY47" fmla="*/ 670743 h 1437305"/>
                <a:gd name="connsiteX48" fmla="*/ 4864937 w 6276233"/>
                <a:gd name="connsiteY48" fmla="*/ 618726 h 1437305"/>
                <a:gd name="connsiteX49" fmla="*/ 4899158 w 6276233"/>
                <a:gd name="connsiteY49" fmla="*/ 609144 h 1437305"/>
                <a:gd name="connsiteX50" fmla="*/ 5148291 w 6276233"/>
                <a:gd name="connsiteY50" fmla="*/ 336740 h 1437305"/>
                <a:gd name="connsiteX51" fmla="*/ 5216050 w 6276233"/>
                <a:gd name="connsiteY51" fmla="*/ 238866 h 1437305"/>
                <a:gd name="connsiteX52" fmla="*/ 5225632 w 6276233"/>
                <a:gd name="connsiteY52" fmla="*/ 245026 h 1437305"/>
                <a:gd name="connsiteX53" fmla="*/ 4998401 w 6276233"/>
                <a:gd name="connsiteY53" fmla="*/ 553020 h 1437305"/>
                <a:gd name="connsiteX54" fmla="*/ 4919007 w 6276233"/>
                <a:gd name="connsiteY54" fmla="*/ 628308 h 1437305"/>
                <a:gd name="connsiteX55" fmla="*/ 4915585 w 6276233"/>
                <a:gd name="connsiteY55" fmla="*/ 658423 h 1437305"/>
                <a:gd name="connsiteX56" fmla="*/ 4987450 w 6276233"/>
                <a:gd name="connsiteY56" fmla="*/ 884285 h 1437305"/>
                <a:gd name="connsiteX57" fmla="*/ 4975814 w 6276233"/>
                <a:gd name="connsiteY57" fmla="*/ 897289 h 1437305"/>
                <a:gd name="connsiteX58" fmla="*/ 4758850 w 6276233"/>
                <a:gd name="connsiteY58" fmla="*/ 862383 h 1437305"/>
                <a:gd name="connsiteX59" fmla="*/ 4698620 w 6276233"/>
                <a:gd name="connsiteY59" fmla="*/ 809682 h 1437305"/>
                <a:gd name="connsiteX60" fmla="*/ 4673296 w 6276233"/>
                <a:gd name="connsiteY60" fmla="*/ 802153 h 1437305"/>
                <a:gd name="connsiteX61" fmla="*/ 4480287 w 6276233"/>
                <a:gd name="connsiteY61" fmla="*/ 887707 h 1437305"/>
                <a:gd name="connsiteX62" fmla="*/ 4389942 w 6276233"/>
                <a:gd name="connsiteY62" fmla="*/ 906871 h 1437305"/>
                <a:gd name="connsiteX63" fmla="*/ 3923159 w 6276233"/>
                <a:gd name="connsiteY63" fmla="*/ 903449 h 1437305"/>
                <a:gd name="connsiteX64" fmla="*/ 3736994 w 6276233"/>
                <a:gd name="connsiteY64" fmla="*/ 867859 h 1437305"/>
                <a:gd name="connsiteX65" fmla="*/ 3525505 w 6276233"/>
                <a:gd name="connsiteY65" fmla="*/ 804207 h 1437305"/>
                <a:gd name="connsiteX66" fmla="*/ 3436529 w 6276233"/>
                <a:gd name="connsiteY66" fmla="*/ 800784 h 1437305"/>
                <a:gd name="connsiteX67" fmla="*/ 3360557 w 6276233"/>
                <a:gd name="connsiteY67" fmla="*/ 780252 h 1437305"/>
                <a:gd name="connsiteX68" fmla="*/ 3144277 w 6276233"/>
                <a:gd name="connsiteY68" fmla="*/ 671427 h 1437305"/>
                <a:gd name="connsiteX69" fmla="*/ 3038190 w 6276233"/>
                <a:gd name="connsiteY69" fmla="*/ 627623 h 1437305"/>
                <a:gd name="connsiteX70" fmla="*/ 2677495 w 6276233"/>
                <a:gd name="connsiteY70" fmla="*/ 496213 h 1437305"/>
                <a:gd name="connsiteX71" fmla="*/ 2651486 w 6276233"/>
                <a:gd name="connsiteY71" fmla="*/ 489368 h 1437305"/>
                <a:gd name="connsiteX72" fmla="*/ 2646011 w 6276233"/>
                <a:gd name="connsiteY72" fmla="*/ 487999 h 1437305"/>
                <a:gd name="connsiteX73" fmla="*/ 2635060 w 6276233"/>
                <a:gd name="connsiteY73" fmla="*/ 485261 h 1437305"/>
                <a:gd name="connsiteX74" fmla="*/ 2633691 w 6276233"/>
                <a:gd name="connsiteY74" fmla="*/ 493475 h 1437305"/>
                <a:gd name="connsiteX75" fmla="*/ 2650802 w 6276233"/>
                <a:gd name="connsiteY75" fmla="*/ 501688 h 1437305"/>
                <a:gd name="connsiteX76" fmla="*/ 2841758 w 6276233"/>
                <a:gd name="connsiteY76" fmla="*/ 591348 h 1437305"/>
                <a:gd name="connsiteX77" fmla="*/ 3073096 w 6276233"/>
                <a:gd name="connsiteY77" fmla="*/ 707017 h 1437305"/>
                <a:gd name="connsiteX78" fmla="*/ 3324966 w 6276233"/>
                <a:gd name="connsiteY78" fmla="*/ 830215 h 1437305"/>
                <a:gd name="connsiteX79" fmla="*/ 3681555 w 6276233"/>
                <a:gd name="connsiteY79" fmla="*/ 984212 h 1437305"/>
                <a:gd name="connsiteX80" fmla="*/ 3821179 w 6276233"/>
                <a:gd name="connsiteY80" fmla="*/ 1031438 h 1437305"/>
                <a:gd name="connsiteX81" fmla="*/ 4030615 w 6276233"/>
                <a:gd name="connsiteY81" fmla="*/ 1086192 h 1437305"/>
                <a:gd name="connsiteX82" fmla="*/ 4043619 w 6276233"/>
                <a:gd name="connsiteY82" fmla="*/ 1084139 h 1437305"/>
                <a:gd name="connsiteX83" fmla="*/ 4101796 w 6276233"/>
                <a:gd name="connsiteY83" fmla="*/ 1019118 h 1437305"/>
                <a:gd name="connsiteX84" fmla="*/ 4274273 w 6276233"/>
                <a:gd name="connsiteY84" fmla="*/ 1023225 h 1437305"/>
                <a:gd name="connsiteX85" fmla="*/ 4350929 w 6276233"/>
                <a:gd name="connsiteY85" fmla="*/ 1116307 h 1437305"/>
                <a:gd name="connsiteX86" fmla="*/ 4385835 w 6276233"/>
                <a:gd name="connsiteY86" fmla="*/ 1138893 h 1437305"/>
                <a:gd name="connsiteX87" fmla="*/ 5153082 w 6276233"/>
                <a:gd name="connsiteY87" fmla="*/ 1094405 h 1437305"/>
                <a:gd name="connsiteX88" fmla="*/ 5179775 w 6276233"/>
                <a:gd name="connsiteY88" fmla="*/ 1078663 h 1437305"/>
                <a:gd name="connsiteX89" fmla="*/ 5218787 w 6276233"/>
                <a:gd name="connsiteY89" fmla="*/ 1054708 h 1437305"/>
                <a:gd name="connsiteX90" fmla="*/ 5300919 w 6276233"/>
                <a:gd name="connsiteY90" fmla="*/ 1030069 h 1437305"/>
                <a:gd name="connsiteX91" fmla="*/ 5413850 w 6276233"/>
                <a:gd name="connsiteY91" fmla="*/ 1036229 h 1437305"/>
                <a:gd name="connsiteX92" fmla="*/ 5438490 w 6276233"/>
                <a:gd name="connsiteY92" fmla="*/ 1040335 h 1437305"/>
                <a:gd name="connsiteX93" fmla="*/ 5511724 w 6276233"/>
                <a:gd name="connsiteY93" fmla="*/ 1023909 h 1437305"/>
                <a:gd name="connsiteX94" fmla="*/ 5632184 w 6276233"/>
                <a:gd name="connsiteY94" fmla="*/ 993794 h 1437305"/>
                <a:gd name="connsiteX95" fmla="*/ 5773861 w 6276233"/>
                <a:gd name="connsiteY95" fmla="*/ 956835 h 1437305"/>
                <a:gd name="connsiteX96" fmla="*/ 5893637 w 6276233"/>
                <a:gd name="connsiteY96" fmla="*/ 922613 h 1437305"/>
                <a:gd name="connsiteX97" fmla="*/ 6067482 w 6276233"/>
                <a:gd name="connsiteY97" fmla="*/ 867174 h 1437305"/>
                <a:gd name="connsiteX98" fmla="*/ 6221479 w 6276233"/>
                <a:gd name="connsiteY98" fmla="*/ 811735 h 1437305"/>
                <a:gd name="connsiteX99" fmla="*/ 6280340 w 6276233"/>
                <a:gd name="connsiteY99" fmla="*/ 799416 h 1437305"/>
                <a:gd name="connsiteX100" fmla="*/ 6257070 w 6276233"/>
                <a:gd name="connsiteY100" fmla="*/ 813788 h 1437305"/>
                <a:gd name="connsiteX101" fmla="*/ 5767701 w 6276233"/>
                <a:gd name="connsiteY101" fmla="*/ 986265 h 1437305"/>
                <a:gd name="connsiteX102" fmla="*/ 5463129 w 6276233"/>
                <a:gd name="connsiteY102" fmla="*/ 1063606 h 1437305"/>
                <a:gd name="connsiteX103" fmla="*/ 5448757 w 6276233"/>
                <a:gd name="connsiteY103" fmla="*/ 1087561 h 1437305"/>
                <a:gd name="connsiteX104" fmla="*/ 5456285 w 6276233"/>
                <a:gd name="connsiteY104" fmla="*/ 1199808 h 1437305"/>
                <a:gd name="connsiteX105" fmla="*/ 5401531 w 6276233"/>
                <a:gd name="connsiteY105" fmla="*/ 1368862 h 1437305"/>
                <a:gd name="connsiteX106" fmla="*/ 5377576 w 6276233"/>
                <a:gd name="connsiteY106" fmla="*/ 1377760 h 1437305"/>
                <a:gd name="connsiteX107" fmla="*/ 5222894 w 6276233"/>
                <a:gd name="connsiteY107" fmla="*/ 1260038 h 1437305"/>
                <a:gd name="connsiteX108" fmla="*/ 5165402 w 6276233"/>
                <a:gd name="connsiteY108" fmla="*/ 1134787 h 1437305"/>
                <a:gd name="connsiteX109" fmla="*/ 5142816 w 6276233"/>
                <a:gd name="connsiteY109" fmla="*/ 1123836 h 1437305"/>
                <a:gd name="connsiteX110" fmla="*/ 4624701 w 6276233"/>
                <a:gd name="connsiteY110" fmla="*/ 1169693 h 1437305"/>
                <a:gd name="connsiteX111" fmla="*/ 4418688 w 6276233"/>
                <a:gd name="connsiteY111" fmla="*/ 1166270 h 1437305"/>
                <a:gd name="connsiteX112" fmla="*/ 4376937 w 6276233"/>
                <a:gd name="connsiteY112" fmla="*/ 1166270 h 1437305"/>
                <a:gd name="connsiteX113" fmla="*/ 4431692 w 6276233"/>
                <a:gd name="connsiteY113" fmla="*/ 1442097 h 1437305"/>
                <a:gd name="connsiteX114" fmla="*/ 4123698 w 6276233"/>
                <a:gd name="connsiteY114" fmla="*/ 1408559 h 1437305"/>
                <a:gd name="connsiteX115" fmla="*/ 3979283 w 6276233"/>
                <a:gd name="connsiteY115" fmla="*/ 1316845 h 1437305"/>
                <a:gd name="connsiteX116" fmla="*/ 4020349 w 6276233"/>
                <a:gd name="connsiteY116" fmla="*/ 1125205 h 1437305"/>
                <a:gd name="connsiteX117" fmla="*/ 4025140 w 6276233"/>
                <a:gd name="connsiteY117" fmla="*/ 1119729 h 1437305"/>
                <a:gd name="connsiteX118" fmla="*/ 4018295 w 6276233"/>
                <a:gd name="connsiteY118" fmla="*/ 1112201 h 1437305"/>
                <a:gd name="connsiteX119" fmla="*/ 3255839 w 6276233"/>
                <a:gd name="connsiteY119" fmla="*/ 824055 h 1437305"/>
                <a:gd name="connsiteX120" fmla="*/ 2618634 w 6276233"/>
                <a:gd name="connsiteY120" fmla="*/ 512639 h 1437305"/>
                <a:gd name="connsiteX121" fmla="*/ 2574146 w 6276233"/>
                <a:gd name="connsiteY121" fmla="*/ 513323 h 1437305"/>
                <a:gd name="connsiteX122" fmla="*/ 2418095 w 6276233"/>
                <a:gd name="connsiteY122" fmla="*/ 504426 h 1437305"/>
                <a:gd name="connsiteX123" fmla="*/ 2344861 w 6276233"/>
                <a:gd name="connsiteY123" fmla="*/ 429138 h 1437305"/>
                <a:gd name="connsiteX124" fmla="*/ 2294213 w 6276233"/>
                <a:gd name="connsiteY124" fmla="*/ 393548 h 1437305"/>
                <a:gd name="connsiteX125" fmla="*/ 1634422 w 6276233"/>
                <a:gd name="connsiteY125" fmla="*/ 323052 h 1437305"/>
                <a:gd name="connsiteX126" fmla="*/ 56123 w 6276233"/>
                <a:gd name="connsiteY126" fmla="*/ 903449 h 1437305"/>
                <a:gd name="connsiteX127" fmla="*/ 0 w 6276233"/>
                <a:gd name="connsiteY127" fmla="*/ 937671 h 1437305"/>
                <a:gd name="connsiteX128" fmla="*/ 684 w 6276233"/>
                <a:gd name="connsiteY128" fmla="*/ 938355 h 1437305"/>
                <a:gd name="connsiteX129" fmla="*/ 2622740 w 6276233"/>
                <a:gd name="connsiteY129" fmla="*/ 480471 h 1437305"/>
                <a:gd name="connsiteX130" fmla="*/ 2616580 w 6276233"/>
                <a:gd name="connsiteY130" fmla="*/ 485946 h 1437305"/>
                <a:gd name="connsiteX131" fmla="*/ 2622740 w 6276233"/>
                <a:gd name="connsiteY131" fmla="*/ 490053 h 1437305"/>
                <a:gd name="connsiteX132" fmla="*/ 2628216 w 6276233"/>
                <a:gd name="connsiteY132" fmla="*/ 485261 h 1437305"/>
                <a:gd name="connsiteX133" fmla="*/ 2622740 w 6276233"/>
                <a:gd name="connsiteY133" fmla="*/ 480471 h 1437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</a:cxnLst>
              <a:rect l="l" t="t" r="r" b="b"/>
              <a:pathLst>
                <a:path w="6276233" h="1437305">
                  <a:moveTo>
                    <a:pt x="684" y="938355"/>
                  </a:moveTo>
                  <a:cubicBezTo>
                    <a:pt x="208752" y="776829"/>
                    <a:pt x="433245" y="642681"/>
                    <a:pt x="674165" y="534541"/>
                  </a:cubicBezTo>
                  <a:cubicBezTo>
                    <a:pt x="749452" y="501004"/>
                    <a:pt x="826108" y="471573"/>
                    <a:pt x="903449" y="443511"/>
                  </a:cubicBezTo>
                  <a:cubicBezTo>
                    <a:pt x="965048" y="421609"/>
                    <a:pt x="1027331" y="402445"/>
                    <a:pt x="1090983" y="386704"/>
                  </a:cubicBezTo>
                  <a:cubicBezTo>
                    <a:pt x="1130680" y="377121"/>
                    <a:pt x="1169693" y="359326"/>
                    <a:pt x="1210074" y="355220"/>
                  </a:cubicBezTo>
                  <a:cubicBezTo>
                    <a:pt x="1277148" y="347691"/>
                    <a:pt x="1342854" y="329896"/>
                    <a:pt x="1409928" y="323736"/>
                  </a:cubicBezTo>
                  <a:cubicBezTo>
                    <a:pt x="1412666" y="323736"/>
                    <a:pt x="1414719" y="321683"/>
                    <a:pt x="1417457" y="320998"/>
                  </a:cubicBezTo>
                  <a:cubicBezTo>
                    <a:pt x="1420879" y="320998"/>
                    <a:pt x="1424986" y="320314"/>
                    <a:pt x="1428408" y="320314"/>
                  </a:cubicBezTo>
                  <a:cubicBezTo>
                    <a:pt x="1455785" y="317576"/>
                    <a:pt x="1483162" y="316892"/>
                    <a:pt x="1509855" y="310047"/>
                  </a:cubicBezTo>
                  <a:cubicBezTo>
                    <a:pt x="1517384" y="310047"/>
                    <a:pt x="1524228" y="309363"/>
                    <a:pt x="1531757" y="309363"/>
                  </a:cubicBezTo>
                  <a:cubicBezTo>
                    <a:pt x="1585827" y="305941"/>
                    <a:pt x="1639897" y="302519"/>
                    <a:pt x="1694651" y="299097"/>
                  </a:cubicBezTo>
                  <a:cubicBezTo>
                    <a:pt x="1728873" y="299097"/>
                    <a:pt x="1763095" y="299097"/>
                    <a:pt x="1798001" y="299097"/>
                  </a:cubicBezTo>
                  <a:cubicBezTo>
                    <a:pt x="1852071" y="302519"/>
                    <a:pt x="1906141" y="305941"/>
                    <a:pt x="1960895" y="309363"/>
                  </a:cubicBezTo>
                  <a:cubicBezTo>
                    <a:pt x="1966371" y="309363"/>
                    <a:pt x="1971846" y="309363"/>
                    <a:pt x="1977322" y="310047"/>
                  </a:cubicBezTo>
                  <a:cubicBezTo>
                    <a:pt x="2030707" y="317576"/>
                    <a:pt x="2084777" y="325789"/>
                    <a:pt x="2138163" y="332633"/>
                  </a:cubicBezTo>
                  <a:cubicBezTo>
                    <a:pt x="2180598" y="338793"/>
                    <a:pt x="2221663" y="352482"/>
                    <a:pt x="2265467" y="353166"/>
                  </a:cubicBezTo>
                  <a:cubicBezTo>
                    <a:pt x="2265467" y="354535"/>
                    <a:pt x="2265467" y="355220"/>
                    <a:pt x="2265467" y="356588"/>
                  </a:cubicBezTo>
                  <a:cubicBezTo>
                    <a:pt x="2266836" y="356588"/>
                    <a:pt x="2267520" y="355904"/>
                    <a:pt x="2268889" y="355904"/>
                  </a:cubicBezTo>
                  <a:cubicBezTo>
                    <a:pt x="2267520" y="355220"/>
                    <a:pt x="2266152" y="354535"/>
                    <a:pt x="2265467" y="353851"/>
                  </a:cubicBezTo>
                  <a:cubicBezTo>
                    <a:pt x="2259307" y="346322"/>
                    <a:pt x="2252463" y="339478"/>
                    <a:pt x="2246303" y="331949"/>
                  </a:cubicBezTo>
                  <a:cubicBezTo>
                    <a:pt x="2234668" y="317576"/>
                    <a:pt x="2221663" y="303203"/>
                    <a:pt x="2218241" y="285408"/>
                  </a:cubicBezTo>
                  <a:cubicBezTo>
                    <a:pt x="2210713" y="249133"/>
                    <a:pt x="2215504" y="213543"/>
                    <a:pt x="2236721" y="182059"/>
                  </a:cubicBezTo>
                  <a:cubicBezTo>
                    <a:pt x="2267520" y="136202"/>
                    <a:pt x="2303111" y="96505"/>
                    <a:pt x="2354443" y="71181"/>
                  </a:cubicBezTo>
                  <a:cubicBezTo>
                    <a:pt x="2398931" y="49279"/>
                    <a:pt x="2444788" y="30115"/>
                    <a:pt x="2491329" y="21217"/>
                  </a:cubicBezTo>
                  <a:cubicBezTo>
                    <a:pt x="2562510" y="7529"/>
                    <a:pt x="2636429" y="2053"/>
                    <a:pt x="2709663" y="0"/>
                  </a:cubicBezTo>
                  <a:cubicBezTo>
                    <a:pt x="2720614" y="0"/>
                    <a:pt x="2731565" y="0"/>
                    <a:pt x="2742516" y="0"/>
                  </a:cubicBezTo>
                  <a:cubicBezTo>
                    <a:pt x="2756889" y="0"/>
                    <a:pt x="2771262" y="684"/>
                    <a:pt x="2785635" y="684"/>
                  </a:cubicBezTo>
                  <a:cubicBezTo>
                    <a:pt x="2778790" y="164948"/>
                    <a:pt x="2747307" y="321683"/>
                    <a:pt x="2643958" y="460622"/>
                  </a:cubicBezTo>
                  <a:cubicBezTo>
                    <a:pt x="2685023" y="470204"/>
                    <a:pt x="2722667" y="485946"/>
                    <a:pt x="2761680" y="499635"/>
                  </a:cubicBezTo>
                  <a:cubicBezTo>
                    <a:pt x="2875980" y="541385"/>
                    <a:pt x="2988911" y="585189"/>
                    <a:pt x="3103895" y="624886"/>
                  </a:cubicBezTo>
                  <a:cubicBezTo>
                    <a:pt x="3153174" y="641996"/>
                    <a:pt x="3200400" y="666636"/>
                    <a:pt x="3251048" y="678956"/>
                  </a:cubicBezTo>
                  <a:cubicBezTo>
                    <a:pt x="3255839" y="683746"/>
                    <a:pt x="3261999" y="687169"/>
                    <a:pt x="3266105" y="681009"/>
                  </a:cubicBezTo>
                  <a:cubicBezTo>
                    <a:pt x="3268159" y="678271"/>
                    <a:pt x="3261314" y="674849"/>
                    <a:pt x="3257208" y="673480"/>
                  </a:cubicBezTo>
                  <a:cubicBezTo>
                    <a:pt x="3196978" y="619410"/>
                    <a:pt x="3214089" y="553020"/>
                    <a:pt x="3268159" y="505794"/>
                  </a:cubicBezTo>
                  <a:cubicBezTo>
                    <a:pt x="3329757" y="452409"/>
                    <a:pt x="3404361" y="440773"/>
                    <a:pt x="3479648" y="429138"/>
                  </a:cubicBezTo>
                  <a:cubicBezTo>
                    <a:pt x="3518661" y="422978"/>
                    <a:pt x="3558358" y="427769"/>
                    <a:pt x="3597370" y="420925"/>
                  </a:cubicBezTo>
                  <a:cubicBezTo>
                    <a:pt x="3607637" y="418872"/>
                    <a:pt x="3622694" y="423663"/>
                    <a:pt x="3620641" y="444196"/>
                  </a:cubicBezTo>
                  <a:cubicBezTo>
                    <a:pt x="3615165" y="494844"/>
                    <a:pt x="3606952" y="544807"/>
                    <a:pt x="3594632" y="594770"/>
                  </a:cubicBezTo>
                  <a:cubicBezTo>
                    <a:pt x="3578891" y="659791"/>
                    <a:pt x="3548091" y="715915"/>
                    <a:pt x="3503603" y="764510"/>
                  </a:cubicBezTo>
                  <a:cubicBezTo>
                    <a:pt x="3501550" y="773407"/>
                    <a:pt x="3508394" y="769985"/>
                    <a:pt x="3511816" y="770669"/>
                  </a:cubicBezTo>
                  <a:cubicBezTo>
                    <a:pt x="3569308" y="790518"/>
                    <a:pt x="3626116" y="810366"/>
                    <a:pt x="3686346" y="821317"/>
                  </a:cubicBezTo>
                  <a:cubicBezTo>
                    <a:pt x="3710301" y="826108"/>
                    <a:pt x="3734256" y="837743"/>
                    <a:pt x="3759580" y="842535"/>
                  </a:cubicBezTo>
                  <a:cubicBezTo>
                    <a:pt x="3827339" y="855539"/>
                    <a:pt x="3893729" y="874019"/>
                    <a:pt x="3962172" y="882232"/>
                  </a:cubicBezTo>
                  <a:cubicBezTo>
                    <a:pt x="4089476" y="897289"/>
                    <a:pt x="4216781" y="908240"/>
                    <a:pt x="4344085" y="885654"/>
                  </a:cubicBezTo>
                  <a:cubicBezTo>
                    <a:pt x="4455647" y="865805"/>
                    <a:pt x="4561049" y="829531"/>
                    <a:pt x="4660976" y="776829"/>
                  </a:cubicBezTo>
                  <a:cubicBezTo>
                    <a:pt x="4671927" y="770669"/>
                    <a:pt x="4678087" y="764510"/>
                    <a:pt x="4680825" y="750821"/>
                  </a:cubicBezTo>
                  <a:cubicBezTo>
                    <a:pt x="4684931" y="730288"/>
                    <a:pt x="4694513" y="711124"/>
                    <a:pt x="4716415" y="700173"/>
                  </a:cubicBezTo>
                  <a:cubicBezTo>
                    <a:pt x="4728050" y="694698"/>
                    <a:pt x="4733526" y="681693"/>
                    <a:pt x="4740370" y="670743"/>
                  </a:cubicBezTo>
                  <a:cubicBezTo>
                    <a:pt x="4773907" y="619410"/>
                    <a:pt x="4804022" y="607091"/>
                    <a:pt x="4864937" y="618726"/>
                  </a:cubicBezTo>
                  <a:cubicBezTo>
                    <a:pt x="4877941" y="621463"/>
                    <a:pt x="4889576" y="617357"/>
                    <a:pt x="4899158" y="609144"/>
                  </a:cubicBezTo>
                  <a:cubicBezTo>
                    <a:pt x="4992241" y="527696"/>
                    <a:pt x="5075057" y="436667"/>
                    <a:pt x="5148291" y="336740"/>
                  </a:cubicBezTo>
                  <a:cubicBezTo>
                    <a:pt x="5171562" y="304572"/>
                    <a:pt x="5193463" y="271719"/>
                    <a:pt x="5216050" y="238866"/>
                  </a:cubicBezTo>
                  <a:cubicBezTo>
                    <a:pt x="5219472" y="240920"/>
                    <a:pt x="5222210" y="242973"/>
                    <a:pt x="5225632" y="245026"/>
                  </a:cubicBezTo>
                  <a:cubicBezTo>
                    <a:pt x="5165402" y="359326"/>
                    <a:pt x="5086008" y="459253"/>
                    <a:pt x="4998401" y="553020"/>
                  </a:cubicBezTo>
                  <a:cubicBezTo>
                    <a:pt x="4973077" y="579713"/>
                    <a:pt x="4946384" y="603668"/>
                    <a:pt x="4919007" y="628308"/>
                  </a:cubicBezTo>
                  <a:cubicBezTo>
                    <a:pt x="4908056" y="637890"/>
                    <a:pt x="4904634" y="644050"/>
                    <a:pt x="4915585" y="658423"/>
                  </a:cubicBezTo>
                  <a:cubicBezTo>
                    <a:pt x="4966233" y="724812"/>
                    <a:pt x="4980606" y="803522"/>
                    <a:pt x="4987450" y="884285"/>
                  </a:cubicBezTo>
                  <a:cubicBezTo>
                    <a:pt x="4988134" y="893867"/>
                    <a:pt x="4984712" y="897289"/>
                    <a:pt x="4975814" y="897289"/>
                  </a:cubicBezTo>
                  <a:cubicBezTo>
                    <a:pt x="4901212" y="897974"/>
                    <a:pt x="4827977" y="894552"/>
                    <a:pt x="4758850" y="862383"/>
                  </a:cubicBezTo>
                  <a:cubicBezTo>
                    <a:pt x="4733526" y="850748"/>
                    <a:pt x="4711624" y="835690"/>
                    <a:pt x="4698620" y="809682"/>
                  </a:cubicBezTo>
                  <a:cubicBezTo>
                    <a:pt x="4693144" y="798047"/>
                    <a:pt x="4686300" y="793940"/>
                    <a:pt x="4673296" y="802153"/>
                  </a:cubicBezTo>
                  <a:cubicBezTo>
                    <a:pt x="4612382" y="838428"/>
                    <a:pt x="4544623" y="860330"/>
                    <a:pt x="4480287" y="887707"/>
                  </a:cubicBezTo>
                  <a:cubicBezTo>
                    <a:pt x="4452225" y="899342"/>
                    <a:pt x="4420056" y="900711"/>
                    <a:pt x="4389942" y="906871"/>
                  </a:cubicBezTo>
                  <a:cubicBezTo>
                    <a:pt x="4233891" y="940408"/>
                    <a:pt x="4078525" y="928773"/>
                    <a:pt x="3923159" y="903449"/>
                  </a:cubicBezTo>
                  <a:cubicBezTo>
                    <a:pt x="3860876" y="893183"/>
                    <a:pt x="3797224" y="888392"/>
                    <a:pt x="3736994" y="867859"/>
                  </a:cubicBezTo>
                  <a:cubicBezTo>
                    <a:pt x="3667182" y="843904"/>
                    <a:pt x="3594632" y="830215"/>
                    <a:pt x="3525505" y="804207"/>
                  </a:cubicBezTo>
                  <a:cubicBezTo>
                    <a:pt x="3497443" y="793940"/>
                    <a:pt x="3469382" y="787780"/>
                    <a:pt x="3436529" y="800784"/>
                  </a:cubicBezTo>
                  <a:cubicBezTo>
                    <a:pt x="3411205" y="811051"/>
                    <a:pt x="3379037" y="800100"/>
                    <a:pt x="3360557" y="780252"/>
                  </a:cubicBezTo>
                  <a:cubicBezTo>
                    <a:pt x="3301011" y="716600"/>
                    <a:pt x="3221617" y="696751"/>
                    <a:pt x="3144277" y="671427"/>
                  </a:cubicBezTo>
                  <a:cubicBezTo>
                    <a:pt x="3108002" y="659791"/>
                    <a:pt x="3074465" y="640627"/>
                    <a:pt x="3038190" y="627623"/>
                  </a:cubicBezTo>
                  <a:cubicBezTo>
                    <a:pt x="2917730" y="585189"/>
                    <a:pt x="2799323" y="535225"/>
                    <a:pt x="2677495" y="496213"/>
                  </a:cubicBezTo>
                  <a:cubicBezTo>
                    <a:pt x="2669281" y="493475"/>
                    <a:pt x="2660384" y="491421"/>
                    <a:pt x="2651486" y="489368"/>
                  </a:cubicBezTo>
                  <a:cubicBezTo>
                    <a:pt x="2649433" y="488684"/>
                    <a:pt x="2648064" y="488684"/>
                    <a:pt x="2646011" y="487999"/>
                  </a:cubicBezTo>
                  <a:cubicBezTo>
                    <a:pt x="2642589" y="485261"/>
                    <a:pt x="2639166" y="483208"/>
                    <a:pt x="2635060" y="485261"/>
                  </a:cubicBezTo>
                  <a:cubicBezTo>
                    <a:pt x="2631638" y="487315"/>
                    <a:pt x="2632322" y="490737"/>
                    <a:pt x="2633691" y="493475"/>
                  </a:cubicBezTo>
                  <a:cubicBezTo>
                    <a:pt x="2639166" y="496213"/>
                    <a:pt x="2645326" y="498950"/>
                    <a:pt x="2650802" y="501688"/>
                  </a:cubicBezTo>
                  <a:cubicBezTo>
                    <a:pt x="2714454" y="531803"/>
                    <a:pt x="2778106" y="560549"/>
                    <a:pt x="2841758" y="591348"/>
                  </a:cubicBezTo>
                  <a:cubicBezTo>
                    <a:pt x="2919099" y="628992"/>
                    <a:pt x="2995755" y="668689"/>
                    <a:pt x="3073096" y="707017"/>
                  </a:cubicBezTo>
                  <a:cubicBezTo>
                    <a:pt x="3156596" y="748767"/>
                    <a:pt x="3240097" y="790518"/>
                    <a:pt x="3324966" y="830215"/>
                  </a:cubicBezTo>
                  <a:cubicBezTo>
                    <a:pt x="3442004" y="885654"/>
                    <a:pt x="3559727" y="939724"/>
                    <a:pt x="3681555" y="984212"/>
                  </a:cubicBezTo>
                  <a:cubicBezTo>
                    <a:pt x="3727412" y="1001323"/>
                    <a:pt x="3773953" y="1019802"/>
                    <a:pt x="3821179" y="1031438"/>
                  </a:cubicBezTo>
                  <a:cubicBezTo>
                    <a:pt x="3890991" y="1048549"/>
                    <a:pt x="3958065" y="1077294"/>
                    <a:pt x="4030615" y="1086192"/>
                  </a:cubicBezTo>
                  <a:cubicBezTo>
                    <a:pt x="4036090" y="1090983"/>
                    <a:pt x="4040197" y="1091668"/>
                    <a:pt x="4043619" y="1084139"/>
                  </a:cubicBezTo>
                  <a:cubicBezTo>
                    <a:pt x="4064837" y="1063606"/>
                    <a:pt x="4075787" y="1036229"/>
                    <a:pt x="4101796" y="1019118"/>
                  </a:cubicBezTo>
                  <a:cubicBezTo>
                    <a:pt x="4162026" y="979421"/>
                    <a:pt x="4218149" y="979421"/>
                    <a:pt x="4274273" y="1023225"/>
                  </a:cubicBezTo>
                  <a:cubicBezTo>
                    <a:pt x="4307125" y="1048549"/>
                    <a:pt x="4332449" y="1080032"/>
                    <a:pt x="4350929" y="1116307"/>
                  </a:cubicBezTo>
                  <a:cubicBezTo>
                    <a:pt x="4359142" y="1132049"/>
                    <a:pt x="4368040" y="1137525"/>
                    <a:pt x="4385835" y="1138893"/>
                  </a:cubicBezTo>
                  <a:cubicBezTo>
                    <a:pt x="4643181" y="1153951"/>
                    <a:pt x="4898474" y="1132734"/>
                    <a:pt x="5153082" y="1094405"/>
                  </a:cubicBezTo>
                  <a:cubicBezTo>
                    <a:pt x="5164033" y="1093037"/>
                    <a:pt x="5174299" y="1090299"/>
                    <a:pt x="5179775" y="1078663"/>
                  </a:cubicBezTo>
                  <a:cubicBezTo>
                    <a:pt x="5187988" y="1062237"/>
                    <a:pt x="5203046" y="1054708"/>
                    <a:pt x="5218787" y="1054708"/>
                  </a:cubicBezTo>
                  <a:cubicBezTo>
                    <a:pt x="5249587" y="1055393"/>
                    <a:pt x="5274227" y="1041020"/>
                    <a:pt x="5300919" y="1030069"/>
                  </a:cubicBezTo>
                  <a:cubicBezTo>
                    <a:pt x="5339248" y="1014327"/>
                    <a:pt x="5377576" y="1010220"/>
                    <a:pt x="5413850" y="1036229"/>
                  </a:cubicBezTo>
                  <a:cubicBezTo>
                    <a:pt x="5421379" y="1041704"/>
                    <a:pt x="5431646" y="1043073"/>
                    <a:pt x="5438490" y="1040335"/>
                  </a:cubicBezTo>
                  <a:cubicBezTo>
                    <a:pt x="5461761" y="1030069"/>
                    <a:pt x="5487085" y="1029384"/>
                    <a:pt x="5511724" y="1023909"/>
                  </a:cubicBezTo>
                  <a:cubicBezTo>
                    <a:pt x="5552106" y="1013642"/>
                    <a:pt x="5591118" y="1002007"/>
                    <a:pt x="5632184" y="993794"/>
                  </a:cubicBezTo>
                  <a:cubicBezTo>
                    <a:pt x="5680094" y="983528"/>
                    <a:pt x="5726635" y="969154"/>
                    <a:pt x="5773861" y="956835"/>
                  </a:cubicBezTo>
                  <a:cubicBezTo>
                    <a:pt x="5813558" y="945884"/>
                    <a:pt x="5853939" y="934933"/>
                    <a:pt x="5893637" y="922613"/>
                  </a:cubicBezTo>
                  <a:cubicBezTo>
                    <a:pt x="5951813" y="904818"/>
                    <a:pt x="6010674" y="888392"/>
                    <a:pt x="6067482" y="867174"/>
                  </a:cubicBezTo>
                  <a:cubicBezTo>
                    <a:pt x="6118130" y="848010"/>
                    <a:pt x="6171516" y="834321"/>
                    <a:pt x="6221479" y="811735"/>
                  </a:cubicBezTo>
                  <a:cubicBezTo>
                    <a:pt x="6237221" y="804207"/>
                    <a:pt x="6257070" y="789149"/>
                    <a:pt x="6280340" y="799416"/>
                  </a:cubicBezTo>
                  <a:cubicBezTo>
                    <a:pt x="6276234" y="808998"/>
                    <a:pt x="6265283" y="810366"/>
                    <a:pt x="6257070" y="813788"/>
                  </a:cubicBezTo>
                  <a:cubicBezTo>
                    <a:pt x="6098966" y="886338"/>
                    <a:pt x="5934018" y="938355"/>
                    <a:pt x="5767701" y="986265"/>
                  </a:cubicBezTo>
                  <a:cubicBezTo>
                    <a:pt x="5667090" y="1015011"/>
                    <a:pt x="5565794" y="1041020"/>
                    <a:pt x="5463129" y="1063606"/>
                  </a:cubicBezTo>
                  <a:cubicBezTo>
                    <a:pt x="5448757" y="1067028"/>
                    <a:pt x="5441228" y="1069766"/>
                    <a:pt x="5448757" y="1087561"/>
                  </a:cubicBezTo>
                  <a:cubicBezTo>
                    <a:pt x="5463814" y="1123836"/>
                    <a:pt x="5461076" y="1162164"/>
                    <a:pt x="5456285" y="1199808"/>
                  </a:cubicBezTo>
                  <a:cubicBezTo>
                    <a:pt x="5448072" y="1259353"/>
                    <a:pt x="5428224" y="1315477"/>
                    <a:pt x="5401531" y="1368862"/>
                  </a:cubicBezTo>
                  <a:cubicBezTo>
                    <a:pt x="5396055" y="1379813"/>
                    <a:pt x="5391948" y="1386657"/>
                    <a:pt x="5377576" y="1377760"/>
                  </a:cubicBezTo>
                  <a:cubicBezTo>
                    <a:pt x="5321452" y="1344907"/>
                    <a:pt x="5267382" y="1309317"/>
                    <a:pt x="5222894" y="1260038"/>
                  </a:cubicBezTo>
                  <a:cubicBezTo>
                    <a:pt x="5190726" y="1223763"/>
                    <a:pt x="5167455" y="1184066"/>
                    <a:pt x="5165402" y="1134787"/>
                  </a:cubicBezTo>
                  <a:cubicBezTo>
                    <a:pt x="5164718" y="1114254"/>
                    <a:pt x="5151713" y="1122467"/>
                    <a:pt x="5142816" y="1123836"/>
                  </a:cubicBezTo>
                  <a:cubicBezTo>
                    <a:pt x="4971023" y="1150529"/>
                    <a:pt x="4798547" y="1166270"/>
                    <a:pt x="4624701" y="1169693"/>
                  </a:cubicBezTo>
                  <a:cubicBezTo>
                    <a:pt x="4556258" y="1171062"/>
                    <a:pt x="4487131" y="1171062"/>
                    <a:pt x="4418688" y="1166270"/>
                  </a:cubicBezTo>
                  <a:cubicBezTo>
                    <a:pt x="4405683" y="1165586"/>
                    <a:pt x="4391995" y="1166270"/>
                    <a:pt x="4376937" y="1166270"/>
                  </a:cubicBezTo>
                  <a:cubicBezTo>
                    <a:pt x="4410474" y="1255931"/>
                    <a:pt x="4428270" y="1347645"/>
                    <a:pt x="4431692" y="1442097"/>
                  </a:cubicBezTo>
                  <a:cubicBezTo>
                    <a:pt x="4327658" y="1445519"/>
                    <a:pt x="4223625" y="1442097"/>
                    <a:pt x="4123698" y="1408559"/>
                  </a:cubicBezTo>
                  <a:cubicBezTo>
                    <a:pt x="4068259" y="1390080"/>
                    <a:pt x="4017611" y="1362702"/>
                    <a:pt x="3979283" y="1316845"/>
                  </a:cubicBezTo>
                  <a:cubicBezTo>
                    <a:pt x="3916999" y="1241558"/>
                    <a:pt x="3932742" y="1168324"/>
                    <a:pt x="4020349" y="1125205"/>
                  </a:cubicBezTo>
                  <a:cubicBezTo>
                    <a:pt x="4022402" y="1123836"/>
                    <a:pt x="4023771" y="1121782"/>
                    <a:pt x="4025140" y="1119729"/>
                  </a:cubicBezTo>
                  <a:cubicBezTo>
                    <a:pt x="4025140" y="1114938"/>
                    <a:pt x="4021718" y="1112885"/>
                    <a:pt x="4018295" y="1112201"/>
                  </a:cubicBezTo>
                  <a:cubicBezTo>
                    <a:pt x="3750683" y="1051286"/>
                    <a:pt x="3500865" y="943830"/>
                    <a:pt x="3255839" y="824055"/>
                  </a:cubicBezTo>
                  <a:cubicBezTo>
                    <a:pt x="3043665" y="720022"/>
                    <a:pt x="2836283" y="606406"/>
                    <a:pt x="2618634" y="512639"/>
                  </a:cubicBezTo>
                  <a:cubicBezTo>
                    <a:pt x="2602892" y="505794"/>
                    <a:pt x="2590572" y="504426"/>
                    <a:pt x="2574146" y="513323"/>
                  </a:cubicBezTo>
                  <a:cubicBezTo>
                    <a:pt x="2520760" y="542754"/>
                    <a:pt x="2468059" y="537278"/>
                    <a:pt x="2418095" y="504426"/>
                  </a:cubicBezTo>
                  <a:cubicBezTo>
                    <a:pt x="2387980" y="484577"/>
                    <a:pt x="2363341" y="459253"/>
                    <a:pt x="2344861" y="429138"/>
                  </a:cubicBezTo>
                  <a:cubicBezTo>
                    <a:pt x="2332541" y="408605"/>
                    <a:pt x="2316115" y="399708"/>
                    <a:pt x="2294213" y="393548"/>
                  </a:cubicBezTo>
                  <a:cubicBezTo>
                    <a:pt x="2078617" y="331264"/>
                    <a:pt x="1858230" y="312785"/>
                    <a:pt x="1634422" y="323052"/>
                  </a:cubicBezTo>
                  <a:cubicBezTo>
                    <a:pt x="1044442" y="350429"/>
                    <a:pt x="528381" y="566709"/>
                    <a:pt x="56123" y="903449"/>
                  </a:cubicBezTo>
                  <a:cubicBezTo>
                    <a:pt x="38328" y="915769"/>
                    <a:pt x="24640" y="936302"/>
                    <a:pt x="0" y="937671"/>
                  </a:cubicBezTo>
                  <a:cubicBezTo>
                    <a:pt x="0" y="937671"/>
                    <a:pt x="684" y="938355"/>
                    <a:pt x="684" y="938355"/>
                  </a:cubicBezTo>
                  <a:close/>
                  <a:moveTo>
                    <a:pt x="2622740" y="480471"/>
                  </a:moveTo>
                  <a:cubicBezTo>
                    <a:pt x="2620002" y="482524"/>
                    <a:pt x="2618634" y="484577"/>
                    <a:pt x="2616580" y="485946"/>
                  </a:cubicBezTo>
                  <a:cubicBezTo>
                    <a:pt x="2618634" y="487315"/>
                    <a:pt x="2620687" y="489368"/>
                    <a:pt x="2622740" y="490053"/>
                  </a:cubicBezTo>
                  <a:cubicBezTo>
                    <a:pt x="2627531" y="491421"/>
                    <a:pt x="2628900" y="488684"/>
                    <a:pt x="2628216" y="485261"/>
                  </a:cubicBezTo>
                  <a:cubicBezTo>
                    <a:pt x="2627531" y="483893"/>
                    <a:pt x="2624793" y="482524"/>
                    <a:pt x="2622740" y="480471"/>
                  </a:cubicBezTo>
                  <a:close/>
                </a:path>
              </a:pathLst>
            </a:custGeom>
            <a:solidFill>
              <a:srgbClr val="058305"/>
            </a:solidFill>
            <a:ln w="68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216">
              <a:extLst>
                <a:ext uri="{FF2B5EF4-FFF2-40B4-BE49-F238E27FC236}">
                  <a16:creationId xmlns:a16="http://schemas.microsoft.com/office/drawing/2014/main" xmlns="" id="{607797BD-2FBD-4C0C-BD51-C0B71B0FECA5}"/>
                </a:ext>
              </a:extLst>
            </p:cNvPr>
            <p:cNvSpPr/>
            <p:nvPr/>
          </p:nvSpPr>
          <p:spPr>
            <a:xfrm>
              <a:off x="3145417" y="5856143"/>
              <a:ext cx="2600838" cy="622832"/>
            </a:xfrm>
            <a:custGeom>
              <a:avLst/>
              <a:gdLst>
                <a:gd name="connsiteX0" fmla="*/ 0 w 2600838"/>
                <a:gd name="connsiteY0" fmla="*/ 626104 h 622832"/>
                <a:gd name="connsiteX1" fmla="*/ 140308 w 2600838"/>
                <a:gd name="connsiteY1" fmla="*/ 535759 h 622832"/>
                <a:gd name="connsiteX2" fmla="*/ 1305210 w 2600838"/>
                <a:gd name="connsiteY2" fmla="*/ 122363 h 622832"/>
                <a:gd name="connsiteX3" fmla="*/ 1848649 w 2600838"/>
                <a:gd name="connsiteY3" fmla="*/ 98408 h 622832"/>
                <a:gd name="connsiteX4" fmla="*/ 1883555 w 2600838"/>
                <a:gd name="connsiteY4" fmla="*/ 81297 h 622832"/>
                <a:gd name="connsiteX5" fmla="*/ 2117630 w 2600838"/>
                <a:gd name="connsiteY5" fmla="*/ 77875 h 622832"/>
                <a:gd name="connsiteX6" fmla="*/ 2212766 w 2600838"/>
                <a:gd name="connsiteY6" fmla="*/ 137420 h 622832"/>
                <a:gd name="connsiteX7" fmla="*/ 2483116 w 2600838"/>
                <a:gd name="connsiteY7" fmla="*/ 212023 h 622832"/>
                <a:gd name="connsiteX8" fmla="*/ 2554982 w 2600838"/>
                <a:gd name="connsiteY8" fmla="*/ 255143 h 622832"/>
                <a:gd name="connsiteX9" fmla="*/ 2558404 w 2600838"/>
                <a:gd name="connsiteY9" fmla="*/ 420090 h 622832"/>
                <a:gd name="connsiteX10" fmla="*/ 2498174 w 2600838"/>
                <a:gd name="connsiteY10" fmla="*/ 461840 h 622832"/>
                <a:gd name="connsiteX11" fmla="*/ 1975268 w 2600838"/>
                <a:gd name="connsiteY11" fmla="*/ 598042 h 622832"/>
                <a:gd name="connsiteX12" fmla="*/ 2012228 w 2600838"/>
                <a:gd name="connsiteY12" fmla="*/ 579563 h 622832"/>
                <a:gd name="connsiteX13" fmla="*/ 2316799 w 2600838"/>
                <a:gd name="connsiteY13" fmla="*/ 504275 h 622832"/>
                <a:gd name="connsiteX14" fmla="*/ 2512547 w 2600838"/>
                <a:gd name="connsiteY14" fmla="*/ 419406 h 622832"/>
                <a:gd name="connsiteX15" fmla="*/ 2509125 w 2600838"/>
                <a:gd name="connsiteY15" fmla="*/ 257196 h 622832"/>
                <a:gd name="connsiteX16" fmla="*/ 2235352 w 2600838"/>
                <a:gd name="connsiteY16" fmla="*/ 167535 h 622832"/>
                <a:gd name="connsiteX17" fmla="*/ 2160065 w 2600838"/>
                <a:gd name="connsiteY17" fmla="*/ 154531 h 622832"/>
                <a:gd name="connsiteX18" fmla="*/ 2199077 w 2600838"/>
                <a:gd name="connsiteY18" fmla="*/ 338643 h 622832"/>
                <a:gd name="connsiteX19" fmla="*/ 2166909 w 2600838"/>
                <a:gd name="connsiteY19" fmla="*/ 373549 h 622832"/>
                <a:gd name="connsiteX20" fmla="*/ 1940362 w 2600838"/>
                <a:gd name="connsiteY20" fmla="*/ 341381 h 622832"/>
                <a:gd name="connsiteX21" fmla="*/ 1843857 w 2600838"/>
                <a:gd name="connsiteY21" fmla="*/ 283204 h 622832"/>
                <a:gd name="connsiteX22" fmla="*/ 1836329 w 2600838"/>
                <a:gd name="connsiteY22" fmla="*/ 123732 h 622832"/>
                <a:gd name="connsiteX23" fmla="*/ 1600200 w 2600838"/>
                <a:gd name="connsiteY23" fmla="*/ 120994 h 622832"/>
                <a:gd name="connsiteX24" fmla="*/ 232707 w 2600838"/>
                <a:gd name="connsiteY24" fmla="*/ 490587 h 622832"/>
                <a:gd name="connsiteX25" fmla="*/ 23955 w 2600838"/>
                <a:gd name="connsiteY25" fmla="*/ 615837 h 622832"/>
                <a:gd name="connsiteX26" fmla="*/ 0 w 2600838"/>
                <a:gd name="connsiteY26" fmla="*/ 626104 h 622832"/>
                <a:gd name="connsiteX27" fmla="*/ 0 w 2600838"/>
                <a:gd name="connsiteY27" fmla="*/ 626104 h 622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600838" h="622832">
                  <a:moveTo>
                    <a:pt x="0" y="626104"/>
                  </a:moveTo>
                  <a:cubicBezTo>
                    <a:pt x="46541" y="595989"/>
                    <a:pt x="93083" y="564505"/>
                    <a:pt x="140308" y="535759"/>
                  </a:cubicBezTo>
                  <a:cubicBezTo>
                    <a:pt x="499635" y="316057"/>
                    <a:pt x="888392" y="179170"/>
                    <a:pt x="1305210" y="122363"/>
                  </a:cubicBezTo>
                  <a:cubicBezTo>
                    <a:pt x="1485900" y="97723"/>
                    <a:pt x="1667274" y="91563"/>
                    <a:pt x="1848649" y="98408"/>
                  </a:cubicBezTo>
                  <a:cubicBezTo>
                    <a:pt x="1864390" y="99092"/>
                    <a:pt x="1873973" y="95670"/>
                    <a:pt x="1883555" y="81297"/>
                  </a:cubicBezTo>
                  <a:cubicBezTo>
                    <a:pt x="1950629" y="-24790"/>
                    <a:pt x="2049871" y="-28212"/>
                    <a:pt x="2117630" y="77875"/>
                  </a:cubicBezTo>
                  <a:cubicBezTo>
                    <a:pt x="2142269" y="116887"/>
                    <a:pt x="2169647" y="130576"/>
                    <a:pt x="2212766" y="137420"/>
                  </a:cubicBezTo>
                  <a:cubicBezTo>
                    <a:pt x="2305848" y="151109"/>
                    <a:pt x="2396878" y="172326"/>
                    <a:pt x="2483116" y="212023"/>
                  </a:cubicBezTo>
                  <a:cubicBezTo>
                    <a:pt x="2508440" y="223658"/>
                    <a:pt x="2533080" y="237347"/>
                    <a:pt x="2554982" y="255143"/>
                  </a:cubicBezTo>
                  <a:cubicBezTo>
                    <a:pt x="2617265" y="305790"/>
                    <a:pt x="2618634" y="366020"/>
                    <a:pt x="2558404" y="420090"/>
                  </a:cubicBezTo>
                  <a:cubicBezTo>
                    <a:pt x="2539924" y="436517"/>
                    <a:pt x="2520076" y="450205"/>
                    <a:pt x="2498174" y="461840"/>
                  </a:cubicBezTo>
                  <a:cubicBezTo>
                    <a:pt x="2335279" y="545341"/>
                    <a:pt x="2158696" y="573403"/>
                    <a:pt x="1975268" y="598042"/>
                  </a:cubicBezTo>
                  <a:cubicBezTo>
                    <a:pt x="1987588" y="582985"/>
                    <a:pt x="2000592" y="582301"/>
                    <a:pt x="2012228" y="579563"/>
                  </a:cubicBezTo>
                  <a:cubicBezTo>
                    <a:pt x="2113524" y="554239"/>
                    <a:pt x="2216872" y="535759"/>
                    <a:pt x="2316799" y="504275"/>
                  </a:cubicBezTo>
                  <a:cubicBezTo>
                    <a:pt x="2385243" y="483058"/>
                    <a:pt x="2452317" y="459787"/>
                    <a:pt x="2512547" y="419406"/>
                  </a:cubicBezTo>
                  <a:cubicBezTo>
                    <a:pt x="2595363" y="363283"/>
                    <a:pt x="2594679" y="308528"/>
                    <a:pt x="2509125" y="257196"/>
                  </a:cubicBezTo>
                  <a:cubicBezTo>
                    <a:pt x="2424940" y="207232"/>
                    <a:pt x="2329804" y="186699"/>
                    <a:pt x="2235352" y="167535"/>
                  </a:cubicBezTo>
                  <a:cubicBezTo>
                    <a:pt x="2211397" y="162744"/>
                    <a:pt x="2187442" y="159322"/>
                    <a:pt x="2160065" y="154531"/>
                  </a:cubicBezTo>
                  <a:cubicBezTo>
                    <a:pt x="2180598" y="216814"/>
                    <a:pt x="2194971" y="277044"/>
                    <a:pt x="2199077" y="338643"/>
                  </a:cubicBezTo>
                  <a:cubicBezTo>
                    <a:pt x="2201815" y="373549"/>
                    <a:pt x="2201815" y="373549"/>
                    <a:pt x="2166909" y="373549"/>
                  </a:cubicBezTo>
                  <a:cubicBezTo>
                    <a:pt x="2089568" y="374233"/>
                    <a:pt x="2013596" y="367389"/>
                    <a:pt x="1940362" y="341381"/>
                  </a:cubicBezTo>
                  <a:cubicBezTo>
                    <a:pt x="1904087" y="328376"/>
                    <a:pt x="1871235" y="310581"/>
                    <a:pt x="1843857" y="283204"/>
                  </a:cubicBezTo>
                  <a:cubicBezTo>
                    <a:pt x="1789787" y="229134"/>
                    <a:pt x="1787050" y="183277"/>
                    <a:pt x="1836329" y="123732"/>
                  </a:cubicBezTo>
                  <a:cubicBezTo>
                    <a:pt x="1756935" y="118941"/>
                    <a:pt x="1678910" y="118941"/>
                    <a:pt x="1600200" y="120994"/>
                  </a:cubicBezTo>
                  <a:cubicBezTo>
                    <a:pt x="1114938" y="136736"/>
                    <a:pt x="659792" y="260618"/>
                    <a:pt x="232707" y="490587"/>
                  </a:cubicBezTo>
                  <a:cubicBezTo>
                    <a:pt x="161526" y="528915"/>
                    <a:pt x="92398" y="571349"/>
                    <a:pt x="23955" y="615837"/>
                  </a:cubicBezTo>
                  <a:cubicBezTo>
                    <a:pt x="17111" y="621313"/>
                    <a:pt x="10266" y="628842"/>
                    <a:pt x="0" y="626104"/>
                  </a:cubicBezTo>
                  <a:cubicBezTo>
                    <a:pt x="0" y="625420"/>
                    <a:pt x="0" y="626104"/>
                    <a:pt x="0" y="626104"/>
                  </a:cubicBezTo>
                  <a:close/>
                </a:path>
              </a:pathLst>
            </a:custGeom>
            <a:solidFill>
              <a:srgbClr val="058305"/>
            </a:solidFill>
            <a:ln w="68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36867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99C5CF63-7704-4FDC-87B3-848BB7B8A774}"/>
              </a:ext>
            </a:extLst>
          </p:cNvPr>
          <p:cNvGrpSpPr/>
          <p:nvPr/>
        </p:nvGrpSpPr>
        <p:grpSpPr>
          <a:xfrm>
            <a:off x="8500955" y="133520"/>
            <a:ext cx="617170" cy="431438"/>
            <a:chOff x="3755403" y="3352246"/>
            <a:chExt cx="1133941" cy="792691"/>
          </a:xfrm>
          <a:solidFill>
            <a:schemeClr val="accent2"/>
          </a:solidFill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97632C19-C9A5-4AD6-B0CC-F7819704212A}"/>
                </a:ext>
              </a:extLst>
            </p:cNvPr>
            <p:cNvSpPr/>
            <p:nvPr/>
          </p:nvSpPr>
          <p:spPr>
            <a:xfrm rot="679691">
              <a:off x="4208199" y="3352246"/>
              <a:ext cx="681145" cy="792691"/>
            </a:xfrm>
            <a:custGeom>
              <a:avLst/>
              <a:gdLst>
                <a:gd name="connsiteX0" fmla="*/ 316143 w 2733675"/>
                <a:gd name="connsiteY0" fmla="*/ 3128010 h 3181350"/>
                <a:gd name="connsiteX1" fmla="*/ 2161135 w 2733675"/>
                <a:gd name="connsiteY1" fmla="*/ 926782 h 3181350"/>
                <a:gd name="connsiteX2" fmla="*/ 2146848 w 2733675"/>
                <a:gd name="connsiteY2" fmla="*/ 956310 h 3181350"/>
                <a:gd name="connsiteX3" fmla="*/ 2131608 w 2733675"/>
                <a:gd name="connsiteY3" fmla="*/ 986790 h 3181350"/>
                <a:gd name="connsiteX4" fmla="*/ 977178 w 2733675"/>
                <a:gd name="connsiteY4" fmla="*/ 2490788 h 3181350"/>
                <a:gd name="connsiteX5" fmla="*/ 256135 w 2733675"/>
                <a:gd name="connsiteY5" fmla="*/ 3052763 h 3181350"/>
                <a:gd name="connsiteX6" fmla="*/ 222798 w 2733675"/>
                <a:gd name="connsiteY6" fmla="*/ 3041333 h 3181350"/>
                <a:gd name="connsiteX7" fmla="*/ 164695 w 2733675"/>
                <a:gd name="connsiteY7" fmla="*/ 2854642 h 3181350"/>
                <a:gd name="connsiteX8" fmla="*/ 22773 w 2733675"/>
                <a:gd name="connsiteY8" fmla="*/ 2218373 h 3181350"/>
                <a:gd name="connsiteX9" fmla="*/ 38965 w 2733675"/>
                <a:gd name="connsiteY9" fmla="*/ 1536382 h 3181350"/>
                <a:gd name="connsiteX10" fmla="*/ 212320 w 2733675"/>
                <a:gd name="connsiteY10" fmla="*/ 1156335 h 3181350"/>
                <a:gd name="connsiteX11" fmla="*/ 545695 w 2733675"/>
                <a:gd name="connsiteY11" fmla="*/ 865822 h 3181350"/>
                <a:gd name="connsiteX12" fmla="*/ 1077190 w 2733675"/>
                <a:gd name="connsiteY12" fmla="*/ 658177 h 3181350"/>
                <a:gd name="connsiteX13" fmla="*/ 1392468 w 2733675"/>
                <a:gd name="connsiteY13" fmla="*/ 579120 h 3181350"/>
                <a:gd name="connsiteX14" fmla="*/ 1986828 w 2733675"/>
                <a:gd name="connsiteY14" fmla="*/ 418147 h 3181350"/>
                <a:gd name="connsiteX15" fmla="*/ 2201140 w 2733675"/>
                <a:gd name="connsiteY15" fmla="*/ 322897 h 3181350"/>
                <a:gd name="connsiteX16" fmla="*/ 2529753 w 2733675"/>
                <a:gd name="connsiteY16" fmla="*/ 0 h 3181350"/>
                <a:gd name="connsiteX17" fmla="*/ 2555470 w 2733675"/>
                <a:gd name="connsiteY17" fmla="*/ 99060 h 3181350"/>
                <a:gd name="connsiteX18" fmla="*/ 2689773 w 2733675"/>
                <a:gd name="connsiteY18" fmla="*/ 775335 h 3181350"/>
                <a:gd name="connsiteX19" fmla="*/ 2726920 w 2733675"/>
                <a:gd name="connsiteY19" fmla="*/ 1599248 h 3181350"/>
                <a:gd name="connsiteX20" fmla="*/ 2524990 w 2733675"/>
                <a:gd name="connsiteY20" fmla="*/ 2387917 h 3181350"/>
                <a:gd name="connsiteX21" fmla="*/ 2271625 w 2733675"/>
                <a:gd name="connsiteY21" fmla="*/ 2735580 h 3181350"/>
                <a:gd name="connsiteX22" fmla="*/ 1782993 w 2733675"/>
                <a:gd name="connsiteY22" fmla="*/ 3046095 h 3181350"/>
                <a:gd name="connsiteX23" fmla="*/ 1406755 w 2733675"/>
                <a:gd name="connsiteY23" fmla="*/ 3146108 h 3181350"/>
                <a:gd name="connsiteX24" fmla="*/ 714288 w 2733675"/>
                <a:gd name="connsiteY24" fmla="*/ 3172778 h 3181350"/>
                <a:gd name="connsiteX25" fmla="*/ 334240 w 2733675"/>
                <a:gd name="connsiteY25" fmla="*/ 3129915 h 3181350"/>
                <a:gd name="connsiteX26" fmla="*/ 316143 w 2733675"/>
                <a:gd name="connsiteY26" fmla="*/ 3128010 h 318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33675" h="3181350">
                  <a:moveTo>
                    <a:pt x="316143" y="3128010"/>
                  </a:moveTo>
                  <a:cubicBezTo>
                    <a:pt x="1211493" y="2624138"/>
                    <a:pt x="1817283" y="1884045"/>
                    <a:pt x="2161135" y="926782"/>
                  </a:cubicBezTo>
                  <a:cubicBezTo>
                    <a:pt x="2156373" y="936307"/>
                    <a:pt x="2151610" y="946785"/>
                    <a:pt x="2146848" y="956310"/>
                  </a:cubicBezTo>
                  <a:cubicBezTo>
                    <a:pt x="2142085" y="966788"/>
                    <a:pt x="2136370" y="976313"/>
                    <a:pt x="2131608" y="986790"/>
                  </a:cubicBezTo>
                  <a:cubicBezTo>
                    <a:pt x="1843953" y="1563053"/>
                    <a:pt x="1455333" y="2061210"/>
                    <a:pt x="977178" y="2490788"/>
                  </a:cubicBezTo>
                  <a:cubicBezTo>
                    <a:pt x="750483" y="2695575"/>
                    <a:pt x="508548" y="2880360"/>
                    <a:pt x="256135" y="3052763"/>
                  </a:cubicBezTo>
                  <a:cubicBezTo>
                    <a:pt x="236133" y="3066098"/>
                    <a:pt x="229465" y="3065145"/>
                    <a:pt x="222798" y="3041333"/>
                  </a:cubicBezTo>
                  <a:cubicBezTo>
                    <a:pt x="204700" y="2978467"/>
                    <a:pt x="183745" y="2917508"/>
                    <a:pt x="164695" y="2854642"/>
                  </a:cubicBezTo>
                  <a:cubicBezTo>
                    <a:pt x="100878" y="2646045"/>
                    <a:pt x="51348" y="2434590"/>
                    <a:pt x="22773" y="2218373"/>
                  </a:cubicBezTo>
                  <a:cubicBezTo>
                    <a:pt x="-7707" y="1990725"/>
                    <a:pt x="-12470" y="1763078"/>
                    <a:pt x="38965" y="1536382"/>
                  </a:cubicBezTo>
                  <a:cubicBezTo>
                    <a:pt x="70398" y="1396365"/>
                    <a:pt x="129453" y="1270635"/>
                    <a:pt x="212320" y="1156335"/>
                  </a:cubicBezTo>
                  <a:cubicBezTo>
                    <a:pt x="300903" y="1033463"/>
                    <a:pt x="416155" y="941070"/>
                    <a:pt x="545695" y="865822"/>
                  </a:cubicBezTo>
                  <a:cubicBezTo>
                    <a:pt x="712383" y="769620"/>
                    <a:pt x="892405" y="707707"/>
                    <a:pt x="1077190" y="658177"/>
                  </a:cubicBezTo>
                  <a:cubicBezTo>
                    <a:pt x="1181965" y="629602"/>
                    <a:pt x="1287693" y="604838"/>
                    <a:pt x="1392468" y="579120"/>
                  </a:cubicBezTo>
                  <a:cubicBezTo>
                    <a:pt x="1591540" y="530543"/>
                    <a:pt x="1792518" y="487680"/>
                    <a:pt x="1986828" y="418147"/>
                  </a:cubicBezTo>
                  <a:cubicBezTo>
                    <a:pt x="2060170" y="391477"/>
                    <a:pt x="2132560" y="360997"/>
                    <a:pt x="2201140" y="322897"/>
                  </a:cubicBezTo>
                  <a:cubicBezTo>
                    <a:pt x="2338300" y="246697"/>
                    <a:pt x="2453553" y="148590"/>
                    <a:pt x="2529753" y="0"/>
                  </a:cubicBezTo>
                  <a:cubicBezTo>
                    <a:pt x="2539278" y="37147"/>
                    <a:pt x="2547850" y="67627"/>
                    <a:pt x="2555470" y="99060"/>
                  </a:cubicBezTo>
                  <a:cubicBezTo>
                    <a:pt x="2610715" y="321945"/>
                    <a:pt x="2658340" y="546735"/>
                    <a:pt x="2689773" y="775335"/>
                  </a:cubicBezTo>
                  <a:cubicBezTo>
                    <a:pt x="2727873" y="1048702"/>
                    <a:pt x="2746923" y="1323023"/>
                    <a:pt x="2726920" y="1599248"/>
                  </a:cubicBezTo>
                  <a:cubicBezTo>
                    <a:pt x="2706918" y="1874520"/>
                    <a:pt x="2650720" y="2140267"/>
                    <a:pt x="2524990" y="2387917"/>
                  </a:cubicBezTo>
                  <a:cubicBezTo>
                    <a:pt x="2459268" y="2517458"/>
                    <a:pt x="2374495" y="2632710"/>
                    <a:pt x="2271625" y="2735580"/>
                  </a:cubicBezTo>
                  <a:cubicBezTo>
                    <a:pt x="2131608" y="2875598"/>
                    <a:pt x="1965873" y="2973705"/>
                    <a:pt x="1782993" y="3046095"/>
                  </a:cubicBezTo>
                  <a:cubicBezTo>
                    <a:pt x="1661073" y="3094673"/>
                    <a:pt x="1535343" y="3124200"/>
                    <a:pt x="1406755" y="3146108"/>
                  </a:cubicBezTo>
                  <a:cubicBezTo>
                    <a:pt x="1177203" y="3186113"/>
                    <a:pt x="945745" y="3188017"/>
                    <a:pt x="714288" y="3172778"/>
                  </a:cubicBezTo>
                  <a:cubicBezTo>
                    <a:pt x="586653" y="3164205"/>
                    <a:pt x="459970" y="3149917"/>
                    <a:pt x="334240" y="3129915"/>
                  </a:cubicBezTo>
                  <a:cubicBezTo>
                    <a:pt x="331383" y="3131820"/>
                    <a:pt x="328525" y="3130867"/>
                    <a:pt x="316143" y="3128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9D0678FF-A9F2-4CBC-9274-0B495285CB46}"/>
                </a:ext>
              </a:extLst>
            </p:cNvPr>
            <p:cNvSpPr/>
            <p:nvPr/>
          </p:nvSpPr>
          <p:spPr>
            <a:xfrm rot="19811027">
              <a:off x="3755403" y="3367093"/>
              <a:ext cx="386957" cy="623725"/>
            </a:xfrm>
            <a:custGeom>
              <a:avLst/>
              <a:gdLst>
                <a:gd name="connsiteX0" fmla="*/ 934992 w 2085975"/>
                <a:gd name="connsiteY0" fmla="*/ 822960 h 3362325"/>
                <a:gd name="connsiteX1" fmla="*/ 1095965 w 2085975"/>
                <a:gd name="connsiteY1" fmla="*/ 3340418 h 3362325"/>
                <a:gd name="connsiteX2" fmla="*/ 1072152 w 2085975"/>
                <a:gd name="connsiteY2" fmla="*/ 3334703 h 3362325"/>
                <a:gd name="connsiteX3" fmla="*/ 748302 w 2085975"/>
                <a:gd name="connsiteY3" fmla="*/ 3155633 h 3362325"/>
                <a:gd name="connsiteX4" fmla="*/ 506367 w 2085975"/>
                <a:gd name="connsiteY4" fmla="*/ 2975610 h 3362325"/>
                <a:gd name="connsiteX5" fmla="*/ 196805 w 2085975"/>
                <a:gd name="connsiteY5" fmla="*/ 2623185 h 3362325"/>
                <a:gd name="connsiteX6" fmla="*/ 1542 w 2085975"/>
                <a:gd name="connsiteY6" fmla="*/ 1878330 h 3362325"/>
                <a:gd name="connsiteX7" fmla="*/ 125367 w 2085975"/>
                <a:gd name="connsiteY7" fmla="*/ 1338263 h 3362325"/>
                <a:gd name="connsiteX8" fmla="*/ 290150 w 2085975"/>
                <a:gd name="connsiteY8" fmla="*/ 1003935 h 3362325"/>
                <a:gd name="connsiteX9" fmla="*/ 533990 w 2085975"/>
                <a:gd name="connsiteY9" fmla="*/ 645795 h 3362325"/>
                <a:gd name="connsiteX10" fmla="*/ 869270 w 2085975"/>
                <a:gd name="connsiteY10" fmla="*/ 260985 h 3362325"/>
                <a:gd name="connsiteX11" fmla="*/ 1139780 w 2085975"/>
                <a:gd name="connsiteY11" fmla="*/ 0 h 3362325"/>
                <a:gd name="connsiteX12" fmla="*/ 1145495 w 2085975"/>
                <a:gd name="connsiteY12" fmla="*/ 16193 h 3362325"/>
                <a:gd name="connsiteX13" fmla="*/ 1287417 w 2085975"/>
                <a:gd name="connsiteY13" fmla="*/ 554355 h 3362325"/>
                <a:gd name="connsiteX14" fmla="*/ 1752237 w 2085975"/>
                <a:gd name="connsiteY14" fmla="*/ 1176338 h 3362325"/>
                <a:gd name="connsiteX15" fmla="*/ 2081802 w 2085975"/>
                <a:gd name="connsiteY15" fmla="*/ 1904048 h 3362325"/>
                <a:gd name="connsiteX16" fmla="*/ 1946547 w 2085975"/>
                <a:gd name="connsiteY16" fmla="*/ 2621280 h 3362325"/>
                <a:gd name="connsiteX17" fmla="*/ 1444580 w 2085975"/>
                <a:gd name="connsiteY17" fmla="*/ 3253740 h 3362325"/>
                <a:gd name="connsiteX18" fmla="*/ 1323612 w 2085975"/>
                <a:gd name="connsiteY18" fmla="*/ 3355658 h 3362325"/>
                <a:gd name="connsiteX19" fmla="*/ 1275035 w 2085975"/>
                <a:gd name="connsiteY19" fmla="*/ 3358515 h 3362325"/>
                <a:gd name="connsiteX20" fmla="*/ 1215980 w 2085975"/>
                <a:gd name="connsiteY20" fmla="*/ 3300413 h 3362325"/>
                <a:gd name="connsiteX21" fmla="*/ 1103585 w 2085975"/>
                <a:gd name="connsiteY21" fmla="*/ 3075623 h 3362325"/>
                <a:gd name="connsiteX22" fmla="*/ 1004525 w 2085975"/>
                <a:gd name="connsiteY22" fmla="*/ 2750820 h 3362325"/>
                <a:gd name="connsiteX23" fmla="*/ 971187 w 2085975"/>
                <a:gd name="connsiteY23" fmla="*/ 2626043 h 3362325"/>
                <a:gd name="connsiteX24" fmla="*/ 921657 w 2085975"/>
                <a:gd name="connsiteY24" fmla="*/ 2357438 h 3362325"/>
                <a:gd name="connsiteX25" fmla="*/ 865460 w 2085975"/>
                <a:gd name="connsiteY25" fmla="*/ 1453515 h 3362325"/>
                <a:gd name="connsiteX26" fmla="*/ 934992 w 2085975"/>
                <a:gd name="connsiteY26" fmla="*/ 838200 h 3362325"/>
                <a:gd name="connsiteX27" fmla="*/ 934992 w 2085975"/>
                <a:gd name="connsiteY27" fmla="*/ 822960 h 3362325"/>
                <a:gd name="connsiteX28" fmla="*/ 938802 w 2085975"/>
                <a:gd name="connsiteY28" fmla="*/ 803910 h 3362325"/>
                <a:gd name="connsiteX29" fmla="*/ 938802 w 2085975"/>
                <a:gd name="connsiteY29" fmla="*/ 805815 h 3362325"/>
                <a:gd name="connsiteX30" fmla="*/ 937850 w 2085975"/>
                <a:gd name="connsiteY30" fmla="*/ 805815 h 3362325"/>
                <a:gd name="connsiteX31" fmla="*/ 938802 w 2085975"/>
                <a:gd name="connsiteY31" fmla="*/ 803910 h 336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85975" h="3362325">
                  <a:moveTo>
                    <a:pt x="934992" y="822960"/>
                  </a:moveTo>
                  <a:cubicBezTo>
                    <a:pt x="685437" y="1681163"/>
                    <a:pt x="733062" y="2520315"/>
                    <a:pt x="1095965" y="3340418"/>
                  </a:cubicBezTo>
                  <a:cubicBezTo>
                    <a:pt x="1084535" y="3343275"/>
                    <a:pt x="1077867" y="3337560"/>
                    <a:pt x="1072152" y="3334703"/>
                  </a:cubicBezTo>
                  <a:cubicBezTo>
                    <a:pt x="959757" y="3282315"/>
                    <a:pt x="852125" y="3222308"/>
                    <a:pt x="748302" y="3155633"/>
                  </a:cubicBezTo>
                  <a:cubicBezTo>
                    <a:pt x="663530" y="3101340"/>
                    <a:pt x="583520" y="3041333"/>
                    <a:pt x="506367" y="2975610"/>
                  </a:cubicBezTo>
                  <a:cubicBezTo>
                    <a:pt x="386352" y="2872740"/>
                    <a:pt x="281577" y="2756535"/>
                    <a:pt x="196805" y="2623185"/>
                  </a:cubicBezTo>
                  <a:cubicBezTo>
                    <a:pt x="51072" y="2395538"/>
                    <a:pt x="-10840" y="2146935"/>
                    <a:pt x="1542" y="1878330"/>
                  </a:cubicBezTo>
                  <a:cubicBezTo>
                    <a:pt x="10115" y="1690688"/>
                    <a:pt x="56787" y="1511618"/>
                    <a:pt x="125367" y="1338263"/>
                  </a:cubicBezTo>
                  <a:cubicBezTo>
                    <a:pt x="171087" y="1222058"/>
                    <a:pt x="228237" y="1111568"/>
                    <a:pt x="290150" y="1003935"/>
                  </a:cubicBezTo>
                  <a:cubicBezTo>
                    <a:pt x="362540" y="879158"/>
                    <a:pt x="445407" y="761048"/>
                    <a:pt x="533990" y="645795"/>
                  </a:cubicBezTo>
                  <a:cubicBezTo>
                    <a:pt x="636860" y="510540"/>
                    <a:pt x="751160" y="383858"/>
                    <a:pt x="869270" y="260985"/>
                  </a:cubicBezTo>
                  <a:cubicBezTo>
                    <a:pt x="955947" y="170498"/>
                    <a:pt x="1048340" y="84773"/>
                    <a:pt x="1139780" y="0"/>
                  </a:cubicBezTo>
                  <a:cubicBezTo>
                    <a:pt x="1149305" y="3810"/>
                    <a:pt x="1145495" y="10478"/>
                    <a:pt x="1145495" y="16193"/>
                  </a:cubicBezTo>
                  <a:cubicBezTo>
                    <a:pt x="1138827" y="209550"/>
                    <a:pt x="1197882" y="386715"/>
                    <a:pt x="1287417" y="554355"/>
                  </a:cubicBezTo>
                  <a:cubicBezTo>
                    <a:pt x="1410290" y="785813"/>
                    <a:pt x="1578882" y="982980"/>
                    <a:pt x="1752237" y="1176338"/>
                  </a:cubicBezTo>
                  <a:cubicBezTo>
                    <a:pt x="1937975" y="1383983"/>
                    <a:pt x="2052275" y="1625918"/>
                    <a:pt x="2081802" y="1904048"/>
                  </a:cubicBezTo>
                  <a:cubicBezTo>
                    <a:pt x="2108472" y="2156460"/>
                    <a:pt x="2057037" y="2394585"/>
                    <a:pt x="1946547" y="2621280"/>
                  </a:cubicBezTo>
                  <a:cubicBezTo>
                    <a:pt x="1825580" y="2868930"/>
                    <a:pt x="1649367" y="3072765"/>
                    <a:pt x="1444580" y="3253740"/>
                  </a:cubicBezTo>
                  <a:cubicBezTo>
                    <a:pt x="1404575" y="3288983"/>
                    <a:pt x="1362665" y="3320415"/>
                    <a:pt x="1323612" y="3355658"/>
                  </a:cubicBezTo>
                  <a:cubicBezTo>
                    <a:pt x="1306467" y="3370898"/>
                    <a:pt x="1292180" y="3368993"/>
                    <a:pt x="1275035" y="3358515"/>
                  </a:cubicBezTo>
                  <a:cubicBezTo>
                    <a:pt x="1251222" y="3343275"/>
                    <a:pt x="1232172" y="3323273"/>
                    <a:pt x="1215980" y="3300413"/>
                  </a:cubicBezTo>
                  <a:cubicBezTo>
                    <a:pt x="1166450" y="3231833"/>
                    <a:pt x="1133112" y="3154680"/>
                    <a:pt x="1103585" y="3075623"/>
                  </a:cubicBezTo>
                  <a:cubicBezTo>
                    <a:pt x="1063580" y="2969895"/>
                    <a:pt x="1036910" y="2859405"/>
                    <a:pt x="1004525" y="2750820"/>
                  </a:cubicBezTo>
                  <a:cubicBezTo>
                    <a:pt x="992142" y="2708910"/>
                    <a:pt x="976902" y="2667953"/>
                    <a:pt x="971187" y="2626043"/>
                  </a:cubicBezTo>
                  <a:cubicBezTo>
                    <a:pt x="957852" y="2535555"/>
                    <a:pt x="935945" y="2447925"/>
                    <a:pt x="921657" y="2357438"/>
                  </a:cubicBezTo>
                  <a:cubicBezTo>
                    <a:pt x="872127" y="2058353"/>
                    <a:pt x="852125" y="1757363"/>
                    <a:pt x="865460" y="1453515"/>
                  </a:cubicBezTo>
                  <a:cubicBezTo>
                    <a:pt x="874032" y="1246823"/>
                    <a:pt x="897845" y="1041083"/>
                    <a:pt x="934992" y="838200"/>
                  </a:cubicBezTo>
                  <a:cubicBezTo>
                    <a:pt x="934040" y="832485"/>
                    <a:pt x="934040" y="827723"/>
                    <a:pt x="934992" y="822960"/>
                  </a:cubicBezTo>
                  <a:close/>
                  <a:moveTo>
                    <a:pt x="938802" y="803910"/>
                  </a:moveTo>
                  <a:lnTo>
                    <a:pt x="938802" y="805815"/>
                  </a:lnTo>
                  <a:lnTo>
                    <a:pt x="937850" y="805815"/>
                  </a:lnTo>
                  <a:lnTo>
                    <a:pt x="938802" y="8039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7EF38308-9C72-47ED-AADA-0F78F3E90763}"/>
              </a:ext>
            </a:extLst>
          </p:cNvPr>
          <p:cNvGrpSpPr/>
          <p:nvPr/>
        </p:nvGrpSpPr>
        <p:grpSpPr>
          <a:xfrm rot="15300000">
            <a:off x="2886545" y="436169"/>
            <a:ext cx="617170" cy="431438"/>
            <a:chOff x="3755403" y="3352246"/>
            <a:chExt cx="1133941" cy="792691"/>
          </a:xfrm>
          <a:solidFill>
            <a:schemeClr val="accent2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0C88B8B7-1BC9-40E5-A6C4-159A1AF90648}"/>
                </a:ext>
              </a:extLst>
            </p:cNvPr>
            <p:cNvSpPr/>
            <p:nvPr/>
          </p:nvSpPr>
          <p:spPr>
            <a:xfrm rot="679691">
              <a:off x="4208199" y="3352246"/>
              <a:ext cx="681145" cy="792691"/>
            </a:xfrm>
            <a:custGeom>
              <a:avLst/>
              <a:gdLst>
                <a:gd name="connsiteX0" fmla="*/ 316143 w 2733675"/>
                <a:gd name="connsiteY0" fmla="*/ 3128010 h 3181350"/>
                <a:gd name="connsiteX1" fmla="*/ 2161135 w 2733675"/>
                <a:gd name="connsiteY1" fmla="*/ 926782 h 3181350"/>
                <a:gd name="connsiteX2" fmla="*/ 2146848 w 2733675"/>
                <a:gd name="connsiteY2" fmla="*/ 956310 h 3181350"/>
                <a:gd name="connsiteX3" fmla="*/ 2131608 w 2733675"/>
                <a:gd name="connsiteY3" fmla="*/ 986790 h 3181350"/>
                <a:gd name="connsiteX4" fmla="*/ 977178 w 2733675"/>
                <a:gd name="connsiteY4" fmla="*/ 2490788 h 3181350"/>
                <a:gd name="connsiteX5" fmla="*/ 256135 w 2733675"/>
                <a:gd name="connsiteY5" fmla="*/ 3052763 h 3181350"/>
                <a:gd name="connsiteX6" fmla="*/ 222798 w 2733675"/>
                <a:gd name="connsiteY6" fmla="*/ 3041333 h 3181350"/>
                <a:gd name="connsiteX7" fmla="*/ 164695 w 2733675"/>
                <a:gd name="connsiteY7" fmla="*/ 2854642 h 3181350"/>
                <a:gd name="connsiteX8" fmla="*/ 22773 w 2733675"/>
                <a:gd name="connsiteY8" fmla="*/ 2218373 h 3181350"/>
                <a:gd name="connsiteX9" fmla="*/ 38965 w 2733675"/>
                <a:gd name="connsiteY9" fmla="*/ 1536382 h 3181350"/>
                <a:gd name="connsiteX10" fmla="*/ 212320 w 2733675"/>
                <a:gd name="connsiteY10" fmla="*/ 1156335 h 3181350"/>
                <a:gd name="connsiteX11" fmla="*/ 545695 w 2733675"/>
                <a:gd name="connsiteY11" fmla="*/ 865822 h 3181350"/>
                <a:gd name="connsiteX12" fmla="*/ 1077190 w 2733675"/>
                <a:gd name="connsiteY12" fmla="*/ 658177 h 3181350"/>
                <a:gd name="connsiteX13" fmla="*/ 1392468 w 2733675"/>
                <a:gd name="connsiteY13" fmla="*/ 579120 h 3181350"/>
                <a:gd name="connsiteX14" fmla="*/ 1986828 w 2733675"/>
                <a:gd name="connsiteY14" fmla="*/ 418147 h 3181350"/>
                <a:gd name="connsiteX15" fmla="*/ 2201140 w 2733675"/>
                <a:gd name="connsiteY15" fmla="*/ 322897 h 3181350"/>
                <a:gd name="connsiteX16" fmla="*/ 2529753 w 2733675"/>
                <a:gd name="connsiteY16" fmla="*/ 0 h 3181350"/>
                <a:gd name="connsiteX17" fmla="*/ 2555470 w 2733675"/>
                <a:gd name="connsiteY17" fmla="*/ 99060 h 3181350"/>
                <a:gd name="connsiteX18" fmla="*/ 2689773 w 2733675"/>
                <a:gd name="connsiteY18" fmla="*/ 775335 h 3181350"/>
                <a:gd name="connsiteX19" fmla="*/ 2726920 w 2733675"/>
                <a:gd name="connsiteY19" fmla="*/ 1599248 h 3181350"/>
                <a:gd name="connsiteX20" fmla="*/ 2524990 w 2733675"/>
                <a:gd name="connsiteY20" fmla="*/ 2387917 h 3181350"/>
                <a:gd name="connsiteX21" fmla="*/ 2271625 w 2733675"/>
                <a:gd name="connsiteY21" fmla="*/ 2735580 h 3181350"/>
                <a:gd name="connsiteX22" fmla="*/ 1782993 w 2733675"/>
                <a:gd name="connsiteY22" fmla="*/ 3046095 h 3181350"/>
                <a:gd name="connsiteX23" fmla="*/ 1406755 w 2733675"/>
                <a:gd name="connsiteY23" fmla="*/ 3146108 h 3181350"/>
                <a:gd name="connsiteX24" fmla="*/ 714288 w 2733675"/>
                <a:gd name="connsiteY24" fmla="*/ 3172778 h 3181350"/>
                <a:gd name="connsiteX25" fmla="*/ 334240 w 2733675"/>
                <a:gd name="connsiteY25" fmla="*/ 3129915 h 3181350"/>
                <a:gd name="connsiteX26" fmla="*/ 316143 w 2733675"/>
                <a:gd name="connsiteY26" fmla="*/ 3128010 h 318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33675" h="3181350">
                  <a:moveTo>
                    <a:pt x="316143" y="3128010"/>
                  </a:moveTo>
                  <a:cubicBezTo>
                    <a:pt x="1211493" y="2624138"/>
                    <a:pt x="1817283" y="1884045"/>
                    <a:pt x="2161135" y="926782"/>
                  </a:cubicBezTo>
                  <a:cubicBezTo>
                    <a:pt x="2156373" y="936307"/>
                    <a:pt x="2151610" y="946785"/>
                    <a:pt x="2146848" y="956310"/>
                  </a:cubicBezTo>
                  <a:cubicBezTo>
                    <a:pt x="2142085" y="966788"/>
                    <a:pt x="2136370" y="976313"/>
                    <a:pt x="2131608" y="986790"/>
                  </a:cubicBezTo>
                  <a:cubicBezTo>
                    <a:pt x="1843953" y="1563053"/>
                    <a:pt x="1455333" y="2061210"/>
                    <a:pt x="977178" y="2490788"/>
                  </a:cubicBezTo>
                  <a:cubicBezTo>
                    <a:pt x="750483" y="2695575"/>
                    <a:pt x="508548" y="2880360"/>
                    <a:pt x="256135" y="3052763"/>
                  </a:cubicBezTo>
                  <a:cubicBezTo>
                    <a:pt x="236133" y="3066098"/>
                    <a:pt x="229465" y="3065145"/>
                    <a:pt x="222798" y="3041333"/>
                  </a:cubicBezTo>
                  <a:cubicBezTo>
                    <a:pt x="204700" y="2978467"/>
                    <a:pt x="183745" y="2917508"/>
                    <a:pt x="164695" y="2854642"/>
                  </a:cubicBezTo>
                  <a:cubicBezTo>
                    <a:pt x="100878" y="2646045"/>
                    <a:pt x="51348" y="2434590"/>
                    <a:pt x="22773" y="2218373"/>
                  </a:cubicBezTo>
                  <a:cubicBezTo>
                    <a:pt x="-7707" y="1990725"/>
                    <a:pt x="-12470" y="1763078"/>
                    <a:pt x="38965" y="1536382"/>
                  </a:cubicBezTo>
                  <a:cubicBezTo>
                    <a:pt x="70398" y="1396365"/>
                    <a:pt x="129453" y="1270635"/>
                    <a:pt x="212320" y="1156335"/>
                  </a:cubicBezTo>
                  <a:cubicBezTo>
                    <a:pt x="300903" y="1033463"/>
                    <a:pt x="416155" y="941070"/>
                    <a:pt x="545695" y="865822"/>
                  </a:cubicBezTo>
                  <a:cubicBezTo>
                    <a:pt x="712383" y="769620"/>
                    <a:pt x="892405" y="707707"/>
                    <a:pt x="1077190" y="658177"/>
                  </a:cubicBezTo>
                  <a:cubicBezTo>
                    <a:pt x="1181965" y="629602"/>
                    <a:pt x="1287693" y="604838"/>
                    <a:pt x="1392468" y="579120"/>
                  </a:cubicBezTo>
                  <a:cubicBezTo>
                    <a:pt x="1591540" y="530543"/>
                    <a:pt x="1792518" y="487680"/>
                    <a:pt x="1986828" y="418147"/>
                  </a:cubicBezTo>
                  <a:cubicBezTo>
                    <a:pt x="2060170" y="391477"/>
                    <a:pt x="2132560" y="360997"/>
                    <a:pt x="2201140" y="322897"/>
                  </a:cubicBezTo>
                  <a:cubicBezTo>
                    <a:pt x="2338300" y="246697"/>
                    <a:pt x="2453553" y="148590"/>
                    <a:pt x="2529753" y="0"/>
                  </a:cubicBezTo>
                  <a:cubicBezTo>
                    <a:pt x="2539278" y="37147"/>
                    <a:pt x="2547850" y="67627"/>
                    <a:pt x="2555470" y="99060"/>
                  </a:cubicBezTo>
                  <a:cubicBezTo>
                    <a:pt x="2610715" y="321945"/>
                    <a:pt x="2658340" y="546735"/>
                    <a:pt x="2689773" y="775335"/>
                  </a:cubicBezTo>
                  <a:cubicBezTo>
                    <a:pt x="2727873" y="1048702"/>
                    <a:pt x="2746923" y="1323023"/>
                    <a:pt x="2726920" y="1599248"/>
                  </a:cubicBezTo>
                  <a:cubicBezTo>
                    <a:pt x="2706918" y="1874520"/>
                    <a:pt x="2650720" y="2140267"/>
                    <a:pt x="2524990" y="2387917"/>
                  </a:cubicBezTo>
                  <a:cubicBezTo>
                    <a:pt x="2459268" y="2517458"/>
                    <a:pt x="2374495" y="2632710"/>
                    <a:pt x="2271625" y="2735580"/>
                  </a:cubicBezTo>
                  <a:cubicBezTo>
                    <a:pt x="2131608" y="2875598"/>
                    <a:pt x="1965873" y="2973705"/>
                    <a:pt x="1782993" y="3046095"/>
                  </a:cubicBezTo>
                  <a:cubicBezTo>
                    <a:pt x="1661073" y="3094673"/>
                    <a:pt x="1535343" y="3124200"/>
                    <a:pt x="1406755" y="3146108"/>
                  </a:cubicBezTo>
                  <a:cubicBezTo>
                    <a:pt x="1177203" y="3186113"/>
                    <a:pt x="945745" y="3188017"/>
                    <a:pt x="714288" y="3172778"/>
                  </a:cubicBezTo>
                  <a:cubicBezTo>
                    <a:pt x="586653" y="3164205"/>
                    <a:pt x="459970" y="3149917"/>
                    <a:pt x="334240" y="3129915"/>
                  </a:cubicBezTo>
                  <a:cubicBezTo>
                    <a:pt x="331383" y="3131820"/>
                    <a:pt x="328525" y="3130867"/>
                    <a:pt x="316143" y="3128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0F327110-1AB6-4886-95CF-22A70FDE7808}"/>
                </a:ext>
              </a:extLst>
            </p:cNvPr>
            <p:cNvSpPr/>
            <p:nvPr/>
          </p:nvSpPr>
          <p:spPr>
            <a:xfrm rot="19811027">
              <a:off x="3755403" y="3367093"/>
              <a:ext cx="386957" cy="623725"/>
            </a:xfrm>
            <a:custGeom>
              <a:avLst/>
              <a:gdLst>
                <a:gd name="connsiteX0" fmla="*/ 934992 w 2085975"/>
                <a:gd name="connsiteY0" fmla="*/ 822960 h 3362325"/>
                <a:gd name="connsiteX1" fmla="*/ 1095965 w 2085975"/>
                <a:gd name="connsiteY1" fmla="*/ 3340418 h 3362325"/>
                <a:gd name="connsiteX2" fmla="*/ 1072152 w 2085975"/>
                <a:gd name="connsiteY2" fmla="*/ 3334703 h 3362325"/>
                <a:gd name="connsiteX3" fmla="*/ 748302 w 2085975"/>
                <a:gd name="connsiteY3" fmla="*/ 3155633 h 3362325"/>
                <a:gd name="connsiteX4" fmla="*/ 506367 w 2085975"/>
                <a:gd name="connsiteY4" fmla="*/ 2975610 h 3362325"/>
                <a:gd name="connsiteX5" fmla="*/ 196805 w 2085975"/>
                <a:gd name="connsiteY5" fmla="*/ 2623185 h 3362325"/>
                <a:gd name="connsiteX6" fmla="*/ 1542 w 2085975"/>
                <a:gd name="connsiteY6" fmla="*/ 1878330 h 3362325"/>
                <a:gd name="connsiteX7" fmla="*/ 125367 w 2085975"/>
                <a:gd name="connsiteY7" fmla="*/ 1338263 h 3362325"/>
                <a:gd name="connsiteX8" fmla="*/ 290150 w 2085975"/>
                <a:gd name="connsiteY8" fmla="*/ 1003935 h 3362325"/>
                <a:gd name="connsiteX9" fmla="*/ 533990 w 2085975"/>
                <a:gd name="connsiteY9" fmla="*/ 645795 h 3362325"/>
                <a:gd name="connsiteX10" fmla="*/ 869270 w 2085975"/>
                <a:gd name="connsiteY10" fmla="*/ 260985 h 3362325"/>
                <a:gd name="connsiteX11" fmla="*/ 1139780 w 2085975"/>
                <a:gd name="connsiteY11" fmla="*/ 0 h 3362325"/>
                <a:gd name="connsiteX12" fmla="*/ 1145495 w 2085975"/>
                <a:gd name="connsiteY12" fmla="*/ 16193 h 3362325"/>
                <a:gd name="connsiteX13" fmla="*/ 1287417 w 2085975"/>
                <a:gd name="connsiteY13" fmla="*/ 554355 h 3362325"/>
                <a:gd name="connsiteX14" fmla="*/ 1752237 w 2085975"/>
                <a:gd name="connsiteY14" fmla="*/ 1176338 h 3362325"/>
                <a:gd name="connsiteX15" fmla="*/ 2081802 w 2085975"/>
                <a:gd name="connsiteY15" fmla="*/ 1904048 h 3362325"/>
                <a:gd name="connsiteX16" fmla="*/ 1946547 w 2085975"/>
                <a:gd name="connsiteY16" fmla="*/ 2621280 h 3362325"/>
                <a:gd name="connsiteX17" fmla="*/ 1444580 w 2085975"/>
                <a:gd name="connsiteY17" fmla="*/ 3253740 h 3362325"/>
                <a:gd name="connsiteX18" fmla="*/ 1323612 w 2085975"/>
                <a:gd name="connsiteY18" fmla="*/ 3355658 h 3362325"/>
                <a:gd name="connsiteX19" fmla="*/ 1275035 w 2085975"/>
                <a:gd name="connsiteY19" fmla="*/ 3358515 h 3362325"/>
                <a:gd name="connsiteX20" fmla="*/ 1215980 w 2085975"/>
                <a:gd name="connsiteY20" fmla="*/ 3300413 h 3362325"/>
                <a:gd name="connsiteX21" fmla="*/ 1103585 w 2085975"/>
                <a:gd name="connsiteY21" fmla="*/ 3075623 h 3362325"/>
                <a:gd name="connsiteX22" fmla="*/ 1004525 w 2085975"/>
                <a:gd name="connsiteY22" fmla="*/ 2750820 h 3362325"/>
                <a:gd name="connsiteX23" fmla="*/ 971187 w 2085975"/>
                <a:gd name="connsiteY23" fmla="*/ 2626043 h 3362325"/>
                <a:gd name="connsiteX24" fmla="*/ 921657 w 2085975"/>
                <a:gd name="connsiteY24" fmla="*/ 2357438 h 3362325"/>
                <a:gd name="connsiteX25" fmla="*/ 865460 w 2085975"/>
                <a:gd name="connsiteY25" fmla="*/ 1453515 h 3362325"/>
                <a:gd name="connsiteX26" fmla="*/ 934992 w 2085975"/>
                <a:gd name="connsiteY26" fmla="*/ 838200 h 3362325"/>
                <a:gd name="connsiteX27" fmla="*/ 934992 w 2085975"/>
                <a:gd name="connsiteY27" fmla="*/ 822960 h 3362325"/>
                <a:gd name="connsiteX28" fmla="*/ 938802 w 2085975"/>
                <a:gd name="connsiteY28" fmla="*/ 803910 h 3362325"/>
                <a:gd name="connsiteX29" fmla="*/ 938802 w 2085975"/>
                <a:gd name="connsiteY29" fmla="*/ 805815 h 3362325"/>
                <a:gd name="connsiteX30" fmla="*/ 937850 w 2085975"/>
                <a:gd name="connsiteY30" fmla="*/ 805815 h 3362325"/>
                <a:gd name="connsiteX31" fmla="*/ 938802 w 2085975"/>
                <a:gd name="connsiteY31" fmla="*/ 803910 h 336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85975" h="3362325">
                  <a:moveTo>
                    <a:pt x="934992" y="822960"/>
                  </a:moveTo>
                  <a:cubicBezTo>
                    <a:pt x="685437" y="1681163"/>
                    <a:pt x="733062" y="2520315"/>
                    <a:pt x="1095965" y="3340418"/>
                  </a:cubicBezTo>
                  <a:cubicBezTo>
                    <a:pt x="1084535" y="3343275"/>
                    <a:pt x="1077867" y="3337560"/>
                    <a:pt x="1072152" y="3334703"/>
                  </a:cubicBezTo>
                  <a:cubicBezTo>
                    <a:pt x="959757" y="3282315"/>
                    <a:pt x="852125" y="3222308"/>
                    <a:pt x="748302" y="3155633"/>
                  </a:cubicBezTo>
                  <a:cubicBezTo>
                    <a:pt x="663530" y="3101340"/>
                    <a:pt x="583520" y="3041333"/>
                    <a:pt x="506367" y="2975610"/>
                  </a:cubicBezTo>
                  <a:cubicBezTo>
                    <a:pt x="386352" y="2872740"/>
                    <a:pt x="281577" y="2756535"/>
                    <a:pt x="196805" y="2623185"/>
                  </a:cubicBezTo>
                  <a:cubicBezTo>
                    <a:pt x="51072" y="2395538"/>
                    <a:pt x="-10840" y="2146935"/>
                    <a:pt x="1542" y="1878330"/>
                  </a:cubicBezTo>
                  <a:cubicBezTo>
                    <a:pt x="10115" y="1690688"/>
                    <a:pt x="56787" y="1511618"/>
                    <a:pt x="125367" y="1338263"/>
                  </a:cubicBezTo>
                  <a:cubicBezTo>
                    <a:pt x="171087" y="1222058"/>
                    <a:pt x="228237" y="1111568"/>
                    <a:pt x="290150" y="1003935"/>
                  </a:cubicBezTo>
                  <a:cubicBezTo>
                    <a:pt x="362540" y="879158"/>
                    <a:pt x="445407" y="761048"/>
                    <a:pt x="533990" y="645795"/>
                  </a:cubicBezTo>
                  <a:cubicBezTo>
                    <a:pt x="636860" y="510540"/>
                    <a:pt x="751160" y="383858"/>
                    <a:pt x="869270" y="260985"/>
                  </a:cubicBezTo>
                  <a:cubicBezTo>
                    <a:pt x="955947" y="170498"/>
                    <a:pt x="1048340" y="84773"/>
                    <a:pt x="1139780" y="0"/>
                  </a:cubicBezTo>
                  <a:cubicBezTo>
                    <a:pt x="1149305" y="3810"/>
                    <a:pt x="1145495" y="10478"/>
                    <a:pt x="1145495" y="16193"/>
                  </a:cubicBezTo>
                  <a:cubicBezTo>
                    <a:pt x="1138827" y="209550"/>
                    <a:pt x="1197882" y="386715"/>
                    <a:pt x="1287417" y="554355"/>
                  </a:cubicBezTo>
                  <a:cubicBezTo>
                    <a:pt x="1410290" y="785813"/>
                    <a:pt x="1578882" y="982980"/>
                    <a:pt x="1752237" y="1176338"/>
                  </a:cubicBezTo>
                  <a:cubicBezTo>
                    <a:pt x="1937975" y="1383983"/>
                    <a:pt x="2052275" y="1625918"/>
                    <a:pt x="2081802" y="1904048"/>
                  </a:cubicBezTo>
                  <a:cubicBezTo>
                    <a:pt x="2108472" y="2156460"/>
                    <a:pt x="2057037" y="2394585"/>
                    <a:pt x="1946547" y="2621280"/>
                  </a:cubicBezTo>
                  <a:cubicBezTo>
                    <a:pt x="1825580" y="2868930"/>
                    <a:pt x="1649367" y="3072765"/>
                    <a:pt x="1444580" y="3253740"/>
                  </a:cubicBezTo>
                  <a:cubicBezTo>
                    <a:pt x="1404575" y="3288983"/>
                    <a:pt x="1362665" y="3320415"/>
                    <a:pt x="1323612" y="3355658"/>
                  </a:cubicBezTo>
                  <a:cubicBezTo>
                    <a:pt x="1306467" y="3370898"/>
                    <a:pt x="1292180" y="3368993"/>
                    <a:pt x="1275035" y="3358515"/>
                  </a:cubicBezTo>
                  <a:cubicBezTo>
                    <a:pt x="1251222" y="3343275"/>
                    <a:pt x="1232172" y="3323273"/>
                    <a:pt x="1215980" y="3300413"/>
                  </a:cubicBezTo>
                  <a:cubicBezTo>
                    <a:pt x="1166450" y="3231833"/>
                    <a:pt x="1133112" y="3154680"/>
                    <a:pt x="1103585" y="3075623"/>
                  </a:cubicBezTo>
                  <a:cubicBezTo>
                    <a:pt x="1063580" y="2969895"/>
                    <a:pt x="1036910" y="2859405"/>
                    <a:pt x="1004525" y="2750820"/>
                  </a:cubicBezTo>
                  <a:cubicBezTo>
                    <a:pt x="992142" y="2708910"/>
                    <a:pt x="976902" y="2667953"/>
                    <a:pt x="971187" y="2626043"/>
                  </a:cubicBezTo>
                  <a:cubicBezTo>
                    <a:pt x="957852" y="2535555"/>
                    <a:pt x="935945" y="2447925"/>
                    <a:pt x="921657" y="2357438"/>
                  </a:cubicBezTo>
                  <a:cubicBezTo>
                    <a:pt x="872127" y="2058353"/>
                    <a:pt x="852125" y="1757363"/>
                    <a:pt x="865460" y="1453515"/>
                  </a:cubicBezTo>
                  <a:cubicBezTo>
                    <a:pt x="874032" y="1246823"/>
                    <a:pt x="897845" y="1041083"/>
                    <a:pt x="934992" y="838200"/>
                  </a:cubicBezTo>
                  <a:cubicBezTo>
                    <a:pt x="934040" y="832485"/>
                    <a:pt x="934040" y="827723"/>
                    <a:pt x="934992" y="822960"/>
                  </a:cubicBezTo>
                  <a:close/>
                  <a:moveTo>
                    <a:pt x="938802" y="803910"/>
                  </a:moveTo>
                  <a:lnTo>
                    <a:pt x="938802" y="805815"/>
                  </a:lnTo>
                  <a:lnTo>
                    <a:pt x="937850" y="805815"/>
                  </a:lnTo>
                  <a:lnTo>
                    <a:pt x="938802" y="8039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91753" y="1920240"/>
            <a:ext cx="10538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638001" y="2867492"/>
            <a:ext cx="8825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D" dirty="0" err="1" smtClean="0"/>
              <a:t>Makanan</a:t>
            </a:r>
            <a:r>
              <a:rPr lang="en-ID" dirty="0" smtClean="0"/>
              <a:t> </a:t>
            </a:r>
            <a:r>
              <a:rPr lang="en-ID" dirty="0" err="1" smtClean="0"/>
              <a:t>sehat</a:t>
            </a:r>
            <a:r>
              <a:rPr lang="en-ID" dirty="0" smtClean="0"/>
              <a:t> yang </a:t>
            </a:r>
            <a:r>
              <a:rPr lang="en-ID" dirty="0" err="1" smtClean="0"/>
              <a:t>ada</a:t>
            </a:r>
            <a:r>
              <a:rPr lang="en-ID" dirty="0" smtClean="0"/>
              <a:t> </a:t>
            </a:r>
            <a:r>
              <a:rPr lang="en-ID" dirty="0" err="1" smtClean="0"/>
              <a:t>tidak</a:t>
            </a:r>
            <a:r>
              <a:rPr lang="en-ID" dirty="0" smtClean="0"/>
              <a:t> </a:t>
            </a:r>
            <a:r>
              <a:rPr lang="en-ID" dirty="0" err="1" smtClean="0"/>
              <a:t>menjangkau</a:t>
            </a:r>
            <a:r>
              <a:rPr lang="en-ID" dirty="0" smtClean="0"/>
              <a:t> </a:t>
            </a:r>
            <a:r>
              <a:rPr lang="en-ID" dirty="0" err="1" smtClean="0"/>
              <a:t>semua</a:t>
            </a:r>
            <a:r>
              <a:rPr lang="en-ID" dirty="0" smtClean="0"/>
              <a:t> </a:t>
            </a:r>
            <a:r>
              <a:rPr lang="en-ID" dirty="0" err="1" smtClean="0"/>
              <a:t>kalangan</a:t>
            </a:r>
            <a:r>
              <a:rPr lang="en-ID" dirty="0" smtClean="0"/>
              <a:t>.</a:t>
            </a:r>
            <a:endParaRPr lang="en-ID" dirty="0" smtClean="0"/>
          </a:p>
          <a:p>
            <a:pPr marL="342900" indent="-342900">
              <a:buAutoNum type="arabicPeriod"/>
            </a:pPr>
            <a:r>
              <a:rPr lang="en-ID" dirty="0" err="1" smtClean="0"/>
              <a:t>Konvensional</a:t>
            </a:r>
            <a:r>
              <a:rPr lang="en-ID" dirty="0" smtClean="0"/>
              <a:t> (</a:t>
            </a:r>
            <a:r>
              <a:rPr lang="en-ID" dirty="0" err="1" smtClean="0"/>
              <a:t>belum</a:t>
            </a:r>
            <a:r>
              <a:rPr lang="en-ID" dirty="0" smtClean="0"/>
              <a:t> online) </a:t>
            </a:r>
            <a:r>
              <a:rPr lang="en-ID" dirty="0" err="1" smtClean="0"/>
              <a:t>tidak</a:t>
            </a:r>
            <a:r>
              <a:rPr lang="en-ID" dirty="0" smtClean="0"/>
              <a:t> </a:t>
            </a:r>
            <a:r>
              <a:rPr lang="en-ID" dirty="0" err="1" smtClean="0"/>
              <a:t>menyertakan</a:t>
            </a:r>
            <a:r>
              <a:rPr lang="en-ID" dirty="0" smtClean="0"/>
              <a:t> </a:t>
            </a:r>
            <a:r>
              <a:rPr lang="en-ID" dirty="0" err="1" smtClean="0"/>
              <a:t>keterangan</a:t>
            </a:r>
            <a:r>
              <a:rPr lang="en-ID" dirty="0" smtClean="0"/>
              <a:t> </a:t>
            </a:r>
            <a:r>
              <a:rPr lang="en-ID" dirty="0" err="1" smtClean="0"/>
              <a:t>kalori</a:t>
            </a:r>
            <a:r>
              <a:rPr lang="en-ID" dirty="0" smtClean="0"/>
              <a:t>.</a:t>
            </a:r>
            <a:endParaRPr lang="en-ID" dirty="0" smtClean="0"/>
          </a:p>
          <a:p>
            <a:pPr marL="342900" indent="-342900">
              <a:buAutoNum type="arabicPeriod"/>
            </a:pPr>
            <a:r>
              <a:rPr lang="en-ID" dirty="0" err="1" smtClean="0"/>
              <a:t>Banyaknya</a:t>
            </a:r>
            <a:r>
              <a:rPr lang="en-ID" dirty="0" smtClean="0"/>
              <a:t> </a:t>
            </a:r>
            <a:r>
              <a:rPr lang="en-ID" dirty="0" err="1" smtClean="0"/>
              <a:t>mitos</a:t>
            </a:r>
            <a:r>
              <a:rPr lang="en-ID" dirty="0" smtClean="0"/>
              <a:t> yang </a:t>
            </a:r>
            <a:r>
              <a:rPr lang="en-ID" dirty="0" err="1" smtClean="0"/>
              <a:t>beredar</a:t>
            </a:r>
            <a:r>
              <a:rPr lang="en-ID" dirty="0" smtClean="0"/>
              <a:t> </a:t>
            </a:r>
            <a:r>
              <a:rPr lang="en-ID" dirty="0" err="1" smtClean="0"/>
              <a:t>tentang</a:t>
            </a:r>
            <a:r>
              <a:rPr lang="en-ID" dirty="0" smtClean="0"/>
              <a:t> </a:t>
            </a:r>
            <a:r>
              <a:rPr lang="en-ID" dirty="0" err="1" smtClean="0"/>
              <a:t>hidup</a:t>
            </a:r>
            <a:r>
              <a:rPr lang="en-ID" dirty="0" smtClean="0"/>
              <a:t> </a:t>
            </a:r>
            <a:r>
              <a:rPr lang="en-ID" dirty="0" err="1" smtClean="0"/>
              <a:t>sehat</a:t>
            </a:r>
            <a:r>
              <a:rPr lang="en-ID" dirty="0" smtClean="0"/>
              <a:t>.</a:t>
            </a:r>
          </a:p>
          <a:p>
            <a:pPr marL="342900" indent="-342900">
              <a:buAutoNum type="arabicPeriod"/>
            </a:pPr>
            <a:r>
              <a:rPr lang="en-ID" dirty="0" err="1" smtClean="0"/>
              <a:t>Sulitnya</a:t>
            </a:r>
            <a:r>
              <a:rPr lang="en-ID" dirty="0" smtClean="0"/>
              <a:t> </a:t>
            </a:r>
            <a:r>
              <a:rPr lang="en-ID" dirty="0" err="1" smtClean="0"/>
              <a:t>mengetahui</a:t>
            </a:r>
            <a:r>
              <a:rPr lang="en-ID" dirty="0" smtClean="0"/>
              <a:t> </a:t>
            </a:r>
            <a:r>
              <a:rPr lang="en-ID" dirty="0" err="1" smtClean="0"/>
              <a:t>kebutuhan</a:t>
            </a:r>
            <a:r>
              <a:rPr lang="en-ID" dirty="0" smtClean="0"/>
              <a:t> </a:t>
            </a:r>
            <a:r>
              <a:rPr lang="en-ID" dirty="0" err="1" smtClean="0"/>
              <a:t>kalori</a:t>
            </a:r>
            <a:r>
              <a:rPr lang="en-ID" dirty="0" smtClean="0"/>
              <a:t> </a:t>
            </a:r>
            <a:r>
              <a:rPr lang="en-ID" dirty="0" err="1" smtClean="0"/>
              <a:t>harian</a:t>
            </a:r>
            <a:r>
              <a:rPr lang="en-ID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4609" y="556920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8DBF2734-1320-4DB7-B21C-729FF72236B4}"/>
              </a:ext>
            </a:extLst>
          </p:cNvPr>
          <p:cNvGrpSpPr/>
          <p:nvPr/>
        </p:nvGrpSpPr>
        <p:grpSpPr>
          <a:xfrm>
            <a:off x="6101208" y="1900864"/>
            <a:ext cx="68958" cy="2554982"/>
            <a:chOff x="4283968" y="1628800"/>
            <a:chExt cx="68958" cy="25549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59CD0868-7B02-4C8F-97AD-3EDD77ED5F5D}"/>
                </a:ext>
              </a:extLst>
            </p:cNvPr>
            <p:cNvSpPr/>
            <p:nvPr/>
          </p:nvSpPr>
          <p:spPr>
            <a:xfrm>
              <a:off x="4283968" y="1628800"/>
              <a:ext cx="68958" cy="8267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0213130A-304B-4766-A048-43B929B2A95D}"/>
                </a:ext>
              </a:extLst>
            </p:cNvPr>
            <p:cNvSpPr/>
            <p:nvPr/>
          </p:nvSpPr>
          <p:spPr>
            <a:xfrm>
              <a:off x="4283968" y="2492896"/>
              <a:ext cx="68958" cy="8267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D8DB372F-791E-40F0-B150-752E76FB03EC}"/>
                </a:ext>
              </a:extLst>
            </p:cNvPr>
            <p:cNvSpPr/>
            <p:nvPr/>
          </p:nvSpPr>
          <p:spPr>
            <a:xfrm>
              <a:off x="4283968" y="3356992"/>
              <a:ext cx="68958" cy="8267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931DB602-0115-4271-91E7-AB7B8C0E082F}"/>
              </a:ext>
            </a:extLst>
          </p:cNvPr>
          <p:cNvCxnSpPr/>
          <p:nvPr/>
        </p:nvCxnSpPr>
        <p:spPr>
          <a:xfrm>
            <a:off x="6317231" y="2314259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89A6172F-80AC-4A7F-99F8-861F5D3D7766}"/>
              </a:ext>
            </a:extLst>
          </p:cNvPr>
          <p:cNvCxnSpPr/>
          <p:nvPr/>
        </p:nvCxnSpPr>
        <p:spPr>
          <a:xfrm>
            <a:off x="6317231" y="4059670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5FE845E2-F308-47B5-A5C9-CB985A8951E8}"/>
              </a:ext>
            </a:extLst>
          </p:cNvPr>
          <p:cNvSpPr/>
          <p:nvPr/>
        </p:nvSpPr>
        <p:spPr>
          <a:xfrm>
            <a:off x="4585104" y="2768867"/>
            <a:ext cx="846777" cy="846777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12F05ADC-A1A4-4539-BA96-9A03BAD54425}"/>
              </a:ext>
            </a:extLst>
          </p:cNvPr>
          <p:cNvSpPr/>
          <p:nvPr/>
        </p:nvSpPr>
        <p:spPr>
          <a:xfrm>
            <a:off x="4459883" y="2778860"/>
            <a:ext cx="826791" cy="8267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BBA4D7C5-EDD0-4849-BF37-B71A09C6DEEC}"/>
              </a:ext>
            </a:extLst>
          </p:cNvPr>
          <p:cNvCxnSpPr/>
          <p:nvPr/>
        </p:nvCxnSpPr>
        <p:spPr>
          <a:xfrm>
            <a:off x="5568576" y="3193714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2DD9CB2-724F-478F-A1A7-D3E3ED5BDC36}"/>
              </a:ext>
            </a:extLst>
          </p:cNvPr>
          <p:cNvSpPr txBox="1"/>
          <p:nvPr/>
        </p:nvSpPr>
        <p:spPr>
          <a:xfrm>
            <a:off x="959594" y="3006975"/>
            <a:ext cx="3363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 err="1"/>
              <a:t>Menyediakan</a:t>
            </a:r>
            <a:r>
              <a:rPr lang="en-US" sz="1600" dirty="0"/>
              <a:t> </a:t>
            </a:r>
            <a:r>
              <a:rPr lang="en-US" sz="1600" dirty="0" err="1"/>
              <a:t>makanan</a:t>
            </a:r>
            <a:r>
              <a:rPr lang="en-US" sz="1600" dirty="0"/>
              <a:t>, </a:t>
            </a:r>
            <a:r>
              <a:rPr lang="en-US" sz="1600" dirty="0" err="1"/>
              <a:t>minuman</a:t>
            </a:r>
            <a:r>
              <a:rPr lang="en-US" sz="1600" dirty="0"/>
              <a:t>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cemilan</a:t>
            </a:r>
            <a:r>
              <a:rPr lang="en-US" sz="1600" dirty="0"/>
              <a:t> </a:t>
            </a:r>
            <a:r>
              <a:rPr lang="en-US" sz="1600" dirty="0" err="1"/>
              <a:t>sehat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online</a:t>
            </a:r>
            <a:r>
              <a:rPr lang="en-US" sz="1600" dirty="0" smtClean="0"/>
              <a:t>.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B5635262-6EF4-4AA2-B200-B1240063B21B}"/>
              </a:ext>
            </a:extLst>
          </p:cNvPr>
          <p:cNvSpPr/>
          <p:nvPr/>
        </p:nvSpPr>
        <p:spPr>
          <a:xfrm>
            <a:off x="6821289" y="1880879"/>
            <a:ext cx="846777" cy="846777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CB637ED8-654D-4EC3-AC80-251A6FA8C820}"/>
              </a:ext>
            </a:extLst>
          </p:cNvPr>
          <p:cNvSpPr/>
          <p:nvPr/>
        </p:nvSpPr>
        <p:spPr>
          <a:xfrm>
            <a:off x="6965305" y="1894738"/>
            <a:ext cx="826791" cy="8267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1AB1327-A69A-4A10-8E66-E992E62B1DEB}"/>
              </a:ext>
            </a:extLst>
          </p:cNvPr>
          <p:cNvSpPr txBox="1"/>
          <p:nvPr/>
        </p:nvSpPr>
        <p:spPr>
          <a:xfrm>
            <a:off x="7886687" y="2037313"/>
            <a:ext cx="3830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 err="1"/>
              <a:t>Menciptakan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s</a:t>
            </a:r>
            <a:r>
              <a:rPr lang="id-ID" sz="1600" dirty="0"/>
              <a:t>i</a:t>
            </a:r>
            <a:r>
              <a:rPr lang="en-US" sz="1600" dirty="0"/>
              <a:t>stem </a:t>
            </a:r>
            <a:r>
              <a:rPr lang="en-US" sz="1600" dirty="0" err="1"/>
              <a:t>informasi</a:t>
            </a:r>
            <a:r>
              <a:rPr lang="en-US" sz="1600" dirty="0"/>
              <a:t> yang </a:t>
            </a:r>
            <a:r>
              <a:rPr lang="en-US" sz="1600" dirty="0" err="1"/>
              <a:t>bergerak</a:t>
            </a:r>
            <a:r>
              <a:rPr lang="en-US" sz="1600" dirty="0"/>
              <a:t> </a:t>
            </a:r>
            <a:r>
              <a:rPr lang="en-US" sz="1600" dirty="0" err="1"/>
              <a:t>dibidang</a:t>
            </a:r>
            <a:r>
              <a:rPr lang="en-US" sz="1600" dirty="0"/>
              <a:t> </a:t>
            </a:r>
            <a:r>
              <a:rPr lang="en-US" sz="1600" dirty="0" err="1"/>
              <a:t>makanan</a:t>
            </a:r>
            <a:r>
              <a:rPr lang="en-US" sz="1600" dirty="0"/>
              <a:t> </a:t>
            </a:r>
            <a:r>
              <a:rPr lang="en-US" sz="1600" dirty="0" err="1"/>
              <a:t>sehat</a:t>
            </a:r>
            <a:r>
              <a:rPr lang="id-ID" sz="1600" dirty="0"/>
              <a:t>.</a:t>
            </a:r>
            <a:endParaRPr lang="en-US" sz="16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F0ED7431-6B32-4EC1-A7DA-409ECA493E19}"/>
              </a:ext>
            </a:extLst>
          </p:cNvPr>
          <p:cNvSpPr/>
          <p:nvPr/>
        </p:nvSpPr>
        <p:spPr>
          <a:xfrm>
            <a:off x="6821289" y="3626290"/>
            <a:ext cx="846777" cy="846777"/>
          </a:xfrm>
          <a:prstGeom prst="ellipse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D793972E-287A-42AD-98DD-7A3EE8CDB7A5}"/>
              </a:ext>
            </a:extLst>
          </p:cNvPr>
          <p:cNvSpPr/>
          <p:nvPr/>
        </p:nvSpPr>
        <p:spPr>
          <a:xfrm>
            <a:off x="6965305" y="3640149"/>
            <a:ext cx="826791" cy="8267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17C42D4A-946A-4B6F-88E3-F3EC92F1B0EC}"/>
              </a:ext>
            </a:extLst>
          </p:cNvPr>
          <p:cNvSpPr txBox="1"/>
          <p:nvPr/>
        </p:nvSpPr>
        <p:spPr>
          <a:xfrm>
            <a:off x="7936111" y="3767282"/>
            <a:ext cx="3781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 err="1"/>
              <a:t>Menyediakan</a:t>
            </a:r>
            <a:r>
              <a:rPr lang="en-US" sz="1600" dirty="0"/>
              <a:t> </a:t>
            </a:r>
            <a:r>
              <a:rPr lang="en-US" sz="1600" dirty="0" err="1"/>
              <a:t>kalkulator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menghitung</a:t>
            </a:r>
            <a:r>
              <a:rPr lang="en-US" sz="1600" dirty="0"/>
              <a:t> </a:t>
            </a:r>
            <a:r>
              <a:rPr lang="en-US" sz="1600" dirty="0" err="1"/>
              <a:t>kalori</a:t>
            </a:r>
            <a:r>
              <a:rPr lang="en-US" sz="1600" dirty="0"/>
              <a:t> </a:t>
            </a:r>
            <a:r>
              <a:rPr lang="en-US" sz="1600" dirty="0" err="1"/>
              <a:t>makanan</a:t>
            </a:r>
            <a:r>
              <a:rPr lang="en-US" sz="1600" dirty="0"/>
              <a:t>.</a:t>
            </a:r>
            <a:endParaRPr lang="en-US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213130A-304B-4766-A048-43B929B2A95D}"/>
              </a:ext>
            </a:extLst>
          </p:cNvPr>
          <p:cNvSpPr/>
          <p:nvPr/>
        </p:nvSpPr>
        <p:spPr>
          <a:xfrm>
            <a:off x="6096852" y="4511030"/>
            <a:ext cx="68958" cy="8267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5FE845E2-F308-47B5-A5C9-CB985A8951E8}"/>
              </a:ext>
            </a:extLst>
          </p:cNvPr>
          <p:cNvSpPr/>
          <p:nvPr/>
        </p:nvSpPr>
        <p:spPr>
          <a:xfrm>
            <a:off x="4606874" y="4475746"/>
            <a:ext cx="846777" cy="84677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12F05ADC-A1A4-4539-BA96-9A03BAD54425}"/>
              </a:ext>
            </a:extLst>
          </p:cNvPr>
          <p:cNvSpPr/>
          <p:nvPr/>
        </p:nvSpPr>
        <p:spPr>
          <a:xfrm>
            <a:off x="4481653" y="4485739"/>
            <a:ext cx="826791" cy="826791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BBA4D7C5-EDD0-4849-BF37-B71A09C6DEEC}"/>
              </a:ext>
            </a:extLst>
          </p:cNvPr>
          <p:cNvCxnSpPr/>
          <p:nvPr/>
        </p:nvCxnSpPr>
        <p:spPr>
          <a:xfrm>
            <a:off x="5590346" y="4900593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2DD9CB2-724F-478F-A1A7-D3E3ED5BDC36}"/>
              </a:ext>
            </a:extLst>
          </p:cNvPr>
          <p:cNvSpPr txBox="1"/>
          <p:nvPr/>
        </p:nvSpPr>
        <p:spPr>
          <a:xfrm>
            <a:off x="1277317" y="4563075"/>
            <a:ext cx="33853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 err="1" smtClean="0"/>
              <a:t>Menyediakan</a:t>
            </a:r>
            <a:r>
              <a:rPr lang="en-US" sz="1600" dirty="0" smtClean="0"/>
              <a:t> </a:t>
            </a:r>
            <a:r>
              <a:rPr lang="en-US" sz="1600" dirty="0" err="1" smtClean="0"/>
              <a:t>tempat</a:t>
            </a:r>
            <a:r>
              <a:rPr lang="en-US" sz="1600" dirty="0" smtClean="0"/>
              <a:t> </a:t>
            </a:r>
            <a:r>
              <a:rPr lang="en-US" sz="1600" dirty="0" err="1" smtClean="0"/>
              <a:t>berbagi</a:t>
            </a:r>
            <a:r>
              <a:rPr lang="en-US" sz="1600" dirty="0" smtClean="0"/>
              <a:t> </a:t>
            </a:r>
            <a:r>
              <a:rPr lang="en-US" sz="1600" dirty="0" err="1" smtClean="0"/>
              <a:t>pengalaman</a:t>
            </a:r>
            <a:r>
              <a:rPr lang="en-US" sz="1600" dirty="0" smtClean="0"/>
              <a:t> </a:t>
            </a:r>
            <a:r>
              <a:rPr lang="en-US" sz="1600" dirty="0" err="1" smtClean="0"/>
              <a:t>hidup</a:t>
            </a:r>
            <a:r>
              <a:rPr lang="en-US" sz="1600" dirty="0" smtClean="0"/>
              <a:t> </a:t>
            </a:r>
            <a:r>
              <a:rPr lang="en-US" sz="1600" dirty="0" err="1" smtClean="0"/>
              <a:t>sehat</a:t>
            </a:r>
            <a:r>
              <a:rPr lang="en-US" sz="1600" dirty="0" smtClean="0"/>
              <a:t>.</a:t>
            </a:r>
            <a:endParaRPr lang="en-US" sz="1600" dirty="0"/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xmlns="" id="{84693C49-05C6-4CD0-A900-4B843CF3016D}"/>
              </a:ext>
            </a:extLst>
          </p:cNvPr>
          <p:cNvSpPr/>
          <p:nvPr/>
        </p:nvSpPr>
        <p:spPr>
          <a:xfrm rot="18900000">
            <a:off x="7301849" y="2113225"/>
            <a:ext cx="188145" cy="402068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Oval 26">
            <a:extLst>
              <a:ext uri="{FF2B5EF4-FFF2-40B4-BE49-F238E27FC236}">
                <a16:creationId xmlns:a16="http://schemas.microsoft.com/office/drawing/2014/main" xmlns="" id="{A8611118-4553-45C9-837B-A5EA5C617D63}"/>
              </a:ext>
            </a:extLst>
          </p:cNvPr>
          <p:cNvSpPr/>
          <p:nvPr/>
        </p:nvSpPr>
        <p:spPr>
          <a:xfrm>
            <a:off x="4675743" y="2958475"/>
            <a:ext cx="355961" cy="419318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Rounded Rectangle 10">
            <a:extLst>
              <a:ext uri="{FF2B5EF4-FFF2-40B4-BE49-F238E27FC236}">
                <a16:creationId xmlns:a16="http://schemas.microsoft.com/office/drawing/2014/main" xmlns="" id="{B55467B8-5BFB-46FE-82D2-AA896BC192F1}"/>
              </a:ext>
            </a:extLst>
          </p:cNvPr>
          <p:cNvSpPr/>
          <p:nvPr/>
        </p:nvSpPr>
        <p:spPr>
          <a:xfrm>
            <a:off x="7209836" y="3847939"/>
            <a:ext cx="327968" cy="423461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Round Same Side Corner Rectangle 6">
            <a:extLst>
              <a:ext uri="{FF2B5EF4-FFF2-40B4-BE49-F238E27FC236}">
                <a16:creationId xmlns:a16="http://schemas.microsoft.com/office/drawing/2014/main" xmlns="" id="{11207448-F26A-4EF1-8764-2D6798600849}"/>
              </a:ext>
            </a:extLst>
          </p:cNvPr>
          <p:cNvSpPr/>
          <p:nvPr/>
        </p:nvSpPr>
        <p:spPr>
          <a:xfrm rot="2700000">
            <a:off x="4823708" y="4677949"/>
            <a:ext cx="144332" cy="492950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30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3" grpId="0" animBg="1"/>
      <p:bldP spid="14" grpId="0" animBg="1"/>
      <p:bldP spid="18" grpId="0"/>
      <p:bldP spid="19" grpId="0" animBg="1"/>
      <p:bldP spid="20" grpId="0" animBg="1"/>
      <p:bldP spid="23" grpId="0"/>
      <p:bldP spid="34" grpId="0" animBg="1"/>
      <p:bldP spid="35" grpId="0" animBg="1"/>
      <p:bldP spid="38" grpId="0"/>
      <p:bldP spid="21" grpId="0" animBg="1"/>
      <p:bldP spid="22" grpId="0" animBg="1"/>
      <p:bldP spid="24" grpId="0" animBg="1"/>
      <p:bldP spid="26" grpId="0"/>
      <p:bldP spid="27" grpId="0" animBg="1"/>
      <p:bldP spid="28" grpId="0" animBg="1"/>
      <p:bldP spid="29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Manfaat</a:t>
            </a:r>
            <a:endParaRPr lang="en-US" b="1" dirty="0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xmlns="" id="{DFD8AC83-05B2-47D3-9F6E-05933B983C8D}"/>
              </a:ext>
            </a:extLst>
          </p:cNvPr>
          <p:cNvGrpSpPr/>
          <p:nvPr/>
        </p:nvGrpSpPr>
        <p:grpSpPr>
          <a:xfrm>
            <a:off x="2135163" y="1782628"/>
            <a:ext cx="593022" cy="1165662"/>
            <a:chOff x="4136752" y="1733231"/>
            <a:chExt cx="723792" cy="1422710"/>
          </a:xfrm>
          <a:solidFill>
            <a:schemeClr val="accent4"/>
          </a:solidFill>
        </p:grpSpPr>
        <p:sp>
          <p:nvSpPr>
            <p:cNvPr id="4" name="Chevron 4">
              <a:extLst>
                <a:ext uri="{FF2B5EF4-FFF2-40B4-BE49-F238E27FC236}">
                  <a16:creationId xmlns:a16="http://schemas.microsoft.com/office/drawing/2014/main" xmlns="" id="{E68EDA36-8728-4BF0-B0B8-F133C68239DF}"/>
                </a:ext>
              </a:extLst>
            </p:cNvPr>
            <p:cNvSpPr/>
            <p:nvPr/>
          </p:nvSpPr>
          <p:spPr>
            <a:xfrm>
              <a:off x="4149190" y="1733232"/>
              <a:ext cx="711354" cy="1422709"/>
            </a:xfrm>
            <a:prstGeom prst="chevron">
              <a:avLst>
                <a:gd name="adj" fmla="val 529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xmlns="" id="{372E6874-8650-421A-B1DB-D3D654E23E22}"/>
                </a:ext>
              </a:extLst>
            </p:cNvPr>
            <p:cNvSpPr/>
            <p:nvPr/>
          </p:nvSpPr>
          <p:spPr>
            <a:xfrm rot="10800000">
              <a:off x="4136752" y="2819597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xmlns="" id="{CE2654BA-2AB2-44D5-9E8D-E007D5F74C89}"/>
                </a:ext>
              </a:extLst>
            </p:cNvPr>
            <p:cNvSpPr/>
            <p:nvPr/>
          </p:nvSpPr>
          <p:spPr>
            <a:xfrm rot="10800000">
              <a:off x="4136752" y="1733231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xmlns="" id="{F175ECB7-1C0B-4C24-B521-937211E2E415}"/>
              </a:ext>
            </a:extLst>
          </p:cNvPr>
          <p:cNvGrpSpPr/>
          <p:nvPr/>
        </p:nvGrpSpPr>
        <p:grpSpPr>
          <a:xfrm>
            <a:off x="4797167" y="5012679"/>
            <a:ext cx="593022" cy="1165662"/>
            <a:chOff x="4136752" y="1733231"/>
            <a:chExt cx="723792" cy="1422710"/>
          </a:xfrm>
          <a:solidFill>
            <a:schemeClr val="accent2"/>
          </a:solidFill>
        </p:grpSpPr>
        <p:sp>
          <p:nvSpPr>
            <p:cNvPr id="12" name="Chevron 12">
              <a:extLst>
                <a:ext uri="{FF2B5EF4-FFF2-40B4-BE49-F238E27FC236}">
                  <a16:creationId xmlns:a16="http://schemas.microsoft.com/office/drawing/2014/main" xmlns="" id="{E12E5765-0599-42FF-AEC0-F428C90F487E}"/>
                </a:ext>
              </a:extLst>
            </p:cNvPr>
            <p:cNvSpPr/>
            <p:nvPr/>
          </p:nvSpPr>
          <p:spPr>
            <a:xfrm>
              <a:off x="4149190" y="1733232"/>
              <a:ext cx="711354" cy="1422709"/>
            </a:xfrm>
            <a:prstGeom prst="chevron">
              <a:avLst>
                <a:gd name="adj" fmla="val 529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xmlns="" id="{5889E357-0739-43A9-B6B1-059816FD57D7}"/>
                </a:ext>
              </a:extLst>
            </p:cNvPr>
            <p:cNvSpPr/>
            <p:nvPr/>
          </p:nvSpPr>
          <p:spPr>
            <a:xfrm rot="10800000">
              <a:off x="4136752" y="2819597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xmlns="" id="{C40699AB-F073-4E43-A331-507812C5BF4B}"/>
                </a:ext>
              </a:extLst>
            </p:cNvPr>
            <p:cNvSpPr/>
            <p:nvPr/>
          </p:nvSpPr>
          <p:spPr>
            <a:xfrm rot="10800000">
              <a:off x="4136752" y="1733231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5A92C50-376B-4534-A9A1-0915DCD83DE9}"/>
              </a:ext>
            </a:extLst>
          </p:cNvPr>
          <p:cNvSpPr txBox="1"/>
          <p:nvPr/>
        </p:nvSpPr>
        <p:spPr>
          <a:xfrm>
            <a:off x="959449" y="1813321"/>
            <a:ext cx="1043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6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A3E1D79-91D2-436F-A63D-1B950DCBC742}"/>
              </a:ext>
            </a:extLst>
          </p:cNvPr>
          <p:cNvSpPr txBox="1"/>
          <p:nvPr/>
        </p:nvSpPr>
        <p:spPr>
          <a:xfrm>
            <a:off x="3621453" y="5083843"/>
            <a:ext cx="1043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6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3BC038A-2F78-43F9-B55B-D80F40D8B880}"/>
              </a:ext>
            </a:extLst>
          </p:cNvPr>
          <p:cNvSpPr txBox="1"/>
          <p:nvPr/>
        </p:nvSpPr>
        <p:spPr>
          <a:xfrm>
            <a:off x="3443065" y="1954003"/>
            <a:ext cx="43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 err="1"/>
              <a:t>Mempermudah</a:t>
            </a:r>
            <a:r>
              <a:rPr lang="en-US" sz="1600" dirty="0"/>
              <a:t> </a:t>
            </a:r>
            <a:r>
              <a:rPr lang="en-US" sz="1600" dirty="0" err="1"/>
              <a:t>akses</a:t>
            </a:r>
            <a:r>
              <a:rPr lang="en-US" sz="1600" dirty="0"/>
              <a:t> </a:t>
            </a:r>
            <a:r>
              <a:rPr lang="en-US" sz="1600" dirty="0" err="1"/>
              <a:t>masyarakat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menjalani</a:t>
            </a:r>
            <a:r>
              <a:rPr lang="en-US" sz="1600" dirty="0"/>
              <a:t> </a:t>
            </a:r>
            <a:r>
              <a:rPr lang="en-US" sz="1600" dirty="0" err="1"/>
              <a:t>hidup</a:t>
            </a:r>
            <a:r>
              <a:rPr lang="en-US" sz="1600" dirty="0"/>
              <a:t> yang </a:t>
            </a:r>
            <a:r>
              <a:rPr lang="en-US" sz="1600" dirty="0" err="1"/>
              <a:t>sehat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sederhana</a:t>
            </a:r>
            <a:r>
              <a:rPr lang="en-US" sz="1600" dirty="0"/>
              <a:t>, </a:t>
            </a:r>
            <a:r>
              <a:rPr lang="en-US" sz="1600" dirty="0" err="1"/>
              <a:t>yaitu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bantuan</a:t>
            </a:r>
            <a:r>
              <a:rPr lang="en-US" sz="1600" dirty="0"/>
              <a:t> </a:t>
            </a:r>
            <a:r>
              <a:rPr lang="en-US" sz="1600" dirty="0" err="1"/>
              <a:t>teknologi</a:t>
            </a:r>
            <a:r>
              <a:rPr lang="en-US" sz="1600" dirty="0"/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84D15C9-3C19-406D-B5E5-6B66D54BF7F0}"/>
              </a:ext>
            </a:extLst>
          </p:cNvPr>
          <p:cNvSpPr txBox="1"/>
          <p:nvPr/>
        </p:nvSpPr>
        <p:spPr>
          <a:xfrm>
            <a:off x="6305054" y="5331050"/>
            <a:ext cx="4172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 err="1"/>
              <a:t>Menginspirasi</a:t>
            </a:r>
            <a:r>
              <a:rPr lang="en-US" sz="1600" dirty="0"/>
              <a:t> </a:t>
            </a:r>
            <a:r>
              <a:rPr lang="en-US" sz="1600" dirty="0" err="1"/>
              <a:t>masyarakat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menerapkan</a:t>
            </a:r>
            <a:r>
              <a:rPr lang="en-US" sz="1600" dirty="0"/>
              <a:t> </a:t>
            </a:r>
            <a:r>
              <a:rPr lang="en-US" sz="1600" dirty="0" err="1"/>
              <a:t>gaya</a:t>
            </a:r>
            <a:r>
              <a:rPr lang="en-US" sz="1600" dirty="0"/>
              <a:t> </a:t>
            </a:r>
            <a:r>
              <a:rPr lang="en-US" sz="1600" dirty="0" err="1"/>
              <a:t>hidup</a:t>
            </a:r>
            <a:r>
              <a:rPr lang="en-US" sz="1600" dirty="0"/>
              <a:t> </a:t>
            </a:r>
            <a:r>
              <a:rPr lang="en-US" sz="1600" dirty="0" err="1"/>
              <a:t>sehat</a:t>
            </a:r>
            <a:r>
              <a:rPr lang="en-US" sz="1600" dirty="0"/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A208D9F-1E85-488B-B766-37AB5C39ED73}"/>
              </a:ext>
            </a:extLst>
          </p:cNvPr>
          <p:cNvSpPr txBox="1"/>
          <p:nvPr/>
        </p:nvSpPr>
        <p:spPr>
          <a:xfrm>
            <a:off x="4702432" y="3520241"/>
            <a:ext cx="43792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1600" dirty="0" err="1"/>
              <a:t>Membantu</a:t>
            </a:r>
            <a:r>
              <a:rPr lang="en-US" sz="1600" dirty="0"/>
              <a:t> </a:t>
            </a:r>
            <a:r>
              <a:rPr lang="en-US" sz="1600" dirty="0" err="1"/>
              <a:t>masyarakat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mengetahui</a:t>
            </a:r>
            <a:r>
              <a:rPr lang="en-US" sz="1600" dirty="0"/>
              <a:t> </a:t>
            </a:r>
            <a:r>
              <a:rPr lang="en-US" sz="1600" dirty="0" err="1"/>
              <a:t>kebutuhan</a:t>
            </a:r>
            <a:r>
              <a:rPr lang="en-US" sz="1600" dirty="0"/>
              <a:t> </a:t>
            </a:r>
            <a:r>
              <a:rPr lang="en-US" sz="1600" dirty="0" err="1"/>
              <a:t>kalori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memberi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gizi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makanan</a:t>
            </a:r>
            <a:r>
              <a:rPr lang="en-US" sz="1600" dirty="0"/>
              <a:t>.</a:t>
            </a: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5" name="Straight Connector 35">
            <a:extLst>
              <a:ext uri="{FF2B5EF4-FFF2-40B4-BE49-F238E27FC236}">
                <a16:creationId xmlns:a16="http://schemas.microsoft.com/office/drawing/2014/main" xmlns="" id="{5B1862E5-5F89-40C0-AE6E-318DC973458D}"/>
              </a:ext>
            </a:extLst>
          </p:cNvPr>
          <p:cNvCxnSpPr/>
          <p:nvPr/>
        </p:nvCxnSpPr>
        <p:spPr>
          <a:xfrm>
            <a:off x="3443065" y="1789629"/>
            <a:ext cx="4320000" cy="0"/>
          </a:xfrm>
          <a:prstGeom prst="line">
            <a:avLst/>
          </a:prstGeom>
          <a:ln w="1905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7">
            <a:extLst>
              <a:ext uri="{FF2B5EF4-FFF2-40B4-BE49-F238E27FC236}">
                <a16:creationId xmlns:a16="http://schemas.microsoft.com/office/drawing/2014/main" xmlns="" id="{36D956B4-77B8-4F0E-96C6-4306F36838E3}"/>
              </a:ext>
            </a:extLst>
          </p:cNvPr>
          <p:cNvCxnSpPr/>
          <p:nvPr/>
        </p:nvCxnSpPr>
        <p:spPr>
          <a:xfrm>
            <a:off x="6157315" y="5083843"/>
            <a:ext cx="4320000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8">
            <a:extLst>
              <a:ext uri="{FF2B5EF4-FFF2-40B4-BE49-F238E27FC236}">
                <a16:creationId xmlns:a16="http://schemas.microsoft.com/office/drawing/2014/main" xmlns="" id="{C7CBEBED-F8C9-4166-9B93-21D6E97F45C2}"/>
              </a:ext>
            </a:extLst>
          </p:cNvPr>
          <p:cNvCxnSpPr/>
          <p:nvPr/>
        </p:nvCxnSpPr>
        <p:spPr>
          <a:xfrm>
            <a:off x="6157315" y="6123197"/>
            <a:ext cx="4320000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5A92C50-376B-4534-A9A1-0915DCD83DE9}"/>
              </a:ext>
            </a:extLst>
          </p:cNvPr>
          <p:cNvSpPr txBox="1"/>
          <p:nvPr/>
        </p:nvSpPr>
        <p:spPr>
          <a:xfrm>
            <a:off x="2225828" y="3445231"/>
            <a:ext cx="1043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rgbClr val="FFC000"/>
                </a:solidFill>
                <a:cs typeface="Arial" pitchFamily="34" charset="0"/>
              </a:rPr>
              <a:t>02</a:t>
            </a:r>
            <a:endParaRPr lang="ko-KR" altLang="en-US" sz="6000" b="1" dirty="0">
              <a:solidFill>
                <a:srgbClr val="FFC000"/>
              </a:solidFill>
              <a:cs typeface="Arial" pitchFamily="34" charset="0"/>
            </a:endParaRPr>
          </a:p>
        </p:txBody>
      </p:sp>
      <p:cxnSp>
        <p:nvCxnSpPr>
          <p:cNvPr id="49" name="Straight Connector 35">
            <a:extLst>
              <a:ext uri="{FF2B5EF4-FFF2-40B4-BE49-F238E27FC236}">
                <a16:creationId xmlns:a16="http://schemas.microsoft.com/office/drawing/2014/main" xmlns="" id="{5B1862E5-5F89-40C0-AE6E-318DC973458D}"/>
              </a:ext>
            </a:extLst>
          </p:cNvPr>
          <p:cNvCxnSpPr/>
          <p:nvPr/>
        </p:nvCxnSpPr>
        <p:spPr>
          <a:xfrm>
            <a:off x="4761690" y="3393459"/>
            <a:ext cx="4320000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Straight Connector 36">
            <a:extLst>
              <a:ext uri="{FF2B5EF4-FFF2-40B4-BE49-F238E27FC236}">
                <a16:creationId xmlns:a16="http://schemas.microsoft.com/office/drawing/2014/main" xmlns="" id="{70E7FC0D-6FAD-48C0-97E7-3044E282282E}"/>
              </a:ext>
            </a:extLst>
          </p:cNvPr>
          <p:cNvCxnSpPr/>
          <p:nvPr/>
        </p:nvCxnSpPr>
        <p:spPr>
          <a:xfrm>
            <a:off x="4761690" y="4485052"/>
            <a:ext cx="4320000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Straight Connector 35">
            <a:extLst>
              <a:ext uri="{FF2B5EF4-FFF2-40B4-BE49-F238E27FC236}">
                <a16:creationId xmlns:a16="http://schemas.microsoft.com/office/drawing/2014/main" xmlns="" id="{5B1862E5-5F89-40C0-AE6E-318DC973458D}"/>
              </a:ext>
            </a:extLst>
          </p:cNvPr>
          <p:cNvCxnSpPr/>
          <p:nvPr/>
        </p:nvCxnSpPr>
        <p:spPr>
          <a:xfrm>
            <a:off x="3462956" y="2917828"/>
            <a:ext cx="4320000" cy="0"/>
          </a:xfrm>
          <a:prstGeom prst="line">
            <a:avLst/>
          </a:prstGeom>
          <a:ln w="1905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hevron 8">
            <a:extLst>
              <a:ext uri="{FF2B5EF4-FFF2-40B4-BE49-F238E27FC236}">
                <a16:creationId xmlns:a16="http://schemas.microsoft.com/office/drawing/2014/main" xmlns="" id="{356A1A23-8CE2-40C2-84B5-DF7D333FA641}"/>
              </a:ext>
            </a:extLst>
          </p:cNvPr>
          <p:cNvSpPr/>
          <p:nvPr/>
        </p:nvSpPr>
        <p:spPr>
          <a:xfrm rot="10800000" flipH="1">
            <a:off x="3463978" y="3370231"/>
            <a:ext cx="582831" cy="1165661"/>
          </a:xfrm>
          <a:prstGeom prst="chevron">
            <a:avLst>
              <a:gd name="adj" fmla="val 5298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Rectangle 5">
            <a:extLst>
              <a:ext uri="{FF2B5EF4-FFF2-40B4-BE49-F238E27FC236}">
                <a16:creationId xmlns:a16="http://schemas.microsoft.com/office/drawing/2014/main" xmlns="" id="{372E6874-8650-421A-B1DB-D3D654E23E22}"/>
              </a:ext>
            </a:extLst>
          </p:cNvPr>
          <p:cNvSpPr/>
          <p:nvPr/>
        </p:nvSpPr>
        <p:spPr>
          <a:xfrm rot="10800000">
            <a:off x="3463762" y="4260317"/>
            <a:ext cx="235966" cy="2755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Rectangle 6">
            <a:extLst>
              <a:ext uri="{FF2B5EF4-FFF2-40B4-BE49-F238E27FC236}">
                <a16:creationId xmlns:a16="http://schemas.microsoft.com/office/drawing/2014/main" xmlns="" id="{CE2654BA-2AB2-44D5-9E8D-E007D5F74C89}"/>
              </a:ext>
            </a:extLst>
          </p:cNvPr>
          <p:cNvSpPr/>
          <p:nvPr/>
        </p:nvSpPr>
        <p:spPr>
          <a:xfrm rot="10800000">
            <a:off x="3463762" y="3370230"/>
            <a:ext cx="235966" cy="2755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7242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9" grpId="0"/>
      <p:bldP spid="22" grpId="0"/>
      <p:bldP spid="24" grpId="0"/>
      <p:bldP spid="27" grpId="0"/>
      <p:bldP spid="30" grpId="0"/>
      <p:bldP spid="47" grpId="0"/>
      <p:bldP spid="52" grpId="0" animBg="1"/>
      <p:bldP spid="53" grpId="0" animBg="1"/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err="1" smtClean="0">
                <a:solidFill>
                  <a:schemeClr val="accent3"/>
                </a:solidFill>
              </a:rPr>
              <a:t>Kebutuhan</a:t>
            </a:r>
            <a:r>
              <a:rPr lang="en-US" altLang="ko-KR" sz="4400" dirty="0" smtClean="0">
                <a:solidFill>
                  <a:schemeClr val="accent3"/>
                </a:solidFill>
              </a:rPr>
              <a:t> </a:t>
            </a:r>
            <a:r>
              <a:rPr lang="en-US" altLang="ko-KR" sz="4400" dirty="0" err="1" smtClean="0">
                <a:solidFill>
                  <a:schemeClr val="tx1"/>
                </a:solidFill>
              </a:rPr>
              <a:t>Fungsional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24700" y="1761050"/>
            <a:ext cx="825409" cy="82540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6" name="Oval 15"/>
          <p:cNvSpPr/>
          <p:nvPr/>
        </p:nvSpPr>
        <p:spPr>
          <a:xfrm>
            <a:off x="5024700" y="2974891"/>
            <a:ext cx="825409" cy="8254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7" name="Oval 16"/>
          <p:cNvSpPr/>
          <p:nvPr/>
        </p:nvSpPr>
        <p:spPr>
          <a:xfrm>
            <a:off x="5024700" y="4188733"/>
            <a:ext cx="825409" cy="8254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5" name="TextBox 24"/>
          <p:cNvSpPr txBox="1"/>
          <p:nvPr/>
        </p:nvSpPr>
        <p:spPr>
          <a:xfrm>
            <a:off x="5923346" y="2018052"/>
            <a:ext cx="3774886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Pengguna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23346" y="3225205"/>
            <a:ext cx="3774886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Admin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23346" y="4432159"/>
            <a:ext cx="3774886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Kurir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ound Same Side Corner Rectangle 8">
            <a:extLst>
              <a:ext uri="{FF2B5EF4-FFF2-40B4-BE49-F238E27FC236}">
                <a16:creationId xmlns:a16="http://schemas.microsoft.com/office/drawing/2014/main" xmlns="" id="{E4451B41-2F0A-4F98-8F16-0D0192492445}"/>
              </a:ext>
            </a:extLst>
          </p:cNvPr>
          <p:cNvSpPr/>
          <p:nvPr/>
        </p:nvSpPr>
        <p:spPr>
          <a:xfrm>
            <a:off x="5240987" y="1938077"/>
            <a:ext cx="415230" cy="418530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Freeform 108">
            <a:extLst>
              <a:ext uri="{FF2B5EF4-FFF2-40B4-BE49-F238E27FC236}">
                <a16:creationId xmlns:a16="http://schemas.microsoft.com/office/drawing/2014/main" xmlns="" id="{6A02011B-41CE-4E20-9214-001F7D847E12}"/>
              </a:ext>
            </a:extLst>
          </p:cNvPr>
          <p:cNvSpPr/>
          <p:nvPr/>
        </p:nvSpPr>
        <p:spPr>
          <a:xfrm>
            <a:off x="5186475" y="3110448"/>
            <a:ext cx="482805" cy="492501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ound Same Side Corner Rectangle 8">
            <a:extLst>
              <a:ext uri="{FF2B5EF4-FFF2-40B4-BE49-F238E27FC236}">
                <a16:creationId xmlns:a16="http://schemas.microsoft.com/office/drawing/2014/main" xmlns="" id="{DB67113F-D303-42DA-95BD-610BBED8BE92}"/>
              </a:ext>
            </a:extLst>
          </p:cNvPr>
          <p:cNvSpPr/>
          <p:nvPr/>
        </p:nvSpPr>
        <p:spPr>
          <a:xfrm>
            <a:off x="5325722" y="4280870"/>
            <a:ext cx="223363" cy="64113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9891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animBg="1"/>
      <p:bldP spid="16" grpId="0" animBg="1"/>
      <p:bldP spid="17" grpId="0" animBg="1"/>
      <p:bldP spid="25" grpId="0"/>
      <p:bldP spid="37" grpId="0"/>
      <p:bldP spid="40" grpId="0"/>
      <p:bldP spid="26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44302"/>
            <a:ext cx="12192000" cy="768085"/>
          </a:xfrm>
        </p:spPr>
        <p:txBody>
          <a:bodyPr/>
          <a:lstStyle/>
          <a:p>
            <a:r>
              <a:rPr lang="en-US" altLang="ko-KR" b="1" dirty="0" err="1" smtClean="0"/>
              <a:t>Aktor</a:t>
            </a:r>
            <a:endParaRPr lang="ko-KR" alt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3676092" y="2585606"/>
            <a:ext cx="841537" cy="2216396"/>
            <a:chOff x="798294" y="1135284"/>
            <a:chExt cx="1366873" cy="3600000"/>
          </a:xfrm>
          <a:solidFill>
            <a:schemeClr val="accent1"/>
          </a:solidFill>
        </p:grpSpPr>
        <p:sp>
          <p:nvSpPr>
            <p:cNvPr id="7" name="Round Same Side Corner Rectangle 8"/>
            <p:cNvSpPr>
              <a:spLocks noChangeAspect="1"/>
            </p:cNvSpPr>
            <p:nvPr/>
          </p:nvSpPr>
          <p:spPr>
            <a:xfrm>
              <a:off x="1172247" y="1135284"/>
              <a:ext cx="618968" cy="360000"/>
            </a:xfrm>
            <a:custGeom>
              <a:avLst/>
              <a:gdLst/>
              <a:ahLst/>
              <a:cxnLst/>
              <a:rect l="l" t="t" r="r" b="b"/>
              <a:pathLst>
                <a:path w="618968" h="360000">
                  <a:moveTo>
                    <a:pt x="309484" y="0"/>
                  </a:moveTo>
                  <a:cubicBezTo>
                    <a:pt x="480408" y="0"/>
                    <a:pt x="618968" y="138560"/>
                    <a:pt x="618968" y="309483"/>
                  </a:cubicBezTo>
                  <a:lnTo>
                    <a:pt x="613875" y="360000"/>
                  </a:lnTo>
                  <a:lnTo>
                    <a:pt x="5093" y="360000"/>
                  </a:lnTo>
                  <a:cubicBezTo>
                    <a:pt x="1413" y="343670"/>
                    <a:pt x="0" y="326742"/>
                    <a:pt x="0" y="309483"/>
                  </a:cubicBezTo>
                  <a:cubicBezTo>
                    <a:pt x="0" y="138560"/>
                    <a:pt x="138561" y="0"/>
                    <a:pt x="30948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ound Same Side Corner Rectangle 8"/>
            <p:cNvSpPr>
              <a:spLocks noChangeAspect="1"/>
            </p:cNvSpPr>
            <p:nvPr/>
          </p:nvSpPr>
          <p:spPr>
            <a:xfrm>
              <a:off x="935085" y="1495284"/>
              <a:ext cx="1093290" cy="360000"/>
            </a:xfrm>
            <a:custGeom>
              <a:avLst/>
              <a:gdLst/>
              <a:ahLst/>
              <a:cxnLst/>
              <a:rect l="l" t="t" r="r" b="b"/>
              <a:pathLst>
                <a:path w="1093290" h="360000">
                  <a:moveTo>
                    <a:pt x="120297" y="328818"/>
                  </a:moveTo>
                  <a:lnTo>
                    <a:pt x="972993" y="328818"/>
                  </a:lnTo>
                  <a:cubicBezTo>
                    <a:pt x="1016682" y="328818"/>
                    <a:pt x="1057826" y="339716"/>
                    <a:pt x="1093290" y="360000"/>
                  </a:cubicBezTo>
                  <a:lnTo>
                    <a:pt x="0" y="360000"/>
                  </a:lnTo>
                  <a:cubicBezTo>
                    <a:pt x="35464" y="339716"/>
                    <a:pt x="76608" y="328818"/>
                    <a:pt x="120297" y="328818"/>
                  </a:cubicBezTo>
                  <a:close/>
                  <a:moveTo>
                    <a:pt x="242255" y="0"/>
                  </a:moveTo>
                  <a:lnTo>
                    <a:pt x="851037" y="0"/>
                  </a:lnTo>
                  <a:cubicBezTo>
                    <a:pt x="827819" y="146975"/>
                    <a:pt x="700311" y="258967"/>
                    <a:pt x="546646" y="258967"/>
                  </a:cubicBezTo>
                  <a:cubicBezTo>
                    <a:pt x="392981" y="258967"/>
                    <a:pt x="265473" y="146975"/>
                    <a:pt x="24225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Round Same Side Corner Rectangle 8"/>
            <p:cNvSpPr>
              <a:spLocks noChangeAspect="1"/>
            </p:cNvSpPr>
            <p:nvPr/>
          </p:nvSpPr>
          <p:spPr>
            <a:xfrm>
              <a:off x="798294" y="185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36791" y="0"/>
                  </a:moveTo>
                  <a:lnTo>
                    <a:pt x="1230081" y="0"/>
                  </a:lnTo>
                  <a:cubicBezTo>
                    <a:pt x="1311706" y="42198"/>
                    <a:pt x="1366872" y="127610"/>
                    <a:pt x="1366872" y="225906"/>
                  </a:cubicBezTo>
                  <a:lnTo>
                    <a:pt x="1366872" y="360000"/>
                  </a:lnTo>
                  <a:lnTo>
                    <a:pt x="0" y="360000"/>
                  </a:lnTo>
                  <a:lnTo>
                    <a:pt x="0" y="225906"/>
                  </a:lnTo>
                  <a:cubicBezTo>
                    <a:pt x="0" y="127610"/>
                    <a:pt x="55166" y="42198"/>
                    <a:pt x="1367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Round Same Side Corner Rectangle 8"/>
            <p:cNvSpPr>
              <a:spLocks noChangeAspect="1"/>
            </p:cNvSpPr>
            <p:nvPr/>
          </p:nvSpPr>
          <p:spPr>
            <a:xfrm>
              <a:off x="798294" y="2215284"/>
              <a:ext cx="1366873" cy="360000"/>
            </a:xfrm>
            <a:custGeom>
              <a:avLst/>
              <a:gdLst/>
              <a:ahLst/>
              <a:cxnLst/>
              <a:rect l="l" t="t" r="r" b="b"/>
              <a:pathLst>
                <a:path w="1366873" h="360000">
                  <a:moveTo>
                    <a:pt x="0" y="0"/>
                  </a:moveTo>
                  <a:lnTo>
                    <a:pt x="1366872" y="0"/>
                  </a:lnTo>
                  <a:lnTo>
                    <a:pt x="1366872" y="106805"/>
                  </a:lnTo>
                  <a:lnTo>
                    <a:pt x="1366873" y="106805"/>
                  </a:lnTo>
                  <a:lnTo>
                    <a:pt x="1366873" y="360000"/>
                  </a:lnTo>
                  <a:lnTo>
                    <a:pt x="1102603" y="360000"/>
                  </a:lnTo>
                  <a:lnTo>
                    <a:pt x="1102603" y="195949"/>
                  </a:lnTo>
                  <a:lnTo>
                    <a:pt x="1063282" y="195949"/>
                  </a:lnTo>
                  <a:lnTo>
                    <a:pt x="1062792" y="360000"/>
                  </a:lnTo>
                  <a:lnTo>
                    <a:pt x="303100" y="360000"/>
                  </a:lnTo>
                  <a:cubicBezTo>
                    <a:pt x="303263" y="305317"/>
                    <a:pt x="303426" y="250633"/>
                    <a:pt x="303590" y="195949"/>
                  </a:cubicBezTo>
                  <a:lnTo>
                    <a:pt x="264271" y="195949"/>
                  </a:lnTo>
                  <a:lnTo>
                    <a:pt x="264271" y="360000"/>
                  </a:lnTo>
                  <a:lnTo>
                    <a:pt x="1" y="360000"/>
                  </a:lnTo>
                  <a:lnTo>
                    <a:pt x="1" y="195949"/>
                  </a:lnTo>
                  <a:lnTo>
                    <a:pt x="0" y="1959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Round Same Side Corner Rectangle 8"/>
            <p:cNvSpPr>
              <a:spLocks noChangeAspect="1"/>
            </p:cNvSpPr>
            <p:nvPr/>
          </p:nvSpPr>
          <p:spPr>
            <a:xfrm>
              <a:off x="798295" y="257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360000"/>
                  </a:lnTo>
                  <a:lnTo>
                    <a:pt x="1102602" y="360000"/>
                  </a:lnTo>
                  <a:close/>
                  <a:moveTo>
                    <a:pt x="303099" y="0"/>
                  </a:moveTo>
                  <a:lnTo>
                    <a:pt x="1062791" y="0"/>
                  </a:lnTo>
                  <a:lnTo>
                    <a:pt x="1061715" y="360000"/>
                  </a:lnTo>
                  <a:lnTo>
                    <a:pt x="302023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ound Same Side Corner Rectangle 8"/>
            <p:cNvSpPr>
              <a:spLocks noChangeAspect="1"/>
            </p:cNvSpPr>
            <p:nvPr/>
          </p:nvSpPr>
          <p:spPr>
            <a:xfrm>
              <a:off x="798295" y="293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93634"/>
                  </a:lnTo>
                  <a:cubicBezTo>
                    <a:pt x="1366872" y="166610"/>
                    <a:pt x="1307713" y="225768"/>
                    <a:pt x="1234737" y="225768"/>
                  </a:cubicBezTo>
                  <a:cubicBezTo>
                    <a:pt x="1161761" y="225768"/>
                    <a:pt x="1102602" y="166610"/>
                    <a:pt x="1102602" y="93634"/>
                  </a:cubicBezTo>
                  <a:close/>
                  <a:moveTo>
                    <a:pt x="302023" y="0"/>
                  </a:moveTo>
                  <a:lnTo>
                    <a:pt x="1061715" y="0"/>
                  </a:lnTo>
                  <a:lnTo>
                    <a:pt x="1060639" y="360000"/>
                  </a:lnTo>
                  <a:lnTo>
                    <a:pt x="726527" y="360000"/>
                  </a:lnTo>
                  <a:lnTo>
                    <a:pt x="726527" y="314913"/>
                  </a:lnTo>
                  <a:lnTo>
                    <a:pt x="627437" y="314913"/>
                  </a:lnTo>
                  <a:lnTo>
                    <a:pt x="627437" y="360000"/>
                  </a:lnTo>
                  <a:lnTo>
                    <a:pt x="300947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93634"/>
                  </a:lnTo>
                  <a:cubicBezTo>
                    <a:pt x="264270" y="166610"/>
                    <a:pt x="205112" y="225768"/>
                    <a:pt x="132135" y="225768"/>
                  </a:cubicBezTo>
                  <a:cubicBezTo>
                    <a:pt x="59159" y="225768"/>
                    <a:pt x="0" y="166610"/>
                    <a:pt x="0" y="9363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Round Same Side Corner Rectangle 8"/>
            <p:cNvSpPr>
              <a:spLocks noChangeAspect="1"/>
            </p:cNvSpPr>
            <p:nvPr/>
          </p:nvSpPr>
          <p:spPr>
            <a:xfrm>
              <a:off x="1098166" y="329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6656" y="0"/>
                  </a:moveTo>
                  <a:lnTo>
                    <a:pt x="760768" y="0"/>
                  </a:lnTo>
                  <a:lnTo>
                    <a:pt x="759691" y="360000"/>
                  </a:lnTo>
                  <a:lnTo>
                    <a:pt x="426656" y="360000"/>
                  </a:lnTo>
                  <a:close/>
                  <a:moveTo>
                    <a:pt x="1076" y="0"/>
                  </a:moveTo>
                  <a:lnTo>
                    <a:pt x="327566" y="0"/>
                  </a:lnTo>
                  <a:lnTo>
                    <a:pt x="327566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Round Same Side Corner Rectangle 8"/>
            <p:cNvSpPr>
              <a:spLocks noChangeAspect="1"/>
            </p:cNvSpPr>
            <p:nvPr/>
          </p:nvSpPr>
          <p:spPr>
            <a:xfrm>
              <a:off x="1097090" y="3655284"/>
              <a:ext cx="760767" cy="360000"/>
            </a:xfrm>
            <a:custGeom>
              <a:avLst/>
              <a:gdLst/>
              <a:ahLst/>
              <a:cxnLst/>
              <a:rect l="l" t="t" r="r" b="b"/>
              <a:pathLst>
                <a:path w="760767" h="360000">
                  <a:moveTo>
                    <a:pt x="427732" y="0"/>
                  </a:moveTo>
                  <a:lnTo>
                    <a:pt x="760767" y="0"/>
                  </a:lnTo>
                  <a:lnTo>
                    <a:pt x="759691" y="360000"/>
                  </a:lnTo>
                  <a:lnTo>
                    <a:pt x="427732" y="360000"/>
                  </a:lnTo>
                  <a:close/>
                  <a:moveTo>
                    <a:pt x="1076" y="0"/>
                  </a:moveTo>
                  <a:lnTo>
                    <a:pt x="328642" y="0"/>
                  </a:lnTo>
                  <a:lnTo>
                    <a:pt x="328642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ound Same Side Corner Rectangle 8"/>
            <p:cNvSpPr>
              <a:spLocks noChangeAspect="1"/>
            </p:cNvSpPr>
            <p:nvPr/>
          </p:nvSpPr>
          <p:spPr>
            <a:xfrm>
              <a:off x="1096013" y="401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8809" y="0"/>
                  </a:moveTo>
                  <a:lnTo>
                    <a:pt x="760768" y="0"/>
                  </a:lnTo>
                  <a:lnTo>
                    <a:pt x="759692" y="360000"/>
                  </a:lnTo>
                  <a:lnTo>
                    <a:pt x="428809" y="360000"/>
                  </a:lnTo>
                  <a:close/>
                  <a:moveTo>
                    <a:pt x="1077" y="0"/>
                  </a:moveTo>
                  <a:lnTo>
                    <a:pt x="329719" y="0"/>
                  </a:lnTo>
                  <a:lnTo>
                    <a:pt x="329719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ound Same Side Corner Rectangle 8"/>
            <p:cNvSpPr>
              <a:spLocks noChangeAspect="1"/>
            </p:cNvSpPr>
            <p:nvPr/>
          </p:nvSpPr>
          <p:spPr>
            <a:xfrm>
              <a:off x="1095431" y="4375284"/>
              <a:ext cx="760274" cy="360000"/>
            </a:xfrm>
            <a:custGeom>
              <a:avLst/>
              <a:gdLst/>
              <a:ahLst/>
              <a:cxnLst/>
              <a:rect l="l" t="t" r="r" b="b"/>
              <a:pathLst>
                <a:path w="760274" h="360000">
                  <a:moveTo>
                    <a:pt x="429391" y="0"/>
                  </a:moveTo>
                  <a:lnTo>
                    <a:pt x="760274" y="0"/>
                  </a:lnTo>
                  <a:cubicBezTo>
                    <a:pt x="760080" y="64950"/>
                    <a:pt x="759886" y="129900"/>
                    <a:pt x="759692" y="194850"/>
                  </a:cubicBezTo>
                  <a:cubicBezTo>
                    <a:pt x="759692" y="286060"/>
                    <a:pt x="685751" y="360000"/>
                    <a:pt x="594541" y="360000"/>
                  </a:cubicBezTo>
                  <a:cubicBezTo>
                    <a:pt x="503331" y="360000"/>
                    <a:pt x="429391" y="286060"/>
                    <a:pt x="429391" y="194850"/>
                  </a:cubicBezTo>
                  <a:close/>
                  <a:moveTo>
                    <a:pt x="583" y="0"/>
                  </a:moveTo>
                  <a:lnTo>
                    <a:pt x="330301" y="0"/>
                  </a:lnTo>
                  <a:lnTo>
                    <a:pt x="330301" y="194849"/>
                  </a:lnTo>
                  <a:cubicBezTo>
                    <a:pt x="330301" y="286059"/>
                    <a:pt x="256361" y="359999"/>
                    <a:pt x="165151" y="359999"/>
                  </a:cubicBezTo>
                  <a:cubicBezTo>
                    <a:pt x="73941" y="359999"/>
                    <a:pt x="0" y="286059"/>
                    <a:pt x="0" y="19484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652484" y="2585606"/>
            <a:ext cx="841537" cy="2216396"/>
            <a:chOff x="798294" y="1135284"/>
            <a:chExt cx="1366873" cy="3600000"/>
          </a:xfrm>
        </p:grpSpPr>
        <p:sp>
          <p:nvSpPr>
            <p:cNvPr id="18" name="Round Same Side Corner Rectangle 8"/>
            <p:cNvSpPr>
              <a:spLocks noChangeAspect="1"/>
            </p:cNvSpPr>
            <p:nvPr/>
          </p:nvSpPr>
          <p:spPr>
            <a:xfrm>
              <a:off x="1172247" y="1135284"/>
              <a:ext cx="618968" cy="360000"/>
            </a:xfrm>
            <a:custGeom>
              <a:avLst/>
              <a:gdLst/>
              <a:ahLst/>
              <a:cxnLst/>
              <a:rect l="l" t="t" r="r" b="b"/>
              <a:pathLst>
                <a:path w="618968" h="360000">
                  <a:moveTo>
                    <a:pt x="309484" y="0"/>
                  </a:moveTo>
                  <a:cubicBezTo>
                    <a:pt x="480408" y="0"/>
                    <a:pt x="618968" y="138560"/>
                    <a:pt x="618968" y="309483"/>
                  </a:cubicBezTo>
                  <a:lnTo>
                    <a:pt x="613875" y="360000"/>
                  </a:lnTo>
                  <a:lnTo>
                    <a:pt x="5093" y="360000"/>
                  </a:lnTo>
                  <a:cubicBezTo>
                    <a:pt x="1413" y="343670"/>
                    <a:pt x="0" y="326742"/>
                    <a:pt x="0" y="309483"/>
                  </a:cubicBezTo>
                  <a:cubicBezTo>
                    <a:pt x="0" y="138560"/>
                    <a:pt x="138561" y="0"/>
                    <a:pt x="30948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Round Same Side Corner Rectangle 8"/>
            <p:cNvSpPr>
              <a:spLocks noChangeAspect="1"/>
            </p:cNvSpPr>
            <p:nvPr/>
          </p:nvSpPr>
          <p:spPr>
            <a:xfrm>
              <a:off x="935085" y="1495284"/>
              <a:ext cx="1093290" cy="360000"/>
            </a:xfrm>
            <a:custGeom>
              <a:avLst/>
              <a:gdLst/>
              <a:ahLst/>
              <a:cxnLst/>
              <a:rect l="l" t="t" r="r" b="b"/>
              <a:pathLst>
                <a:path w="1093290" h="360000">
                  <a:moveTo>
                    <a:pt x="120297" y="328818"/>
                  </a:moveTo>
                  <a:lnTo>
                    <a:pt x="972993" y="328818"/>
                  </a:lnTo>
                  <a:cubicBezTo>
                    <a:pt x="1016682" y="328818"/>
                    <a:pt x="1057826" y="339716"/>
                    <a:pt x="1093290" y="360000"/>
                  </a:cubicBezTo>
                  <a:lnTo>
                    <a:pt x="0" y="360000"/>
                  </a:lnTo>
                  <a:cubicBezTo>
                    <a:pt x="35464" y="339716"/>
                    <a:pt x="76608" y="328818"/>
                    <a:pt x="120297" y="328818"/>
                  </a:cubicBezTo>
                  <a:close/>
                  <a:moveTo>
                    <a:pt x="242255" y="0"/>
                  </a:moveTo>
                  <a:lnTo>
                    <a:pt x="851037" y="0"/>
                  </a:lnTo>
                  <a:cubicBezTo>
                    <a:pt x="827819" y="146975"/>
                    <a:pt x="700311" y="258967"/>
                    <a:pt x="546646" y="258967"/>
                  </a:cubicBezTo>
                  <a:cubicBezTo>
                    <a:pt x="392981" y="258967"/>
                    <a:pt x="265473" y="146975"/>
                    <a:pt x="24225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ound Same Side Corner Rectangle 8"/>
            <p:cNvSpPr>
              <a:spLocks noChangeAspect="1"/>
            </p:cNvSpPr>
            <p:nvPr/>
          </p:nvSpPr>
          <p:spPr>
            <a:xfrm>
              <a:off x="798294" y="185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36791" y="0"/>
                  </a:moveTo>
                  <a:lnTo>
                    <a:pt x="1230081" y="0"/>
                  </a:lnTo>
                  <a:cubicBezTo>
                    <a:pt x="1311706" y="42198"/>
                    <a:pt x="1366872" y="127610"/>
                    <a:pt x="1366872" y="225906"/>
                  </a:cubicBezTo>
                  <a:lnTo>
                    <a:pt x="1366872" y="360000"/>
                  </a:lnTo>
                  <a:lnTo>
                    <a:pt x="0" y="360000"/>
                  </a:lnTo>
                  <a:lnTo>
                    <a:pt x="0" y="225906"/>
                  </a:lnTo>
                  <a:cubicBezTo>
                    <a:pt x="0" y="127610"/>
                    <a:pt x="55166" y="42198"/>
                    <a:pt x="13679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Round Same Side Corner Rectangle 8"/>
            <p:cNvSpPr>
              <a:spLocks noChangeAspect="1"/>
            </p:cNvSpPr>
            <p:nvPr/>
          </p:nvSpPr>
          <p:spPr>
            <a:xfrm>
              <a:off x="798294" y="2215284"/>
              <a:ext cx="1366873" cy="360000"/>
            </a:xfrm>
            <a:custGeom>
              <a:avLst/>
              <a:gdLst/>
              <a:ahLst/>
              <a:cxnLst/>
              <a:rect l="l" t="t" r="r" b="b"/>
              <a:pathLst>
                <a:path w="1366873" h="360000">
                  <a:moveTo>
                    <a:pt x="0" y="0"/>
                  </a:moveTo>
                  <a:lnTo>
                    <a:pt x="1366872" y="0"/>
                  </a:lnTo>
                  <a:lnTo>
                    <a:pt x="1366872" y="106805"/>
                  </a:lnTo>
                  <a:lnTo>
                    <a:pt x="1366873" y="106805"/>
                  </a:lnTo>
                  <a:lnTo>
                    <a:pt x="1366873" y="360000"/>
                  </a:lnTo>
                  <a:lnTo>
                    <a:pt x="1102603" y="360000"/>
                  </a:lnTo>
                  <a:lnTo>
                    <a:pt x="1102603" y="195949"/>
                  </a:lnTo>
                  <a:lnTo>
                    <a:pt x="1063282" y="195949"/>
                  </a:lnTo>
                  <a:lnTo>
                    <a:pt x="1062792" y="360000"/>
                  </a:lnTo>
                  <a:lnTo>
                    <a:pt x="303100" y="360000"/>
                  </a:lnTo>
                  <a:cubicBezTo>
                    <a:pt x="303263" y="305317"/>
                    <a:pt x="303426" y="250633"/>
                    <a:pt x="303590" y="195949"/>
                  </a:cubicBezTo>
                  <a:lnTo>
                    <a:pt x="264271" y="195949"/>
                  </a:lnTo>
                  <a:lnTo>
                    <a:pt x="264271" y="360000"/>
                  </a:lnTo>
                  <a:lnTo>
                    <a:pt x="1" y="360000"/>
                  </a:lnTo>
                  <a:lnTo>
                    <a:pt x="1" y="195949"/>
                  </a:lnTo>
                  <a:lnTo>
                    <a:pt x="0" y="19594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Round Same Side Corner Rectangle 8"/>
            <p:cNvSpPr>
              <a:spLocks noChangeAspect="1"/>
            </p:cNvSpPr>
            <p:nvPr/>
          </p:nvSpPr>
          <p:spPr>
            <a:xfrm>
              <a:off x="798295" y="257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360000"/>
                  </a:lnTo>
                  <a:lnTo>
                    <a:pt x="1102602" y="360000"/>
                  </a:lnTo>
                  <a:close/>
                  <a:moveTo>
                    <a:pt x="303099" y="0"/>
                  </a:moveTo>
                  <a:lnTo>
                    <a:pt x="1062791" y="0"/>
                  </a:lnTo>
                  <a:lnTo>
                    <a:pt x="1061715" y="360000"/>
                  </a:lnTo>
                  <a:lnTo>
                    <a:pt x="302023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Round Same Side Corner Rectangle 8"/>
            <p:cNvSpPr>
              <a:spLocks noChangeAspect="1"/>
            </p:cNvSpPr>
            <p:nvPr/>
          </p:nvSpPr>
          <p:spPr>
            <a:xfrm>
              <a:off x="798295" y="293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93634"/>
                  </a:lnTo>
                  <a:cubicBezTo>
                    <a:pt x="1366872" y="166610"/>
                    <a:pt x="1307713" y="225768"/>
                    <a:pt x="1234737" y="225768"/>
                  </a:cubicBezTo>
                  <a:cubicBezTo>
                    <a:pt x="1161761" y="225768"/>
                    <a:pt x="1102602" y="166610"/>
                    <a:pt x="1102602" y="93634"/>
                  </a:cubicBezTo>
                  <a:close/>
                  <a:moveTo>
                    <a:pt x="302023" y="0"/>
                  </a:moveTo>
                  <a:lnTo>
                    <a:pt x="1061715" y="0"/>
                  </a:lnTo>
                  <a:lnTo>
                    <a:pt x="1060639" y="360000"/>
                  </a:lnTo>
                  <a:lnTo>
                    <a:pt x="726527" y="360000"/>
                  </a:lnTo>
                  <a:lnTo>
                    <a:pt x="726527" y="314913"/>
                  </a:lnTo>
                  <a:lnTo>
                    <a:pt x="627437" y="314913"/>
                  </a:lnTo>
                  <a:lnTo>
                    <a:pt x="627437" y="360000"/>
                  </a:lnTo>
                  <a:lnTo>
                    <a:pt x="300947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93634"/>
                  </a:lnTo>
                  <a:cubicBezTo>
                    <a:pt x="264270" y="166610"/>
                    <a:pt x="205112" y="225768"/>
                    <a:pt x="132135" y="225768"/>
                  </a:cubicBezTo>
                  <a:cubicBezTo>
                    <a:pt x="59159" y="225768"/>
                    <a:pt x="0" y="166610"/>
                    <a:pt x="0" y="936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Round Same Side Corner Rectangle 8"/>
            <p:cNvSpPr>
              <a:spLocks noChangeAspect="1"/>
            </p:cNvSpPr>
            <p:nvPr/>
          </p:nvSpPr>
          <p:spPr>
            <a:xfrm>
              <a:off x="1098166" y="329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6656" y="0"/>
                  </a:moveTo>
                  <a:lnTo>
                    <a:pt x="760768" y="0"/>
                  </a:lnTo>
                  <a:lnTo>
                    <a:pt x="759691" y="360000"/>
                  </a:lnTo>
                  <a:lnTo>
                    <a:pt x="426656" y="360000"/>
                  </a:lnTo>
                  <a:close/>
                  <a:moveTo>
                    <a:pt x="1076" y="0"/>
                  </a:moveTo>
                  <a:lnTo>
                    <a:pt x="327566" y="0"/>
                  </a:lnTo>
                  <a:lnTo>
                    <a:pt x="327566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Round Same Side Corner Rectangle 8"/>
            <p:cNvSpPr>
              <a:spLocks noChangeAspect="1"/>
            </p:cNvSpPr>
            <p:nvPr/>
          </p:nvSpPr>
          <p:spPr>
            <a:xfrm>
              <a:off x="1097090" y="3655284"/>
              <a:ext cx="760767" cy="360000"/>
            </a:xfrm>
            <a:custGeom>
              <a:avLst/>
              <a:gdLst/>
              <a:ahLst/>
              <a:cxnLst/>
              <a:rect l="l" t="t" r="r" b="b"/>
              <a:pathLst>
                <a:path w="760767" h="360000">
                  <a:moveTo>
                    <a:pt x="427732" y="0"/>
                  </a:moveTo>
                  <a:lnTo>
                    <a:pt x="760767" y="0"/>
                  </a:lnTo>
                  <a:lnTo>
                    <a:pt x="759691" y="360000"/>
                  </a:lnTo>
                  <a:lnTo>
                    <a:pt x="427732" y="360000"/>
                  </a:lnTo>
                  <a:close/>
                  <a:moveTo>
                    <a:pt x="1076" y="0"/>
                  </a:moveTo>
                  <a:lnTo>
                    <a:pt x="328642" y="0"/>
                  </a:lnTo>
                  <a:lnTo>
                    <a:pt x="328642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Round Same Side Corner Rectangle 8"/>
            <p:cNvSpPr>
              <a:spLocks noChangeAspect="1"/>
            </p:cNvSpPr>
            <p:nvPr/>
          </p:nvSpPr>
          <p:spPr>
            <a:xfrm>
              <a:off x="1096014" y="4015285"/>
              <a:ext cx="760767" cy="360001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8809" y="0"/>
                  </a:moveTo>
                  <a:lnTo>
                    <a:pt x="760768" y="0"/>
                  </a:lnTo>
                  <a:lnTo>
                    <a:pt x="759692" y="360000"/>
                  </a:lnTo>
                  <a:lnTo>
                    <a:pt x="428809" y="360000"/>
                  </a:lnTo>
                  <a:close/>
                  <a:moveTo>
                    <a:pt x="1077" y="0"/>
                  </a:moveTo>
                  <a:lnTo>
                    <a:pt x="329719" y="0"/>
                  </a:lnTo>
                  <a:lnTo>
                    <a:pt x="329719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Round Same Side Corner Rectangle 8"/>
            <p:cNvSpPr>
              <a:spLocks noChangeAspect="1"/>
            </p:cNvSpPr>
            <p:nvPr/>
          </p:nvSpPr>
          <p:spPr>
            <a:xfrm>
              <a:off x="1095431" y="4375283"/>
              <a:ext cx="760274" cy="360001"/>
            </a:xfrm>
            <a:custGeom>
              <a:avLst/>
              <a:gdLst/>
              <a:ahLst/>
              <a:cxnLst/>
              <a:rect l="l" t="t" r="r" b="b"/>
              <a:pathLst>
                <a:path w="760274" h="360000">
                  <a:moveTo>
                    <a:pt x="429391" y="0"/>
                  </a:moveTo>
                  <a:lnTo>
                    <a:pt x="760274" y="0"/>
                  </a:lnTo>
                  <a:cubicBezTo>
                    <a:pt x="760080" y="64950"/>
                    <a:pt x="759886" y="129900"/>
                    <a:pt x="759692" y="194850"/>
                  </a:cubicBezTo>
                  <a:cubicBezTo>
                    <a:pt x="759692" y="286060"/>
                    <a:pt x="685751" y="360000"/>
                    <a:pt x="594541" y="360000"/>
                  </a:cubicBezTo>
                  <a:cubicBezTo>
                    <a:pt x="503331" y="360000"/>
                    <a:pt x="429391" y="286060"/>
                    <a:pt x="429391" y="194850"/>
                  </a:cubicBezTo>
                  <a:close/>
                  <a:moveTo>
                    <a:pt x="583" y="0"/>
                  </a:moveTo>
                  <a:lnTo>
                    <a:pt x="330301" y="0"/>
                  </a:lnTo>
                  <a:lnTo>
                    <a:pt x="330301" y="194849"/>
                  </a:lnTo>
                  <a:cubicBezTo>
                    <a:pt x="330301" y="286059"/>
                    <a:pt x="256361" y="359999"/>
                    <a:pt x="165151" y="359999"/>
                  </a:cubicBezTo>
                  <a:cubicBezTo>
                    <a:pt x="73941" y="359999"/>
                    <a:pt x="0" y="286059"/>
                    <a:pt x="0" y="1948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81108" y="2604523"/>
            <a:ext cx="841537" cy="2216396"/>
            <a:chOff x="798294" y="1135284"/>
            <a:chExt cx="1366873" cy="3600000"/>
          </a:xfrm>
          <a:solidFill>
            <a:srgbClr val="0DD2D9"/>
          </a:solidFill>
        </p:grpSpPr>
        <p:sp>
          <p:nvSpPr>
            <p:cNvPr id="29" name="Round Same Side Corner Rectangle 8"/>
            <p:cNvSpPr>
              <a:spLocks noChangeAspect="1"/>
            </p:cNvSpPr>
            <p:nvPr/>
          </p:nvSpPr>
          <p:spPr>
            <a:xfrm>
              <a:off x="1172247" y="1135284"/>
              <a:ext cx="618968" cy="360000"/>
            </a:xfrm>
            <a:custGeom>
              <a:avLst/>
              <a:gdLst/>
              <a:ahLst/>
              <a:cxnLst/>
              <a:rect l="l" t="t" r="r" b="b"/>
              <a:pathLst>
                <a:path w="618968" h="360000">
                  <a:moveTo>
                    <a:pt x="309484" y="0"/>
                  </a:moveTo>
                  <a:cubicBezTo>
                    <a:pt x="480408" y="0"/>
                    <a:pt x="618968" y="138560"/>
                    <a:pt x="618968" y="309483"/>
                  </a:cubicBezTo>
                  <a:lnTo>
                    <a:pt x="613875" y="360000"/>
                  </a:lnTo>
                  <a:lnTo>
                    <a:pt x="5093" y="360000"/>
                  </a:lnTo>
                  <a:cubicBezTo>
                    <a:pt x="1413" y="343670"/>
                    <a:pt x="0" y="326742"/>
                    <a:pt x="0" y="309483"/>
                  </a:cubicBezTo>
                  <a:cubicBezTo>
                    <a:pt x="0" y="138560"/>
                    <a:pt x="138561" y="0"/>
                    <a:pt x="30948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Round Same Side Corner Rectangle 8"/>
            <p:cNvSpPr>
              <a:spLocks noChangeAspect="1"/>
            </p:cNvSpPr>
            <p:nvPr/>
          </p:nvSpPr>
          <p:spPr>
            <a:xfrm>
              <a:off x="935085" y="1495284"/>
              <a:ext cx="1093290" cy="360000"/>
            </a:xfrm>
            <a:custGeom>
              <a:avLst/>
              <a:gdLst/>
              <a:ahLst/>
              <a:cxnLst/>
              <a:rect l="l" t="t" r="r" b="b"/>
              <a:pathLst>
                <a:path w="1093290" h="360000">
                  <a:moveTo>
                    <a:pt x="120297" y="328818"/>
                  </a:moveTo>
                  <a:lnTo>
                    <a:pt x="972993" y="328818"/>
                  </a:lnTo>
                  <a:cubicBezTo>
                    <a:pt x="1016682" y="328818"/>
                    <a:pt x="1057826" y="339716"/>
                    <a:pt x="1093290" y="360000"/>
                  </a:cubicBezTo>
                  <a:lnTo>
                    <a:pt x="0" y="360000"/>
                  </a:lnTo>
                  <a:cubicBezTo>
                    <a:pt x="35464" y="339716"/>
                    <a:pt x="76608" y="328818"/>
                    <a:pt x="120297" y="328818"/>
                  </a:cubicBezTo>
                  <a:close/>
                  <a:moveTo>
                    <a:pt x="242255" y="0"/>
                  </a:moveTo>
                  <a:lnTo>
                    <a:pt x="851037" y="0"/>
                  </a:lnTo>
                  <a:cubicBezTo>
                    <a:pt x="827819" y="146975"/>
                    <a:pt x="700311" y="258967"/>
                    <a:pt x="546646" y="258967"/>
                  </a:cubicBezTo>
                  <a:cubicBezTo>
                    <a:pt x="392981" y="258967"/>
                    <a:pt x="265473" y="146975"/>
                    <a:pt x="24225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Round Same Side Corner Rectangle 8"/>
            <p:cNvSpPr>
              <a:spLocks noChangeAspect="1"/>
            </p:cNvSpPr>
            <p:nvPr/>
          </p:nvSpPr>
          <p:spPr>
            <a:xfrm>
              <a:off x="798294" y="185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36791" y="0"/>
                  </a:moveTo>
                  <a:lnTo>
                    <a:pt x="1230081" y="0"/>
                  </a:lnTo>
                  <a:cubicBezTo>
                    <a:pt x="1311706" y="42198"/>
                    <a:pt x="1366872" y="127610"/>
                    <a:pt x="1366872" y="225906"/>
                  </a:cubicBezTo>
                  <a:lnTo>
                    <a:pt x="1366872" y="360000"/>
                  </a:lnTo>
                  <a:lnTo>
                    <a:pt x="0" y="360000"/>
                  </a:lnTo>
                  <a:lnTo>
                    <a:pt x="0" y="225906"/>
                  </a:lnTo>
                  <a:cubicBezTo>
                    <a:pt x="0" y="127610"/>
                    <a:pt x="55166" y="42198"/>
                    <a:pt x="1367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Round Same Side Corner Rectangle 8"/>
            <p:cNvSpPr>
              <a:spLocks noChangeAspect="1"/>
            </p:cNvSpPr>
            <p:nvPr/>
          </p:nvSpPr>
          <p:spPr>
            <a:xfrm>
              <a:off x="798294" y="2215284"/>
              <a:ext cx="1366873" cy="360000"/>
            </a:xfrm>
            <a:custGeom>
              <a:avLst/>
              <a:gdLst/>
              <a:ahLst/>
              <a:cxnLst/>
              <a:rect l="l" t="t" r="r" b="b"/>
              <a:pathLst>
                <a:path w="1366873" h="360000">
                  <a:moveTo>
                    <a:pt x="0" y="0"/>
                  </a:moveTo>
                  <a:lnTo>
                    <a:pt x="1366872" y="0"/>
                  </a:lnTo>
                  <a:lnTo>
                    <a:pt x="1366872" y="106805"/>
                  </a:lnTo>
                  <a:lnTo>
                    <a:pt x="1366873" y="106805"/>
                  </a:lnTo>
                  <a:lnTo>
                    <a:pt x="1366873" y="360000"/>
                  </a:lnTo>
                  <a:lnTo>
                    <a:pt x="1102603" y="360000"/>
                  </a:lnTo>
                  <a:lnTo>
                    <a:pt x="1102603" y="195949"/>
                  </a:lnTo>
                  <a:lnTo>
                    <a:pt x="1063282" y="195949"/>
                  </a:lnTo>
                  <a:lnTo>
                    <a:pt x="1062792" y="360000"/>
                  </a:lnTo>
                  <a:lnTo>
                    <a:pt x="303100" y="360000"/>
                  </a:lnTo>
                  <a:cubicBezTo>
                    <a:pt x="303263" y="305317"/>
                    <a:pt x="303426" y="250633"/>
                    <a:pt x="303590" y="195949"/>
                  </a:cubicBezTo>
                  <a:lnTo>
                    <a:pt x="264271" y="195949"/>
                  </a:lnTo>
                  <a:lnTo>
                    <a:pt x="264271" y="360000"/>
                  </a:lnTo>
                  <a:lnTo>
                    <a:pt x="1" y="360000"/>
                  </a:lnTo>
                  <a:lnTo>
                    <a:pt x="1" y="195949"/>
                  </a:lnTo>
                  <a:lnTo>
                    <a:pt x="0" y="1959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Round Same Side Corner Rectangle 8"/>
            <p:cNvSpPr>
              <a:spLocks noChangeAspect="1"/>
            </p:cNvSpPr>
            <p:nvPr/>
          </p:nvSpPr>
          <p:spPr>
            <a:xfrm>
              <a:off x="798295" y="257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360000"/>
                  </a:lnTo>
                  <a:lnTo>
                    <a:pt x="1102602" y="360000"/>
                  </a:lnTo>
                  <a:close/>
                  <a:moveTo>
                    <a:pt x="303099" y="0"/>
                  </a:moveTo>
                  <a:lnTo>
                    <a:pt x="1062791" y="0"/>
                  </a:lnTo>
                  <a:lnTo>
                    <a:pt x="1061715" y="360000"/>
                  </a:lnTo>
                  <a:lnTo>
                    <a:pt x="302023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Round Same Side Corner Rectangle 8"/>
            <p:cNvSpPr>
              <a:spLocks noChangeAspect="1"/>
            </p:cNvSpPr>
            <p:nvPr/>
          </p:nvSpPr>
          <p:spPr>
            <a:xfrm>
              <a:off x="798295" y="293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93634"/>
                  </a:lnTo>
                  <a:cubicBezTo>
                    <a:pt x="1366872" y="166610"/>
                    <a:pt x="1307713" y="225768"/>
                    <a:pt x="1234737" y="225768"/>
                  </a:cubicBezTo>
                  <a:cubicBezTo>
                    <a:pt x="1161761" y="225768"/>
                    <a:pt x="1102602" y="166610"/>
                    <a:pt x="1102602" y="93634"/>
                  </a:cubicBezTo>
                  <a:close/>
                  <a:moveTo>
                    <a:pt x="302023" y="0"/>
                  </a:moveTo>
                  <a:lnTo>
                    <a:pt x="1061715" y="0"/>
                  </a:lnTo>
                  <a:lnTo>
                    <a:pt x="1060639" y="360000"/>
                  </a:lnTo>
                  <a:lnTo>
                    <a:pt x="726527" y="360000"/>
                  </a:lnTo>
                  <a:lnTo>
                    <a:pt x="726527" y="314913"/>
                  </a:lnTo>
                  <a:lnTo>
                    <a:pt x="627437" y="314913"/>
                  </a:lnTo>
                  <a:lnTo>
                    <a:pt x="627437" y="360000"/>
                  </a:lnTo>
                  <a:lnTo>
                    <a:pt x="300947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93634"/>
                  </a:lnTo>
                  <a:cubicBezTo>
                    <a:pt x="264270" y="166610"/>
                    <a:pt x="205112" y="225768"/>
                    <a:pt x="132135" y="225768"/>
                  </a:cubicBezTo>
                  <a:cubicBezTo>
                    <a:pt x="59159" y="225768"/>
                    <a:pt x="0" y="166610"/>
                    <a:pt x="0" y="936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Round Same Side Corner Rectangle 8"/>
            <p:cNvSpPr>
              <a:spLocks noChangeAspect="1"/>
            </p:cNvSpPr>
            <p:nvPr/>
          </p:nvSpPr>
          <p:spPr>
            <a:xfrm>
              <a:off x="1098166" y="329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6656" y="0"/>
                  </a:moveTo>
                  <a:lnTo>
                    <a:pt x="760768" y="0"/>
                  </a:lnTo>
                  <a:lnTo>
                    <a:pt x="759691" y="360000"/>
                  </a:lnTo>
                  <a:lnTo>
                    <a:pt x="426656" y="360000"/>
                  </a:lnTo>
                  <a:close/>
                  <a:moveTo>
                    <a:pt x="1076" y="0"/>
                  </a:moveTo>
                  <a:lnTo>
                    <a:pt x="327566" y="0"/>
                  </a:lnTo>
                  <a:lnTo>
                    <a:pt x="327566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Round Same Side Corner Rectangle 8"/>
            <p:cNvSpPr>
              <a:spLocks noChangeAspect="1"/>
            </p:cNvSpPr>
            <p:nvPr/>
          </p:nvSpPr>
          <p:spPr>
            <a:xfrm>
              <a:off x="1097090" y="3655284"/>
              <a:ext cx="760767" cy="360000"/>
            </a:xfrm>
            <a:custGeom>
              <a:avLst/>
              <a:gdLst/>
              <a:ahLst/>
              <a:cxnLst/>
              <a:rect l="l" t="t" r="r" b="b"/>
              <a:pathLst>
                <a:path w="760767" h="360000">
                  <a:moveTo>
                    <a:pt x="427732" y="0"/>
                  </a:moveTo>
                  <a:lnTo>
                    <a:pt x="760767" y="0"/>
                  </a:lnTo>
                  <a:lnTo>
                    <a:pt x="759691" y="360000"/>
                  </a:lnTo>
                  <a:lnTo>
                    <a:pt x="427732" y="360000"/>
                  </a:lnTo>
                  <a:close/>
                  <a:moveTo>
                    <a:pt x="1076" y="0"/>
                  </a:moveTo>
                  <a:lnTo>
                    <a:pt x="328642" y="0"/>
                  </a:lnTo>
                  <a:lnTo>
                    <a:pt x="328642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Round Same Side Corner Rectangle 8"/>
            <p:cNvSpPr>
              <a:spLocks noChangeAspect="1"/>
            </p:cNvSpPr>
            <p:nvPr/>
          </p:nvSpPr>
          <p:spPr>
            <a:xfrm>
              <a:off x="1096013" y="401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8809" y="0"/>
                  </a:moveTo>
                  <a:lnTo>
                    <a:pt x="760768" y="0"/>
                  </a:lnTo>
                  <a:lnTo>
                    <a:pt x="759692" y="360000"/>
                  </a:lnTo>
                  <a:lnTo>
                    <a:pt x="428809" y="360000"/>
                  </a:lnTo>
                  <a:close/>
                  <a:moveTo>
                    <a:pt x="1077" y="0"/>
                  </a:moveTo>
                  <a:lnTo>
                    <a:pt x="329719" y="0"/>
                  </a:lnTo>
                  <a:lnTo>
                    <a:pt x="329719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Round Same Side Corner Rectangle 8"/>
            <p:cNvSpPr>
              <a:spLocks noChangeAspect="1"/>
            </p:cNvSpPr>
            <p:nvPr/>
          </p:nvSpPr>
          <p:spPr>
            <a:xfrm>
              <a:off x="1095431" y="4375284"/>
              <a:ext cx="760274" cy="360000"/>
            </a:xfrm>
            <a:custGeom>
              <a:avLst/>
              <a:gdLst/>
              <a:ahLst/>
              <a:cxnLst/>
              <a:rect l="l" t="t" r="r" b="b"/>
              <a:pathLst>
                <a:path w="760274" h="360000">
                  <a:moveTo>
                    <a:pt x="429391" y="0"/>
                  </a:moveTo>
                  <a:lnTo>
                    <a:pt x="760274" y="0"/>
                  </a:lnTo>
                  <a:cubicBezTo>
                    <a:pt x="760080" y="64950"/>
                    <a:pt x="759886" y="129900"/>
                    <a:pt x="759692" y="194850"/>
                  </a:cubicBezTo>
                  <a:cubicBezTo>
                    <a:pt x="759692" y="286060"/>
                    <a:pt x="685751" y="360000"/>
                    <a:pt x="594541" y="360000"/>
                  </a:cubicBezTo>
                  <a:cubicBezTo>
                    <a:pt x="503331" y="360000"/>
                    <a:pt x="429391" y="286060"/>
                    <a:pt x="429391" y="194850"/>
                  </a:cubicBezTo>
                  <a:close/>
                  <a:moveTo>
                    <a:pt x="583" y="0"/>
                  </a:moveTo>
                  <a:lnTo>
                    <a:pt x="330301" y="0"/>
                  </a:lnTo>
                  <a:lnTo>
                    <a:pt x="330301" y="194849"/>
                  </a:lnTo>
                  <a:cubicBezTo>
                    <a:pt x="330301" y="286059"/>
                    <a:pt x="256361" y="359999"/>
                    <a:pt x="165151" y="359999"/>
                  </a:cubicBezTo>
                  <a:cubicBezTo>
                    <a:pt x="73941" y="359999"/>
                    <a:pt x="0" y="286059"/>
                    <a:pt x="0" y="1948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9" name="TextBox 4"/>
          <p:cNvSpPr txBox="1"/>
          <p:nvPr/>
        </p:nvSpPr>
        <p:spPr>
          <a:xfrm>
            <a:off x="5430354" y="5179555"/>
            <a:ext cx="13410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Admin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0" name="TextBox 4"/>
          <p:cNvSpPr txBox="1"/>
          <p:nvPr/>
        </p:nvSpPr>
        <p:spPr>
          <a:xfrm>
            <a:off x="7554689" y="5167023"/>
            <a:ext cx="10295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Kurir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1" name="TextBox 4"/>
          <p:cNvSpPr txBox="1"/>
          <p:nvPr/>
        </p:nvSpPr>
        <p:spPr>
          <a:xfrm>
            <a:off x="3122700" y="5167024"/>
            <a:ext cx="19407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Pengguna</a:t>
            </a:r>
            <a:endParaRPr lang="ko-KR" altLang="en-US" sz="2667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8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9" grpId="0"/>
      <p:bldP spid="80" grpId="0"/>
      <p:bldP spid="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accent3"/>
                </a:solidFill>
              </a:rPr>
              <a:t>Kebutuhan</a:t>
            </a:r>
            <a:r>
              <a:rPr lang="en-US" altLang="ko-KR" dirty="0" smtClean="0">
                <a:solidFill>
                  <a:schemeClr val="accent3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Non-</a:t>
            </a:r>
            <a:r>
              <a:rPr lang="en-US" altLang="ko-KR" dirty="0" err="1" smtClean="0">
                <a:solidFill>
                  <a:schemeClr val="tx1"/>
                </a:solidFill>
              </a:rPr>
              <a:t>Fungsional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84220" y="1643485"/>
            <a:ext cx="825409" cy="82540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6" name="Oval 15"/>
          <p:cNvSpPr/>
          <p:nvPr/>
        </p:nvSpPr>
        <p:spPr>
          <a:xfrm>
            <a:off x="1184220" y="2857326"/>
            <a:ext cx="825409" cy="8254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7" name="Oval 16"/>
          <p:cNvSpPr/>
          <p:nvPr/>
        </p:nvSpPr>
        <p:spPr>
          <a:xfrm>
            <a:off x="1184220" y="4071168"/>
            <a:ext cx="825409" cy="8254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23" name="Group 22"/>
          <p:cNvGrpSpPr/>
          <p:nvPr/>
        </p:nvGrpSpPr>
        <p:grpSpPr>
          <a:xfrm>
            <a:off x="2082866" y="1617513"/>
            <a:ext cx="7899332" cy="867240"/>
            <a:chOff x="2113657" y="4283314"/>
            <a:chExt cx="3647460" cy="650430"/>
          </a:xfrm>
        </p:grpSpPr>
        <p:sp>
          <p:nvSpPr>
            <p:cNvPr id="24" name="TextBox 23"/>
            <p:cNvSpPr txBox="1"/>
            <p:nvPr/>
          </p:nvSpPr>
          <p:spPr>
            <a:xfrm>
              <a:off x="2113657" y="4495163"/>
              <a:ext cx="3647459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1600" dirty="0" err="1" smtClean="0"/>
                <a:t>Tersedia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dalam</a:t>
              </a:r>
              <a:r>
                <a:rPr lang="en-US" sz="1600" dirty="0" smtClean="0"/>
                <a:t> </a:t>
              </a:r>
              <a:r>
                <a:rPr lang="en-US" sz="1600" dirty="0" err="1"/>
                <a:t>bahasa</a:t>
              </a:r>
              <a:r>
                <a:rPr lang="en-US" sz="1600" dirty="0"/>
                <a:t> </a:t>
              </a:r>
              <a:r>
                <a:rPr lang="en-US" sz="1600" dirty="0" smtClean="0"/>
                <a:t>Indonesia.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1600" dirty="0" err="1" smtClean="0"/>
                <a:t>Tersedia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pada</a:t>
              </a:r>
              <a:r>
                <a:rPr lang="en-US" sz="1600" dirty="0" smtClean="0"/>
                <a:t> </a:t>
              </a:r>
              <a:r>
                <a:rPr lang="en-US" sz="1600" dirty="0" err="1"/>
                <a:t>aplikasi</a:t>
              </a:r>
              <a:r>
                <a:rPr lang="en-US" sz="1600" dirty="0"/>
                <a:t> </a:t>
              </a:r>
              <a:r>
                <a:rPr lang="en-US" sz="1600" dirty="0" smtClean="0"/>
                <a:t>android</a:t>
              </a:r>
              <a:r>
                <a:rPr lang="en-US" sz="1600" i="1" dirty="0" smtClean="0"/>
                <a:t>.</a:t>
              </a:r>
              <a:endParaRPr 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13658" y="4283314"/>
              <a:ext cx="36474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600" b="1" dirty="0" err="1" smtClean="0"/>
                <a:t>Avaibility</a:t>
              </a:r>
              <a:endParaRPr lang="en-US" sz="16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082866" y="2833935"/>
            <a:ext cx="7899334" cy="867245"/>
            <a:chOff x="2113657" y="4283314"/>
            <a:chExt cx="3647460" cy="650434"/>
          </a:xfrm>
        </p:grpSpPr>
        <p:sp>
          <p:nvSpPr>
            <p:cNvPr id="36" name="TextBox 35"/>
            <p:cNvSpPr txBox="1"/>
            <p:nvPr/>
          </p:nvSpPr>
          <p:spPr>
            <a:xfrm>
              <a:off x="2113657" y="4495166"/>
              <a:ext cx="3647459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1600" dirty="0" err="1" smtClean="0"/>
                <a:t>Tampilan</a:t>
              </a:r>
              <a:r>
                <a:rPr lang="en-US" sz="1600" dirty="0" smtClean="0"/>
                <a:t> </a:t>
              </a:r>
              <a:r>
                <a:rPr lang="en-US" sz="1600" i="1" dirty="0"/>
                <a:t>user interface</a:t>
              </a:r>
              <a:r>
                <a:rPr lang="en-US" sz="1600" dirty="0"/>
                <a:t> </a:t>
              </a:r>
              <a:r>
                <a:rPr lang="en-US" sz="1600" dirty="0" smtClean="0"/>
                <a:t>yang </a:t>
              </a:r>
              <a:r>
                <a:rPr lang="en-US" sz="1600" dirty="0" err="1" smtClean="0"/>
                <a:t>bersahabat</a:t>
              </a:r>
              <a:r>
                <a:rPr lang="en-US" sz="1600" dirty="0" smtClean="0"/>
                <a:t>.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Proses </a:t>
              </a:r>
              <a:r>
                <a:rPr lang="en-US" sz="1600" dirty="0" err="1" smtClean="0"/>
                <a:t>klik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berlangsung</a:t>
              </a:r>
              <a:r>
                <a:rPr lang="en-US" sz="1600" dirty="0" smtClean="0"/>
                <a:t> 0.2-0.3 </a:t>
              </a:r>
              <a:r>
                <a:rPr lang="en-US" sz="1600" dirty="0" err="1"/>
                <a:t>detik</a:t>
              </a:r>
              <a:r>
                <a:rPr lang="en-US" sz="1600" dirty="0"/>
                <a:t>.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b="1" dirty="0" smtClean="0"/>
                <a:t>Reliability</a:t>
              </a:r>
              <a:endParaRPr lang="en-US" b="1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082866" y="4050361"/>
            <a:ext cx="8026334" cy="867237"/>
            <a:chOff x="2113657" y="4283316"/>
            <a:chExt cx="3647460" cy="650428"/>
          </a:xfrm>
        </p:grpSpPr>
        <p:sp>
          <p:nvSpPr>
            <p:cNvPr id="39" name="TextBox 38"/>
            <p:cNvSpPr txBox="1"/>
            <p:nvPr/>
          </p:nvSpPr>
          <p:spPr>
            <a:xfrm>
              <a:off x="2113657" y="4495163"/>
              <a:ext cx="3647459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1600" dirty="0" err="1" smtClean="0"/>
                <a:t>Menggunakan</a:t>
              </a:r>
              <a:r>
                <a:rPr lang="en-US" sz="1600" dirty="0" smtClean="0"/>
                <a:t> </a:t>
              </a:r>
              <a:r>
                <a:rPr lang="en-US" sz="1600" dirty="0" err="1"/>
                <a:t>nomor</a:t>
              </a:r>
              <a:r>
                <a:rPr lang="en-US" sz="1600" i="1" dirty="0"/>
                <a:t> </a:t>
              </a:r>
              <a:r>
                <a:rPr lang="en-US" sz="1600" dirty="0" err="1"/>
                <a:t>telepon</a:t>
              </a:r>
              <a:r>
                <a:rPr lang="en-US" sz="1600" dirty="0"/>
                <a:t> </a:t>
              </a:r>
              <a:r>
                <a:rPr lang="en-US" sz="1600" dirty="0" err="1" smtClean="0"/>
                <a:t>untuk</a:t>
              </a:r>
              <a:r>
                <a:rPr lang="en-US" sz="1600" dirty="0" smtClean="0"/>
                <a:t> </a:t>
              </a:r>
              <a:r>
                <a:rPr lang="en-US" sz="1600" dirty="0" err="1"/>
                <a:t>masuk</a:t>
              </a:r>
              <a:r>
                <a:rPr lang="en-US" sz="1600" dirty="0"/>
                <a:t> </a:t>
              </a:r>
              <a:r>
                <a:rPr lang="en-US" sz="1600" dirty="0" err="1"/>
                <a:t>ke</a:t>
              </a:r>
              <a:r>
                <a:rPr lang="en-US" sz="1600" dirty="0"/>
                <a:t> </a:t>
              </a:r>
              <a:r>
                <a:rPr lang="en-US" sz="1600" dirty="0" err="1" smtClean="0"/>
                <a:t>sistem</a:t>
              </a:r>
              <a:r>
                <a:rPr lang="en-US" sz="1600" dirty="0" smtClean="0"/>
                <a:t>.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1600" dirty="0" err="1" smtClean="0"/>
                <a:t>Terdapat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kode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verifikasi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untuk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masuk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ke</a:t>
              </a:r>
              <a:r>
                <a:rPr lang="en-US" sz="1600" dirty="0" smtClean="0"/>
                <a:t> system.</a:t>
              </a:r>
              <a:endParaRPr lang="en-US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113658" y="4283316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b="1" dirty="0" smtClean="0"/>
                <a:t>Security</a:t>
              </a:r>
              <a:endParaRPr lang="en-US" b="1" dirty="0"/>
            </a:p>
          </p:txBody>
        </p:sp>
      </p:grpSp>
      <p:sp>
        <p:nvSpPr>
          <p:cNvPr id="27" name="Block Arc 25">
            <a:extLst>
              <a:ext uri="{FF2B5EF4-FFF2-40B4-BE49-F238E27FC236}">
                <a16:creationId xmlns:a16="http://schemas.microsoft.com/office/drawing/2014/main" xmlns="" id="{B0503378-298B-4BBA-913C-CD2C776B6C92}"/>
              </a:ext>
            </a:extLst>
          </p:cNvPr>
          <p:cNvSpPr/>
          <p:nvPr/>
        </p:nvSpPr>
        <p:spPr>
          <a:xfrm>
            <a:off x="1485883" y="4306611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Freeform 32">
            <a:extLst>
              <a:ext uri="{FF2B5EF4-FFF2-40B4-BE49-F238E27FC236}">
                <a16:creationId xmlns:a16="http://schemas.microsoft.com/office/drawing/2014/main" xmlns="" id="{6ADC1876-5360-409E-9FE1-391D9A3E6998}"/>
              </a:ext>
            </a:extLst>
          </p:cNvPr>
          <p:cNvSpPr/>
          <p:nvPr/>
        </p:nvSpPr>
        <p:spPr>
          <a:xfrm>
            <a:off x="1430689" y="3067022"/>
            <a:ext cx="326714" cy="34058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Frame 17">
            <a:extLst>
              <a:ext uri="{FF2B5EF4-FFF2-40B4-BE49-F238E27FC236}">
                <a16:creationId xmlns:a16="http://schemas.microsoft.com/office/drawing/2014/main" xmlns="" id="{3E780148-81DF-444B-8E49-677AC2ECB3B2}"/>
              </a:ext>
            </a:extLst>
          </p:cNvPr>
          <p:cNvSpPr/>
          <p:nvPr/>
        </p:nvSpPr>
        <p:spPr>
          <a:xfrm>
            <a:off x="1435067" y="1882676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10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 Placeholder 1">
            <a:extLst>
              <a:ext uri="{FF2B5EF4-FFF2-40B4-BE49-F238E27FC236}">
                <a16:creationId xmlns:a16="http://schemas.microsoft.com/office/drawing/2014/main" xmlns="" id="{C1505568-7B5D-49F0-A759-29CEE07A8C40}"/>
              </a:ext>
            </a:extLst>
          </p:cNvPr>
          <p:cNvSpPr txBox="1">
            <a:spLocks/>
          </p:cNvSpPr>
          <p:nvPr/>
        </p:nvSpPr>
        <p:spPr>
          <a:xfrm>
            <a:off x="3226216" y="437909"/>
            <a:ext cx="5826829" cy="703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 err="1" smtClean="0"/>
              <a:t>Desain</a:t>
            </a:r>
            <a:r>
              <a:rPr lang="en-US" sz="5400" dirty="0" smtClean="0"/>
              <a:t> Database</a:t>
            </a:r>
            <a:endParaRPr lang="en-US" sz="5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330" y="1463341"/>
            <a:ext cx="71818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290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2030" y="873546"/>
            <a:ext cx="11573197" cy="724247"/>
          </a:xfrm>
        </p:spPr>
        <p:txBody>
          <a:bodyPr/>
          <a:lstStyle/>
          <a:p>
            <a:r>
              <a:rPr lang="en-ID" sz="4400" dirty="0" err="1" smtClean="0"/>
              <a:t>Desain</a:t>
            </a:r>
            <a:r>
              <a:rPr lang="en-ID" sz="4400" dirty="0" smtClean="0"/>
              <a:t> </a:t>
            </a:r>
            <a:r>
              <a:rPr lang="en-ID" sz="4400" dirty="0" err="1" smtClean="0"/>
              <a:t>Kebutuhan</a:t>
            </a:r>
            <a:r>
              <a:rPr lang="en-ID" sz="4400" dirty="0" smtClean="0"/>
              <a:t> </a:t>
            </a:r>
            <a:r>
              <a:rPr lang="en-ID" sz="4400" dirty="0" err="1" smtClean="0"/>
              <a:t>Fungsional</a:t>
            </a:r>
            <a:endParaRPr lang="en-US" sz="4400" dirty="0"/>
          </a:p>
        </p:txBody>
      </p:sp>
      <p:sp>
        <p:nvSpPr>
          <p:cNvPr id="6" name="Rectangle 5">
            <a:hlinkClick r:id="rId2" action="ppaction://hlinkfile"/>
          </p:cNvPr>
          <p:cNvSpPr/>
          <p:nvPr/>
        </p:nvSpPr>
        <p:spPr>
          <a:xfrm>
            <a:off x="4297680" y="2808514"/>
            <a:ext cx="2534194" cy="692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Use Case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02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ORGANIC 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FD594"/>
      </a:accent1>
      <a:accent2>
        <a:srgbClr val="718E37"/>
      </a:accent2>
      <a:accent3>
        <a:srgbClr val="E3AE00"/>
      </a:accent3>
      <a:accent4>
        <a:srgbClr val="9A7037"/>
      </a:accent4>
      <a:accent5>
        <a:srgbClr val="4A5A2B"/>
      </a:accent5>
      <a:accent6>
        <a:srgbClr val="5F473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ORGANIC 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FD594"/>
      </a:accent1>
      <a:accent2>
        <a:srgbClr val="718E37"/>
      </a:accent2>
      <a:accent3>
        <a:srgbClr val="E3AE00"/>
      </a:accent3>
      <a:accent4>
        <a:srgbClr val="9A7037"/>
      </a:accent4>
      <a:accent5>
        <a:srgbClr val="4A5A2B"/>
      </a:accent5>
      <a:accent6>
        <a:srgbClr val="5F473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ORGANIC 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FD594"/>
      </a:accent1>
      <a:accent2>
        <a:srgbClr val="718E37"/>
      </a:accent2>
      <a:accent3>
        <a:srgbClr val="E3AE00"/>
      </a:accent3>
      <a:accent4>
        <a:srgbClr val="9A7037"/>
      </a:accent4>
      <a:accent5>
        <a:srgbClr val="4A5A2B"/>
      </a:accent5>
      <a:accent6>
        <a:srgbClr val="5F473B"/>
      </a:accent6>
      <a:hlink>
        <a:srgbClr val="FFFFFF"/>
      </a:hlink>
      <a:folHlink>
        <a:srgbClr val="FFFFFF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380</Words>
  <Application>Microsoft Office PowerPoint</Application>
  <PresentationFormat>Custom</PresentationFormat>
  <Paragraphs>131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Kebutuhan Fungsional</vt:lpstr>
      <vt:lpstr>PowerPoint Presentation</vt:lpstr>
      <vt:lpstr>Kebutuhan Non-Fungsional</vt:lpstr>
      <vt:lpstr>PowerPoint Presentation</vt:lpstr>
      <vt:lpstr>PowerPoint Presentation</vt:lpstr>
      <vt:lpstr>PowerPoint Presentation</vt:lpstr>
      <vt:lpstr>PowerPoint Presentation</vt:lpstr>
      <vt:lpstr>Mockup</vt:lpstr>
      <vt:lpstr>Mockup</vt:lpstr>
      <vt:lpstr>Mockup</vt:lpstr>
      <vt:lpstr>Mockup</vt:lpstr>
      <vt:lpstr>Mockup</vt:lpstr>
      <vt:lpstr>Mockup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ismail - [2010]</cp:lastModifiedBy>
  <cp:revision>122</cp:revision>
  <dcterms:created xsi:type="dcterms:W3CDTF">2019-04-04T05:32:41Z</dcterms:created>
  <dcterms:modified xsi:type="dcterms:W3CDTF">2019-11-19T03:58:21Z</dcterms:modified>
</cp:coreProperties>
</file>