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70" r:id="rId8"/>
    <p:sldId id="271" r:id="rId9"/>
    <p:sldId id="265" r:id="rId10"/>
    <p:sldId id="266" r:id="rId11"/>
    <p:sldId id="267" r:id="rId12"/>
    <p:sldId id="276" r:id="rId13"/>
    <p:sldId id="275" r:id="rId14"/>
    <p:sldId id="27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1425"/>
    <a:srgbClr val="721832"/>
    <a:srgbClr val="2E6868"/>
    <a:srgbClr val="073B8F"/>
    <a:srgbClr val="074C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29614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2183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电商企业基于商品评论情感分析</a:t>
            </a:r>
            <a:br>
              <a:rPr lang="en-US" altLang="zh-CN" dirty="0">
                <a:solidFill>
                  <a:srgbClr val="72183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solidFill>
                  <a:srgbClr val="72183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电子商务分析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83931" y="1988840"/>
            <a:ext cx="6112768" cy="2448272"/>
          </a:xfrm>
        </p:spPr>
        <p:txBody>
          <a:bodyPr>
            <a:normAutofit fontScale="47500" lnSpcReduction="20000"/>
          </a:bodyPr>
          <a:lstStyle/>
          <a:p>
            <a:endParaRPr lang="en-US" altLang="zh-CN" sz="9600" dirty="0">
              <a:solidFill>
                <a:srgbClr val="72183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9600" dirty="0">
              <a:solidFill>
                <a:srgbClr val="72183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5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计算机</a:t>
            </a:r>
            <a:r>
              <a:rPr lang="en-US" altLang="zh-CN" sz="45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1603  ——  </a:t>
            </a:r>
            <a:r>
              <a:rPr lang="zh-CN" altLang="en-US" sz="45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陈鑫</a:t>
            </a:r>
            <a:endParaRPr lang="en-US" altLang="zh-CN" sz="45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5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吉佳灵</a:t>
            </a:r>
            <a:endParaRPr lang="en-US" altLang="zh-CN" sz="45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5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牟啸宇</a:t>
            </a:r>
            <a:endParaRPr lang="en-US" altLang="zh-CN" sz="45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solidFill>
                <a:srgbClr val="72183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solidFill>
                <a:srgbClr val="72183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solidFill>
                <a:srgbClr val="72183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dirty="0">
              <a:solidFill>
                <a:srgbClr val="72183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2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86DBCFF-DFCC-47B9-B78D-9087927A5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91" y="548680"/>
            <a:ext cx="3905250" cy="53285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7195BE-0213-4CF2-A417-E95AE4194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66" y="571718"/>
            <a:ext cx="3819525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3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solidFill>
                  <a:srgbClr val="8A142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推荐系统</a:t>
            </a:r>
          </a:p>
        </p:txBody>
      </p:sp>
    </p:spTree>
    <p:extLst>
      <p:ext uri="{BB962C8B-B14F-4D97-AF65-F5344CB8AC3E}">
        <p14:creationId xmlns:p14="http://schemas.microsoft.com/office/powerpoint/2010/main" val="260511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345638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电子商务数据分析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Django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的多人数据分享平台</a:t>
            </a:r>
            <a:br>
              <a:rPr lang="zh-CN" altLang="en-US" dirty="0"/>
            </a:br>
            <a:endParaRPr lang="zh-CN" altLang="en-US" sz="4000" dirty="0">
              <a:solidFill>
                <a:srgbClr val="8A142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79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99F920F-621E-41D5-85E4-064FB9443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2355726" cy="30243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03D36A-C036-4B72-84BD-530B9259C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340768"/>
            <a:ext cx="2355726" cy="30243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AFB669-9ACE-43C1-9462-C773A3673E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40768"/>
            <a:ext cx="24482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1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9892" y="2420888"/>
            <a:ext cx="194421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solidFill>
                  <a:srgbClr val="8A142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5181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solidFill>
                  <a:srgbClr val="8A142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背景</a:t>
            </a:r>
            <a:br>
              <a:rPr lang="en-US" altLang="zh-CN" sz="3200" dirty="0">
                <a:solidFill>
                  <a:srgbClr val="8A14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200" dirty="0">
              <a:solidFill>
                <a:srgbClr val="8A14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56792"/>
            <a:ext cx="7200800" cy="38164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随着互联网行业的高速发展，网店逐渐新兴与崛起，伴随市场竞争的激烈加剧，数据分析作为一种卓有成效的新武器，开始逐渐进入企业的视野。企业要想在激烈的竞争环境中立于不败之地，必须及时意识到自身的优势与不足，通过基于商品评论的情感分析不失为一种好方法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41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solidFill>
                  <a:srgbClr val="8A142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1800" y="1772816"/>
            <a:ext cx="4608512" cy="295232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800" dirty="0">
                <a:solidFill>
                  <a:srgbClr val="8A1425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数据爬虫</a:t>
            </a:r>
          </a:p>
          <a:p>
            <a:pPr lvl="0">
              <a:lnSpc>
                <a:spcPct val="150000"/>
              </a:lnSpc>
            </a:pPr>
            <a:r>
              <a:rPr lang="zh-CN" altLang="zh-CN" sz="2800" dirty="0">
                <a:solidFill>
                  <a:srgbClr val="8A1425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数据分析</a:t>
            </a:r>
          </a:p>
          <a:p>
            <a:pPr lvl="0">
              <a:lnSpc>
                <a:spcPct val="150000"/>
              </a:lnSpc>
            </a:pPr>
            <a:r>
              <a:rPr lang="zh-CN" altLang="zh-CN" sz="2800" dirty="0">
                <a:solidFill>
                  <a:srgbClr val="8A1425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推荐系统</a:t>
            </a:r>
            <a:r>
              <a:rPr lang="zh-CN" altLang="zh-CN" sz="4000" dirty="0">
                <a:solidFill>
                  <a:srgbClr val="8A1425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 </a:t>
            </a: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69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solidFill>
                  <a:srgbClr val="8A142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数据爬取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772816"/>
            <a:ext cx="6912768" cy="2952328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Scrapy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框架爬虫获取评论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许多网站有反爬虫措施，如果同一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请求次数过多或者太频繁，可能造成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地址被封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2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solidFill>
                  <a:srgbClr val="8A142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爬取代码及结果部分展示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5C5FF8-7DAA-45EA-B2DC-0339CA38F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7105135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0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solidFill>
                  <a:srgbClr val="8A142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4000" dirty="0">
                <a:solidFill>
                  <a:srgbClr val="8A142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代理池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A9A67D-61BC-410C-8066-317CD497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18" y="1988840"/>
            <a:ext cx="8229600" cy="2764904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通过搭建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代理池，隐藏自己真实的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地址，防止因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访问次数过多，造成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被封的情况。</a:t>
            </a:r>
          </a:p>
        </p:txBody>
      </p:sp>
    </p:spTree>
    <p:extLst>
      <p:ext uri="{BB962C8B-B14F-4D97-AF65-F5344CB8AC3E}">
        <p14:creationId xmlns:p14="http://schemas.microsoft.com/office/powerpoint/2010/main" val="340139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62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98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04856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solidFill>
                  <a:srgbClr val="8A142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360608-29C5-4646-8620-E064EC36F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60"/>
            <a:ext cx="7272808" cy="457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8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178</Words>
  <Application>Microsoft Office PowerPoint</Application>
  <PresentationFormat>全屏显示(4:3)</PresentationFormat>
  <Paragraphs>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楷体</vt:lpstr>
      <vt:lpstr>微软雅黑</vt:lpstr>
      <vt:lpstr>Arial</vt:lpstr>
      <vt:lpstr>Calibri</vt:lpstr>
      <vt:lpstr>Office 主题</vt:lpstr>
      <vt:lpstr>电商企业基于商品评论情感分析         ——电子商务分析</vt:lpstr>
      <vt:lpstr>背景 </vt:lpstr>
      <vt:lpstr>关键技术</vt:lpstr>
      <vt:lpstr>数据爬取</vt:lpstr>
      <vt:lpstr>爬取代码及结果部分展示</vt:lpstr>
      <vt:lpstr>IP代理池</vt:lpstr>
      <vt:lpstr>PowerPoint 演示文稿</vt:lpstr>
      <vt:lpstr>PowerPoint 演示文稿</vt:lpstr>
      <vt:lpstr>数据分析</vt:lpstr>
      <vt:lpstr>PowerPoint 演示文稿</vt:lpstr>
      <vt:lpstr>推荐系统</vt:lpstr>
      <vt:lpstr>电子商务数据分析  基于Django的多人数据分享平台 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z600</dc:creator>
  <cp:lastModifiedBy>佳灵 吉</cp:lastModifiedBy>
  <cp:revision>15</cp:revision>
  <dcterms:created xsi:type="dcterms:W3CDTF">2017-03-30T13:00:40Z</dcterms:created>
  <dcterms:modified xsi:type="dcterms:W3CDTF">2019-04-25T15:56:56Z</dcterms:modified>
</cp:coreProperties>
</file>