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1417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75"/>
    <a:srgbClr val="2B2C2D"/>
    <a:srgbClr val="0064B1"/>
    <a:srgbClr val="444546"/>
    <a:srgbClr val="EEEEF0"/>
    <a:srgbClr val="E7F5FF"/>
    <a:srgbClr val="06BC06"/>
    <a:srgbClr val="FFB000"/>
    <a:srgbClr val="8487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14A866-2CA9-4623-B958-15FE93293FA2}" v="42" dt="2024-10-21T22:35:55.5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90" y="-2964"/>
      </p:cViewPr>
      <p:guideLst>
        <p:guide orient="horz" pos="317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fi rehman" userId="8e46a9d5a018a17a" providerId="LiveId" clId="{D614A866-2CA9-4623-B958-15FE93293FA2}"/>
    <pc:docChg chg="undo custSel addSld modSld">
      <pc:chgData name="shafi rehman" userId="8e46a9d5a018a17a" providerId="LiveId" clId="{D614A866-2CA9-4623-B958-15FE93293FA2}" dt="2024-10-21T22:36:01.125" v="1219" actId="207"/>
      <pc:docMkLst>
        <pc:docMk/>
      </pc:docMkLst>
      <pc:sldChg chg="addSp delSp modSp new mod">
        <pc:chgData name="shafi rehman" userId="8e46a9d5a018a17a" providerId="LiveId" clId="{D614A866-2CA9-4623-B958-15FE93293FA2}" dt="2024-10-21T22:36:01.125" v="1219" actId="207"/>
        <pc:sldMkLst>
          <pc:docMk/>
          <pc:sldMk cId="2203114584" sldId="259"/>
        </pc:sldMkLst>
        <pc:spChg chg="del">
          <ac:chgData name="shafi rehman" userId="8e46a9d5a018a17a" providerId="LiveId" clId="{D614A866-2CA9-4623-B958-15FE93293FA2}" dt="2024-10-21T22:09:59.974" v="1" actId="478"/>
          <ac:spMkLst>
            <pc:docMk/>
            <pc:sldMk cId="2203114584" sldId="259"/>
            <ac:spMk id="2" creationId="{05D5B4C7-052E-F60F-4F26-CB0DB4127360}"/>
          </ac:spMkLst>
        </pc:spChg>
        <pc:spChg chg="del">
          <ac:chgData name="shafi rehman" userId="8e46a9d5a018a17a" providerId="LiveId" clId="{D614A866-2CA9-4623-B958-15FE93293FA2}" dt="2024-10-21T22:09:59.974" v="1" actId="478"/>
          <ac:spMkLst>
            <pc:docMk/>
            <pc:sldMk cId="2203114584" sldId="259"/>
            <ac:spMk id="3" creationId="{BDBBD31E-9837-2EFF-54F0-57C7B8746FFF}"/>
          </ac:spMkLst>
        </pc:spChg>
        <pc:spChg chg="add mod">
          <ac:chgData name="shafi rehman" userId="8e46a9d5a018a17a" providerId="LiveId" clId="{D614A866-2CA9-4623-B958-15FE93293FA2}" dt="2024-10-21T22:19:35.365" v="556" actId="1076"/>
          <ac:spMkLst>
            <pc:docMk/>
            <pc:sldMk cId="2203114584" sldId="259"/>
            <ac:spMk id="5" creationId="{94D1465B-946A-2196-4ADC-0A90F02D2715}"/>
          </ac:spMkLst>
        </pc:spChg>
        <pc:spChg chg="add mod">
          <ac:chgData name="shafi rehman" userId="8e46a9d5a018a17a" providerId="LiveId" clId="{D614A866-2CA9-4623-B958-15FE93293FA2}" dt="2024-10-21T22:19:35.365" v="556" actId="1076"/>
          <ac:spMkLst>
            <pc:docMk/>
            <pc:sldMk cId="2203114584" sldId="259"/>
            <ac:spMk id="6" creationId="{37773F15-55F7-5452-2A24-3C30B15268E2}"/>
          </ac:spMkLst>
        </pc:spChg>
        <pc:spChg chg="add mod">
          <ac:chgData name="shafi rehman" userId="8e46a9d5a018a17a" providerId="LiveId" clId="{D614A866-2CA9-4623-B958-15FE93293FA2}" dt="2024-10-21T22:19:35.365" v="556" actId="1076"/>
          <ac:spMkLst>
            <pc:docMk/>
            <pc:sldMk cId="2203114584" sldId="259"/>
            <ac:spMk id="7" creationId="{D2102DE8-BCDB-D2A5-E94F-20AB43947E87}"/>
          </ac:spMkLst>
        </pc:spChg>
        <pc:spChg chg="add mod">
          <ac:chgData name="shafi rehman" userId="8e46a9d5a018a17a" providerId="LiveId" clId="{D614A866-2CA9-4623-B958-15FE93293FA2}" dt="2024-10-21T22:19:45.350" v="558" actId="113"/>
          <ac:spMkLst>
            <pc:docMk/>
            <pc:sldMk cId="2203114584" sldId="259"/>
            <ac:spMk id="8" creationId="{F8E5AF65-23D2-EB05-7FF9-D2D2F2611396}"/>
          </ac:spMkLst>
        </pc:spChg>
        <pc:spChg chg="add mod">
          <ac:chgData name="shafi rehman" userId="8e46a9d5a018a17a" providerId="LiveId" clId="{D614A866-2CA9-4623-B958-15FE93293FA2}" dt="2024-10-21T22:19:35.365" v="556" actId="1076"/>
          <ac:spMkLst>
            <pc:docMk/>
            <pc:sldMk cId="2203114584" sldId="259"/>
            <ac:spMk id="9" creationId="{26218056-C493-14FD-21F2-D2BEBD4F6B5A}"/>
          </ac:spMkLst>
        </pc:spChg>
        <pc:spChg chg="add mod">
          <ac:chgData name="shafi rehman" userId="8e46a9d5a018a17a" providerId="LiveId" clId="{D614A866-2CA9-4623-B958-15FE93293FA2}" dt="2024-10-21T22:19:35.365" v="556" actId="1076"/>
          <ac:spMkLst>
            <pc:docMk/>
            <pc:sldMk cId="2203114584" sldId="259"/>
            <ac:spMk id="10" creationId="{AEDBCD16-8334-933D-5FE3-C91BB569EDC4}"/>
          </ac:spMkLst>
        </pc:spChg>
        <pc:spChg chg="add mod">
          <ac:chgData name="shafi rehman" userId="8e46a9d5a018a17a" providerId="LiveId" clId="{D614A866-2CA9-4623-B958-15FE93293FA2}" dt="2024-10-21T22:19:35.365" v="556" actId="1076"/>
          <ac:spMkLst>
            <pc:docMk/>
            <pc:sldMk cId="2203114584" sldId="259"/>
            <ac:spMk id="11" creationId="{475BB1F6-BA6A-E690-249E-E4439F5BE8AE}"/>
          </ac:spMkLst>
        </pc:spChg>
        <pc:spChg chg="add mod">
          <ac:chgData name="shafi rehman" userId="8e46a9d5a018a17a" providerId="LiveId" clId="{D614A866-2CA9-4623-B958-15FE93293FA2}" dt="2024-10-21T22:19:35.365" v="556" actId="1076"/>
          <ac:spMkLst>
            <pc:docMk/>
            <pc:sldMk cId="2203114584" sldId="259"/>
            <ac:spMk id="12" creationId="{4F76AFAB-36D0-16ED-7CD3-23A4BEF7A483}"/>
          </ac:spMkLst>
        </pc:spChg>
        <pc:spChg chg="add mod">
          <ac:chgData name="shafi rehman" userId="8e46a9d5a018a17a" providerId="LiveId" clId="{D614A866-2CA9-4623-B958-15FE93293FA2}" dt="2024-10-21T22:25:54.151" v="1054" actId="1076"/>
          <ac:spMkLst>
            <pc:docMk/>
            <pc:sldMk cId="2203114584" sldId="259"/>
            <ac:spMk id="13" creationId="{05417881-7E77-3286-BE9F-1F9947796FEA}"/>
          </ac:spMkLst>
        </pc:spChg>
        <pc:spChg chg="add mod">
          <ac:chgData name="shafi rehman" userId="8e46a9d5a018a17a" providerId="LiveId" clId="{D614A866-2CA9-4623-B958-15FE93293FA2}" dt="2024-10-21T22:25:54.151" v="1054" actId="1076"/>
          <ac:spMkLst>
            <pc:docMk/>
            <pc:sldMk cId="2203114584" sldId="259"/>
            <ac:spMk id="14" creationId="{E18CA5FA-C6E4-3177-60F5-C9822E99F90A}"/>
          </ac:spMkLst>
        </pc:spChg>
        <pc:spChg chg="add mod">
          <ac:chgData name="shafi rehman" userId="8e46a9d5a018a17a" providerId="LiveId" clId="{D614A866-2CA9-4623-B958-15FE93293FA2}" dt="2024-10-21T22:25:54.151" v="1054" actId="1076"/>
          <ac:spMkLst>
            <pc:docMk/>
            <pc:sldMk cId="2203114584" sldId="259"/>
            <ac:spMk id="15" creationId="{D1D09654-ECDF-C634-2C77-4CC6D2E53643}"/>
          </ac:spMkLst>
        </pc:spChg>
        <pc:spChg chg="add mod">
          <ac:chgData name="shafi rehman" userId="8e46a9d5a018a17a" providerId="LiveId" clId="{D614A866-2CA9-4623-B958-15FE93293FA2}" dt="2024-10-21T22:25:54.151" v="1054" actId="1076"/>
          <ac:spMkLst>
            <pc:docMk/>
            <pc:sldMk cId="2203114584" sldId="259"/>
            <ac:spMk id="16" creationId="{223DC882-DA83-1D53-151C-CE7B9C0915BE}"/>
          </ac:spMkLst>
        </pc:spChg>
        <pc:spChg chg="add mod">
          <ac:chgData name="shafi rehman" userId="8e46a9d5a018a17a" providerId="LiveId" clId="{D614A866-2CA9-4623-B958-15FE93293FA2}" dt="2024-10-21T22:25:58.534" v="1055" actId="1076"/>
          <ac:spMkLst>
            <pc:docMk/>
            <pc:sldMk cId="2203114584" sldId="259"/>
            <ac:spMk id="17" creationId="{FF218EDF-7310-6E6F-AA04-697E628D7F6E}"/>
          </ac:spMkLst>
        </pc:spChg>
        <pc:spChg chg="add del mod">
          <ac:chgData name="shafi rehman" userId="8e46a9d5a018a17a" providerId="LiveId" clId="{D614A866-2CA9-4623-B958-15FE93293FA2}" dt="2024-10-21T22:22:54.602" v="839" actId="478"/>
          <ac:spMkLst>
            <pc:docMk/>
            <pc:sldMk cId="2203114584" sldId="259"/>
            <ac:spMk id="20" creationId="{383805C0-EC43-5206-B010-B5C8B7A19A7A}"/>
          </ac:spMkLst>
        </pc:spChg>
        <pc:spChg chg="add mod">
          <ac:chgData name="shafi rehman" userId="8e46a9d5a018a17a" providerId="LiveId" clId="{D614A866-2CA9-4623-B958-15FE93293FA2}" dt="2024-10-21T22:26:11.901" v="1078" actId="20577"/>
          <ac:spMkLst>
            <pc:docMk/>
            <pc:sldMk cId="2203114584" sldId="259"/>
            <ac:spMk id="25" creationId="{34D419FF-11FC-9305-28B1-3BD1ED3159A2}"/>
          </ac:spMkLst>
        </pc:spChg>
        <pc:graphicFrameChg chg="add del mod modGraphic">
          <ac:chgData name="shafi rehman" userId="8e46a9d5a018a17a" providerId="LiveId" clId="{D614A866-2CA9-4623-B958-15FE93293FA2}" dt="2024-10-21T22:10:47.823" v="14" actId="478"/>
          <ac:graphicFrameMkLst>
            <pc:docMk/>
            <pc:sldMk cId="2203114584" sldId="259"/>
            <ac:graphicFrameMk id="4" creationId="{8DEC3896-4B4A-266B-F3BE-AF4E623037D0}"/>
          </ac:graphicFrameMkLst>
        </pc:graphicFrameChg>
        <pc:graphicFrameChg chg="add mod modGraphic">
          <ac:chgData name="shafi rehman" userId="8e46a9d5a018a17a" providerId="LiveId" clId="{D614A866-2CA9-4623-B958-15FE93293FA2}" dt="2024-10-21T22:25:54.151" v="1054" actId="1076"/>
          <ac:graphicFrameMkLst>
            <pc:docMk/>
            <pc:sldMk cId="2203114584" sldId="259"/>
            <ac:graphicFrameMk id="18" creationId="{DA0040BA-97DD-38C7-DD01-C1D04A66A4C9}"/>
          </ac:graphicFrameMkLst>
        </pc:graphicFrameChg>
        <pc:graphicFrameChg chg="add mod modGraphic">
          <ac:chgData name="shafi rehman" userId="8e46a9d5a018a17a" providerId="LiveId" clId="{D614A866-2CA9-4623-B958-15FE93293FA2}" dt="2024-10-21T22:26:25.964" v="1079" actId="313"/>
          <ac:graphicFrameMkLst>
            <pc:docMk/>
            <pc:sldMk cId="2203114584" sldId="259"/>
            <ac:graphicFrameMk id="19" creationId="{71873DDC-9E6D-73D0-B2D4-6E358759D793}"/>
          </ac:graphicFrameMkLst>
        </pc:graphicFrameChg>
        <pc:graphicFrameChg chg="add mod modGraphic">
          <ac:chgData name="shafi rehman" userId="8e46a9d5a018a17a" providerId="LiveId" clId="{D614A866-2CA9-4623-B958-15FE93293FA2}" dt="2024-10-21T22:32:51.016" v="1105" actId="2161"/>
          <ac:graphicFrameMkLst>
            <pc:docMk/>
            <pc:sldMk cId="2203114584" sldId="259"/>
            <ac:graphicFrameMk id="21" creationId="{1D8F0A1E-819F-4D2E-AE44-B5E90609DC53}"/>
          </ac:graphicFrameMkLst>
        </pc:graphicFrameChg>
        <pc:graphicFrameChg chg="add mod modGraphic">
          <ac:chgData name="shafi rehman" userId="8e46a9d5a018a17a" providerId="LiveId" clId="{D614A866-2CA9-4623-B958-15FE93293FA2}" dt="2024-10-21T22:36:01.125" v="1219" actId="207"/>
          <ac:graphicFrameMkLst>
            <pc:docMk/>
            <pc:sldMk cId="2203114584" sldId="259"/>
            <ac:graphicFrameMk id="22" creationId="{4FFDD19B-0520-92A1-4A54-214D55C11391}"/>
          </ac:graphicFrameMkLst>
        </pc:graphicFrameChg>
        <pc:graphicFrameChg chg="add mod modGraphic">
          <ac:chgData name="shafi rehman" userId="8e46a9d5a018a17a" providerId="LiveId" clId="{D614A866-2CA9-4623-B958-15FE93293FA2}" dt="2024-10-21T22:34:43.340" v="1200" actId="1076"/>
          <ac:graphicFrameMkLst>
            <pc:docMk/>
            <pc:sldMk cId="2203114584" sldId="259"/>
            <ac:graphicFrameMk id="23" creationId="{81C43BD5-2582-1A04-4FB0-4965FB634DC9}"/>
          </ac:graphicFrameMkLst>
        </pc:graphicFrameChg>
        <pc:graphicFrameChg chg="add mod modGraphic">
          <ac:chgData name="shafi rehman" userId="8e46a9d5a018a17a" providerId="LiveId" clId="{D614A866-2CA9-4623-B958-15FE93293FA2}" dt="2024-10-21T22:25:54.151" v="1054" actId="1076"/>
          <ac:graphicFrameMkLst>
            <pc:docMk/>
            <pc:sldMk cId="2203114584" sldId="259"/>
            <ac:graphicFrameMk id="24" creationId="{60AB1886-3274-E7CD-3442-9242CA1998F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19550"/>
            <a:ext cx="10363200" cy="493437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444212"/>
            <a:ext cx="9144000" cy="342190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4FFD-E9A4-478E-9E49-028CCA21DA40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8E26-0F60-4BA2-99BD-461E1FC3A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3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4FFD-E9A4-478E-9E49-028CCA21DA40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8E26-0F60-4BA2-99BD-461E1FC3A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9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54592"/>
            <a:ext cx="2628900" cy="120111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54592"/>
            <a:ext cx="7734300" cy="120111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4FFD-E9A4-478E-9E49-028CCA21DA40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8E26-0F60-4BA2-99BD-461E1FC3A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4FFD-E9A4-478E-9E49-028CCA21DA40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8E26-0F60-4BA2-99BD-461E1FC3A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533462"/>
            <a:ext cx="10515600" cy="5895656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484894"/>
            <a:ext cx="10515600" cy="310038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4FFD-E9A4-478E-9E49-028CCA21DA40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8E26-0F60-4BA2-99BD-461E1FC3A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7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772958"/>
            <a:ext cx="5181600" cy="89927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772958"/>
            <a:ext cx="5181600" cy="89927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4FFD-E9A4-478E-9E49-028CCA21DA40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8E26-0F60-4BA2-99BD-461E1FC3A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0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54595"/>
            <a:ext cx="10515600" cy="27394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474404"/>
            <a:ext cx="5157787" cy="17027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177155"/>
            <a:ext cx="5157787" cy="76148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474404"/>
            <a:ext cx="5183188" cy="17027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177155"/>
            <a:ext cx="5183188" cy="76148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4FFD-E9A4-478E-9E49-028CCA21DA40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8E26-0F60-4BA2-99BD-461E1FC3A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8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4FFD-E9A4-478E-9E49-028CCA21DA40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8E26-0F60-4BA2-99BD-461E1FC3A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7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4FFD-E9A4-478E-9E49-028CCA21DA40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8E26-0F60-4BA2-99BD-461E1FC3A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4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44880"/>
            <a:ext cx="3932237" cy="33070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40682"/>
            <a:ext cx="6172200" cy="10072158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251960"/>
            <a:ext cx="3932237" cy="787728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4FFD-E9A4-478E-9E49-028CCA21DA40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8E26-0F60-4BA2-99BD-461E1FC3A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8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44880"/>
            <a:ext cx="3932237" cy="33070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040682"/>
            <a:ext cx="6172200" cy="1007215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251960"/>
            <a:ext cx="3932237" cy="787728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4FFD-E9A4-478E-9E49-028CCA21DA40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8E26-0F60-4BA2-99BD-461E1FC3A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1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54595"/>
            <a:ext cx="10515600" cy="2739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772958"/>
            <a:ext cx="10515600" cy="8992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3136460"/>
            <a:ext cx="2743200" cy="75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9A4FFD-E9A4-478E-9E49-028CCA21DA40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3136460"/>
            <a:ext cx="4114800" cy="75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3136460"/>
            <a:ext cx="2743200" cy="75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208E26-0F60-4BA2-99BD-461E1FC3A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7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25F2E0-4AD0-5D17-DAE1-012DCED09FDD}"/>
              </a:ext>
            </a:extLst>
          </p:cNvPr>
          <p:cNvSpPr txBox="1"/>
          <p:nvPr/>
        </p:nvSpPr>
        <p:spPr>
          <a:xfrm>
            <a:off x="650449" y="4355184"/>
            <a:ext cx="41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Noto Sans Cond" panose="020B0506040504020204" pitchFamily="34"/>
                <a:ea typeface="Noto Sans Cond" panose="020B0506040504020204" pitchFamily="34"/>
                <a:cs typeface="Noto Sans Cond" panose="020B0506040504020204" pitchFamily="34"/>
              </a:rPr>
              <a:t>Color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0FC593-A950-D693-D8AD-2A7098578D47}"/>
              </a:ext>
            </a:extLst>
          </p:cNvPr>
          <p:cNvSpPr/>
          <p:nvPr/>
        </p:nvSpPr>
        <p:spPr>
          <a:xfrm>
            <a:off x="650449" y="5722071"/>
            <a:ext cx="2243580" cy="443060"/>
          </a:xfrm>
          <a:prstGeom prst="rect">
            <a:avLst/>
          </a:prstGeom>
          <a:solidFill>
            <a:srgbClr val="0064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kern="100" dirty="0">
                <a:latin typeface="Arial" panose="020B0604020202020204" pitchFamily="34" charset="0"/>
                <a:ea typeface="Aptos" panose="020B0004020202020204" pitchFamily="34" charset="0"/>
                <a:cs typeface="Segoe UI" panose="020B0502040204020203" pitchFamily="34" charset="0"/>
              </a:rPr>
              <a:t>0,100,177</a:t>
            </a:r>
            <a:endParaRPr lang="en-US" kern="100" dirty="0">
              <a:latin typeface="Roboto" panose="02000000000000000000" pitchFamily="2" charset="0"/>
              <a:ea typeface="Aptos" panose="020B00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58BADD-3C60-DC83-33FA-8936CFFB406F}"/>
              </a:ext>
            </a:extLst>
          </p:cNvPr>
          <p:cNvSpPr/>
          <p:nvPr/>
        </p:nvSpPr>
        <p:spPr>
          <a:xfrm>
            <a:off x="650449" y="6469931"/>
            <a:ext cx="2243580" cy="443060"/>
          </a:xfrm>
          <a:prstGeom prst="rect">
            <a:avLst/>
          </a:prstGeom>
          <a:solidFill>
            <a:srgbClr val="FFB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kern="100" dirty="0">
                <a:latin typeface="Arial" panose="020B0604020202020204" pitchFamily="34" charset="0"/>
                <a:ea typeface="Aptos" panose="020B0004020202020204" pitchFamily="34" charset="0"/>
                <a:cs typeface="Segoe UI" panose="020B0502040204020203" pitchFamily="34" charset="0"/>
              </a:rPr>
              <a:t>255,176,0</a:t>
            </a:r>
            <a:endParaRPr lang="en-US" kern="100" dirty="0">
              <a:latin typeface="Roboto" panose="02000000000000000000" pitchFamily="2" charset="0"/>
              <a:ea typeface="Aptos" panose="020B00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E70D51-43BD-D7BB-B68A-15C78F8284D0}"/>
              </a:ext>
            </a:extLst>
          </p:cNvPr>
          <p:cNvSpPr/>
          <p:nvPr/>
        </p:nvSpPr>
        <p:spPr>
          <a:xfrm>
            <a:off x="650449" y="7217791"/>
            <a:ext cx="2243580" cy="443060"/>
          </a:xfrm>
          <a:prstGeom prst="rect">
            <a:avLst/>
          </a:prstGeom>
          <a:solidFill>
            <a:srgbClr val="2B2C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kern="100" dirty="0">
                <a:latin typeface="Arial" panose="020B0604020202020204" pitchFamily="34" charset="0"/>
                <a:ea typeface="Aptos" panose="020B0004020202020204" pitchFamily="34" charset="0"/>
                <a:cs typeface="Segoe UI" panose="020B0502040204020203" pitchFamily="34" charset="0"/>
              </a:rPr>
              <a:t>43,44,45</a:t>
            </a:r>
            <a:endParaRPr lang="en-US" kern="100" dirty="0">
              <a:latin typeface="Roboto" panose="02000000000000000000" pitchFamily="2" charset="0"/>
              <a:ea typeface="Aptos" panose="020B00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38A4E-0CD8-5D46-5B64-35CA959F705D}"/>
              </a:ext>
            </a:extLst>
          </p:cNvPr>
          <p:cNvSpPr/>
          <p:nvPr/>
        </p:nvSpPr>
        <p:spPr>
          <a:xfrm>
            <a:off x="650449" y="8028497"/>
            <a:ext cx="2243580" cy="443060"/>
          </a:xfrm>
          <a:prstGeom prst="rect">
            <a:avLst/>
          </a:prstGeom>
          <a:solidFill>
            <a:srgbClr val="06BC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kern="100" dirty="0">
                <a:latin typeface="Arial" panose="020B0604020202020204" pitchFamily="34" charset="0"/>
                <a:ea typeface="Aptos" panose="020B0004020202020204" pitchFamily="34" charset="0"/>
                <a:cs typeface="Segoe UI" panose="020B0502040204020203" pitchFamily="34" charset="0"/>
              </a:rPr>
              <a:t>6,188,6</a:t>
            </a:r>
            <a:endParaRPr lang="en-US" kern="100" dirty="0">
              <a:latin typeface="Roboto" panose="02000000000000000000" pitchFamily="2" charset="0"/>
              <a:ea typeface="Aptos" panose="020B00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43ABA0-6CB6-FBF6-310C-6E98A2D5D8F3}"/>
              </a:ext>
            </a:extLst>
          </p:cNvPr>
          <p:cNvSpPr txBox="1"/>
          <p:nvPr/>
        </p:nvSpPr>
        <p:spPr>
          <a:xfrm>
            <a:off x="567180" y="5227891"/>
            <a:ext cx="1751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64B1"/>
                </a:solidFill>
                <a:latin typeface="Noto Sans Cond" panose="020B0506040504020204" pitchFamily="34"/>
                <a:ea typeface="Noto Sans Cond" panose="020B0506040504020204" pitchFamily="34"/>
                <a:cs typeface="Noto Sans Cond" panose="020B0506040504020204" pitchFamily="34"/>
              </a:rPr>
              <a:t>Primary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5233CC-9084-7BF1-D864-CFEDF590B5E0}"/>
              </a:ext>
            </a:extLst>
          </p:cNvPr>
          <p:cNvSpPr/>
          <p:nvPr/>
        </p:nvSpPr>
        <p:spPr>
          <a:xfrm>
            <a:off x="4319047" y="5722071"/>
            <a:ext cx="2243580" cy="443060"/>
          </a:xfrm>
          <a:prstGeom prst="rect">
            <a:avLst/>
          </a:prstGeom>
          <a:solidFill>
            <a:srgbClr val="E7F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kern="100" dirty="0">
                <a:solidFill>
                  <a:schemeClr val="tx1"/>
                </a:solidFill>
                <a:latin typeface="Arial" panose="020B0604020202020204" pitchFamily="34" charset="0"/>
                <a:ea typeface="Aptos" panose="020B0004020202020204" pitchFamily="34" charset="0"/>
                <a:cs typeface="Segoe UI" panose="020B0502040204020203" pitchFamily="34" charset="0"/>
              </a:rPr>
              <a:t>231,245,255</a:t>
            </a:r>
            <a:endParaRPr lang="en-US" kern="100" dirty="0">
              <a:solidFill>
                <a:schemeClr val="tx1"/>
              </a:solidFill>
              <a:latin typeface="Roboto" panose="02000000000000000000" pitchFamily="2" charset="0"/>
              <a:ea typeface="Aptos" panose="020B00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FD2B94-2E80-EF6F-6599-511B2CE8F19B}"/>
              </a:ext>
            </a:extLst>
          </p:cNvPr>
          <p:cNvSpPr/>
          <p:nvPr/>
        </p:nvSpPr>
        <p:spPr>
          <a:xfrm>
            <a:off x="4319047" y="7217791"/>
            <a:ext cx="2243580" cy="443060"/>
          </a:xfrm>
          <a:prstGeom prst="rect">
            <a:avLst/>
          </a:prstGeom>
          <a:solidFill>
            <a:srgbClr val="4445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kern="100" dirty="0">
                <a:latin typeface="Arial" panose="020B0604020202020204" pitchFamily="34" charset="0"/>
                <a:ea typeface="Aptos" panose="020B0004020202020204" pitchFamily="34" charset="0"/>
                <a:cs typeface="Segoe UI" panose="020B0502040204020203" pitchFamily="34" charset="0"/>
              </a:rPr>
              <a:t>68,69,70</a:t>
            </a:r>
            <a:endParaRPr lang="en-US" kern="100" dirty="0">
              <a:latin typeface="Roboto" panose="02000000000000000000" pitchFamily="2" charset="0"/>
              <a:ea typeface="Aptos" panose="020B00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0EA6E-DDC5-6503-D5F6-7CDA20E44C9A}"/>
              </a:ext>
            </a:extLst>
          </p:cNvPr>
          <p:cNvSpPr txBox="1"/>
          <p:nvPr/>
        </p:nvSpPr>
        <p:spPr>
          <a:xfrm>
            <a:off x="4235778" y="5227891"/>
            <a:ext cx="1751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64B1"/>
                </a:solidFill>
                <a:latin typeface="Noto Sans Cond" panose="020B0506040504020204" pitchFamily="34"/>
                <a:ea typeface="Noto Sans Cond" panose="020B0506040504020204" pitchFamily="34"/>
                <a:cs typeface="Noto Sans Cond" panose="020B0506040504020204" pitchFamily="34"/>
              </a:rPr>
              <a:t>Secondary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86A0A6-B5E9-8CA6-FFB5-C9E8694209C1}"/>
              </a:ext>
            </a:extLst>
          </p:cNvPr>
          <p:cNvSpPr/>
          <p:nvPr/>
        </p:nvSpPr>
        <p:spPr>
          <a:xfrm>
            <a:off x="7224073" y="7217791"/>
            <a:ext cx="2243580" cy="443060"/>
          </a:xfrm>
          <a:prstGeom prst="rect">
            <a:avLst/>
          </a:prstGeom>
          <a:solidFill>
            <a:srgbClr val="8487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132,135,137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D5B951-770B-7F64-8172-4855C1D5837C}"/>
              </a:ext>
            </a:extLst>
          </p:cNvPr>
          <p:cNvSpPr/>
          <p:nvPr/>
        </p:nvSpPr>
        <p:spPr>
          <a:xfrm>
            <a:off x="9836869" y="7217791"/>
            <a:ext cx="2243580" cy="443060"/>
          </a:xfrm>
          <a:prstGeom prst="rect">
            <a:avLst/>
          </a:prstGeom>
          <a:solidFill>
            <a:srgbClr val="EEEE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kern="100" dirty="0">
                <a:solidFill>
                  <a:schemeClr val="tx1"/>
                </a:solidFill>
                <a:latin typeface="Arial" panose="020B0604020202020204" pitchFamily="34" charset="0"/>
                <a:ea typeface="Aptos" panose="020B0004020202020204" pitchFamily="34" charset="0"/>
                <a:cs typeface="Segoe UI" panose="020B0502040204020203" pitchFamily="34" charset="0"/>
              </a:rPr>
              <a:t>238,238,240</a:t>
            </a:r>
            <a:endParaRPr lang="en-US" kern="100" dirty="0">
              <a:solidFill>
                <a:schemeClr val="tx1"/>
              </a:solidFill>
              <a:latin typeface="Roboto" panose="02000000000000000000" pitchFamily="2" charset="0"/>
              <a:ea typeface="Aptos" panose="020B00040202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199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9ACB74-0F6E-54E0-76B7-7253F03C6410}"/>
              </a:ext>
            </a:extLst>
          </p:cNvPr>
          <p:cNvSpPr txBox="1"/>
          <p:nvPr/>
        </p:nvSpPr>
        <p:spPr>
          <a:xfrm>
            <a:off x="650449" y="4355184"/>
            <a:ext cx="41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Noto Sans Cond" panose="020B0506040504020204" pitchFamily="34"/>
                <a:ea typeface="Noto Sans Cond" panose="020B0506040504020204" pitchFamily="34"/>
                <a:cs typeface="Noto Sans Cond" panose="020B0506040504020204" pitchFamily="34"/>
              </a:rPr>
              <a:t>Typography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D47994-2E4F-C3E8-277C-C66D086870A8}"/>
              </a:ext>
            </a:extLst>
          </p:cNvPr>
          <p:cNvSpPr txBox="1"/>
          <p:nvPr/>
        </p:nvSpPr>
        <p:spPr>
          <a:xfrm>
            <a:off x="716437" y="5043340"/>
            <a:ext cx="52884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64B1"/>
                </a:solidFill>
                <a:latin typeface="Noto Sans Cond" panose="020B0506040504020204" pitchFamily="34"/>
                <a:ea typeface="Noto Sans Cond" panose="020B0506040504020204" pitchFamily="34"/>
                <a:cs typeface="Noto Sans Cond" panose="020B0506040504020204" pitchFamily="34"/>
              </a:rPr>
              <a:t>H1 – Noto Sans Bold, 36, </a:t>
            </a:r>
          </a:p>
          <a:p>
            <a:r>
              <a:rPr lang="en-US" sz="1400" b="1" dirty="0">
                <a:solidFill>
                  <a:srgbClr val="0064B1"/>
                </a:solidFill>
                <a:latin typeface="Noto Sans Cond" panose="020B0506040504020204" pitchFamily="34"/>
                <a:ea typeface="Noto Sans Cond" panose="020B0506040504020204" pitchFamily="34"/>
                <a:cs typeface="Noto Sans Cond" panose="020B0506040504020204" pitchFamily="34"/>
              </a:rPr>
              <a:t>Top margin 6 points, Lower Margin 12 Points</a:t>
            </a:r>
          </a:p>
          <a:p>
            <a:r>
              <a:rPr lang="en-US" sz="1400" b="1" dirty="0">
                <a:solidFill>
                  <a:srgbClr val="0064B1"/>
                </a:solidFill>
                <a:latin typeface="Noto Sans Cond" panose="020B0506040504020204" pitchFamily="34"/>
                <a:ea typeface="Noto Sans Cond" panose="020B0506040504020204" pitchFamily="34"/>
                <a:cs typeface="Noto Sans Cond" panose="020B0506040504020204" pitchFamily="34"/>
              </a:rPr>
              <a:t>Color  </a:t>
            </a:r>
            <a:r>
              <a:rPr lang="en-US" sz="1400" kern="100" dirty="0">
                <a:solidFill>
                  <a:srgbClr val="0064B1"/>
                </a:solidFill>
                <a:latin typeface="Arial" panose="020B0604020202020204" pitchFamily="34" charset="0"/>
                <a:ea typeface="Aptos" panose="020B0004020202020204" pitchFamily="34" charset="0"/>
                <a:cs typeface="Segoe UI" panose="020B0502040204020203" pitchFamily="34" charset="0"/>
              </a:rPr>
              <a:t>0,100,177</a:t>
            </a:r>
            <a:r>
              <a:rPr lang="en-US" sz="1400" b="1" dirty="0">
                <a:solidFill>
                  <a:srgbClr val="0064B1"/>
                </a:solidFill>
                <a:latin typeface="Noto Sans Cond" panose="020B0506040504020204" pitchFamily="34"/>
                <a:ea typeface="Noto Sans Cond" panose="020B0506040504020204" pitchFamily="34"/>
                <a:cs typeface="Noto Sans Cond" panose="020B0506040504020204" pitchFamily="34"/>
              </a:rPr>
              <a:t> </a:t>
            </a:r>
            <a:endParaRPr lang="en-US" sz="3600" b="1" dirty="0">
              <a:solidFill>
                <a:srgbClr val="0064B1"/>
              </a:solidFill>
              <a:latin typeface="Noto Sans Cond" panose="020B0506040504020204" pitchFamily="34"/>
              <a:ea typeface="Noto Sans Cond" panose="020B0506040504020204" pitchFamily="34"/>
              <a:cs typeface="Noto Sans Cond" panose="020B0506040504020204" pitchFamily="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F1A819-ABC8-1DA1-DBA1-4626C1DC80B9}"/>
              </a:ext>
            </a:extLst>
          </p:cNvPr>
          <p:cNvSpPr txBox="1"/>
          <p:nvPr/>
        </p:nvSpPr>
        <p:spPr>
          <a:xfrm>
            <a:off x="716437" y="6270395"/>
            <a:ext cx="5288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0064B1"/>
                </a:solidFill>
                <a:latin typeface="Noto Sans Cond" panose="020B0506040504020204" pitchFamily="34"/>
                <a:ea typeface="Noto Sans Cond" panose="020B0506040504020204" pitchFamily="34"/>
                <a:cs typeface="Noto Sans Cond" panose="020B0506040504020204" pitchFamily="34"/>
              </a:rPr>
              <a:t>H2 – Noto Sans Bold, 26, </a:t>
            </a:r>
          </a:p>
          <a:p>
            <a:r>
              <a:rPr lang="en-US" sz="1400" b="1" dirty="0">
                <a:solidFill>
                  <a:srgbClr val="0064B1"/>
                </a:solidFill>
                <a:latin typeface="Noto Sans Cond" panose="020B0506040504020204" pitchFamily="34"/>
                <a:ea typeface="Noto Sans Cond" panose="020B0506040504020204" pitchFamily="34"/>
                <a:cs typeface="Noto Sans Cond" panose="020B0506040504020204" pitchFamily="34"/>
              </a:rPr>
              <a:t>Top margin 3 points, Lower Margin 9 Points</a:t>
            </a:r>
          </a:p>
          <a:p>
            <a:r>
              <a:rPr lang="en-US" sz="1400" b="1" dirty="0">
                <a:solidFill>
                  <a:srgbClr val="0064B1"/>
                </a:solidFill>
                <a:latin typeface="Noto Sans Cond" panose="020B0506040504020204" pitchFamily="34"/>
                <a:ea typeface="Noto Sans Cond" panose="020B0506040504020204" pitchFamily="34"/>
                <a:cs typeface="Noto Sans Cond" panose="020B0506040504020204" pitchFamily="34"/>
              </a:rPr>
              <a:t>Color  </a:t>
            </a:r>
            <a:r>
              <a:rPr lang="en-US" sz="1400" kern="100" dirty="0">
                <a:solidFill>
                  <a:srgbClr val="0064B1"/>
                </a:solidFill>
                <a:latin typeface="Arial" panose="020B0604020202020204" pitchFamily="34" charset="0"/>
                <a:ea typeface="Aptos" panose="020B0004020202020204" pitchFamily="34" charset="0"/>
                <a:cs typeface="Segoe UI" panose="020B0502040204020203" pitchFamily="34" charset="0"/>
              </a:rPr>
              <a:t>0,100,177</a:t>
            </a:r>
            <a:r>
              <a:rPr lang="en-US" sz="1400" b="1" dirty="0">
                <a:solidFill>
                  <a:srgbClr val="0064B1"/>
                </a:solidFill>
                <a:latin typeface="Noto Sans Cond" panose="020B0506040504020204" pitchFamily="34"/>
                <a:ea typeface="Noto Sans Cond" panose="020B0506040504020204" pitchFamily="34"/>
                <a:cs typeface="Noto Sans Cond" panose="020B0506040504020204" pitchFamily="34"/>
              </a:rPr>
              <a:t> </a:t>
            </a:r>
            <a:endParaRPr lang="en-US" sz="3600" b="1" dirty="0">
              <a:solidFill>
                <a:srgbClr val="0064B1"/>
              </a:solidFill>
              <a:latin typeface="Noto Sans Cond" panose="020B0506040504020204" pitchFamily="34"/>
              <a:ea typeface="Noto Sans Cond" panose="020B0506040504020204" pitchFamily="34"/>
              <a:cs typeface="Noto Sans Cond" panose="020B0506040504020204" pitchFamily="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D4FC79-F90F-8B59-40AA-119644EC2EA1}"/>
              </a:ext>
            </a:extLst>
          </p:cNvPr>
          <p:cNvSpPr txBox="1"/>
          <p:nvPr/>
        </p:nvSpPr>
        <p:spPr>
          <a:xfrm>
            <a:off x="716437" y="7290303"/>
            <a:ext cx="5288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64B1"/>
                </a:solidFill>
                <a:latin typeface="Noto Sans Cond" panose="020B0506040504020204" pitchFamily="34"/>
                <a:ea typeface="Noto Sans Cond" panose="020B0506040504020204" pitchFamily="34"/>
                <a:cs typeface="Noto Sans Cond" panose="020B0506040504020204" pitchFamily="34"/>
              </a:rPr>
              <a:t>H3 – Noto Sans Bold, 20, </a:t>
            </a:r>
          </a:p>
          <a:p>
            <a:r>
              <a:rPr lang="en-US" sz="1400" b="1" dirty="0">
                <a:solidFill>
                  <a:srgbClr val="0064B1"/>
                </a:solidFill>
                <a:latin typeface="Noto Sans Cond" panose="020B0506040504020204" pitchFamily="34"/>
                <a:ea typeface="Noto Sans Cond" panose="020B0506040504020204" pitchFamily="34"/>
                <a:cs typeface="Noto Sans Cond" panose="020B0506040504020204" pitchFamily="34"/>
              </a:rPr>
              <a:t>Top margin 3 points, Lower Margin 9 Points</a:t>
            </a:r>
          </a:p>
          <a:p>
            <a:r>
              <a:rPr lang="en-US" sz="1400" b="1" dirty="0">
                <a:solidFill>
                  <a:srgbClr val="0064B1"/>
                </a:solidFill>
                <a:latin typeface="Noto Sans Cond" panose="020B0506040504020204" pitchFamily="34"/>
                <a:ea typeface="Noto Sans Cond" panose="020B0506040504020204" pitchFamily="34"/>
                <a:cs typeface="Noto Sans Cond" panose="020B0506040504020204" pitchFamily="34"/>
              </a:rPr>
              <a:t>Color  </a:t>
            </a:r>
            <a:r>
              <a:rPr lang="en-US" sz="1400" kern="100" dirty="0">
                <a:solidFill>
                  <a:srgbClr val="0064B1"/>
                </a:solidFill>
                <a:latin typeface="Arial" panose="020B0604020202020204" pitchFamily="34" charset="0"/>
                <a:ea typeface="Aptos" panose="020B0004020202020204" pitchFamily="34" charset="0"/>
                <a:cs typeface="Segoe UI" panose="020B0502040204020203" pitchFamily="34" charset="0"/>
              </a:rPr>
              <a:t>0,100,177</a:t>
            </a:r>
            <a:r>
              <a:rPr lang="en-US" sz="1400" b="1" dirty="0">
                <a:solidFill>
                  <a:srgbClr val="0064B1"/>
                </a:solidFill>
                <a:latin typeface="Noto Sans Cond" panose="020B0506040504020204" pitchFamily="34"/>
                <a:ea typeface="Noto Sans Cond" panose="020B0506040504020204" pitchFamily="34"/>
                <a:cs typeface="Noto Sans Cond" panose="020B0506040504020204" pitchFamily="34"/>
              </a:rPr>
              <a:t> </a:t>
            </a:r>
            <a:endParaRPr lang="en-US" sz="3600" b="1" dirty="0">
              <a:solidFill>
                <a:srgbClr val="0064B1"/>
              </a:solidFill>
              <a:latin typeface="Noto Sans Cond" panose="020B0506040504020204" pitchFamily="34"/>
              <a:ea typeface="Noto Sans Cond" panose="020B0506040504020204" pitchFamily="34"/>
              <a:cs typeface="Noto Sans Cond" panose="020B0506040504020204" pitchFamily="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50186D-AADD-549B-B8B7-C6ED1D0E533F}"/>
              </a:ext>
            </a:extLst>
          </p:cNvPr>
          <p:cNvSpPr txBox="1"/>
          <p:nvPr/>
        </p:nvSpPr>
        <p:spPr>
          <a:xfrm>
            <a:off x="716437" y="8217877"/>
            <a:ext cx="528843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4B1"/>
                </a:solidFill>
                <a:latin typeface="Noto Sans Cond" panose="020B0506040504020204" pitchFamily="34"/>
                <a:ea typeface="Noto Sans Cond" panose="020B0506040504020204" pitchFamily="34"/>
                <a:cs typeface="Noto Sans Cond" panose="020B0506040504020204" pitchFamily="34"/>
              </a:rPr>
              <a:t>H4 – Noto Sans Bold, 18, </a:t>
            </a:r>
          </a:p>
          <a:p>
            <a:r>
              <a:rPr lang="en-US" sz="1400" b="1" dirty="0">
                <a:solidFill>
                  <a:srgbClr val="0064B1"/>
                </a:solidFill>
                <a:latin typeface="Noto Sans Cond" panose="020B0506040504020204" pitchFamily="34"/>
                <a:ea typeface="Noto Sans Cond" panose="020B0506040504020204" pitchFamily="34"/>
                <a:cs typeface="Noto Sans Cond" panose="020B0506040504020204" pitchFamily="34"/>
              </a:rPr>
              <a:t>Top margin 3 points, Lower Margin 9 Points</a:t>
            </a:r>
          </a:p>
          <a:p>
            <a:r>
              <a:rPr lang="en-US" sz="1400" b="1" dirty="0">
                <a:solidFill>
                  <a:srgbClr val="0064B1"/>
                </a:solidFill>
                <a:latin typeface="Noto Sans Cond" panose="020B0506040504020204" pitchFamily="34"/>
                <a:ea typeface="Noto Sans Cond" panose="020B0506040504020204" pitchFamily="34"/>
                <a:cs typeface="Noto Sans Cond" panose="020B0506040504020204" pitchFamily="34"/>
              </a:rPr>
              <a:t>Color  </a:t>
            </a:r>
            <a:r>
              <a:rPr lang="en-US" sz="1400" kern="100" dirty="0">
                <a:solidFill>
                  <a:srgbClr val="0064B1"/>
                </a:solidFill>
                <a:latin typeface="Arial" panose="020B0604020202020204" pitchFamily="34" charset="0"/>
                <a:ea typeface="Aptos" panose="020B0004020202020204" pitchFamily="34" charset="0"/>
                <a:cs typeface="Segoe UI" panose="020B0502040204020203" pitchFamily="34" charset="0"/>
              </a:rPr>
              <a:t>0,100,177</a:t>
            </a:r>
            <a:r>
              <a:rPr lang="en-US" sz="1400" b="1" dirty="0">
                <a:solidFill>
                  <a:srgbClr val="0064B1"/>
                </a:solidFill>
                <a:latin typeface="Noto Sans Cond" panose="020B0506040504020204" pitchFamily="34"/>
                <a:ea typeface="Noto Sans Cond" panose="020B0506040504020204" pitchFamily="34"/>
                <a:cs typeface="Noto Sans Cond" panose="020B0506040504020204" pitchFamily="34"/>
              </a:rPr>
              <a:t> </a:t>
            </a:r>
            <a:endParaRPr lang="en-US" sz="3600" b="1" dirty="0">
              <a:solidFill>
                <a:srgbClr val="0064B1"/>
              </a:solidFill>
              <a:latin typeface="Noto Sans Cond" panose="020B0506040504020204" pitchFamily="34"/>
              <a:ea typeface="Noto Sans Cond" panose="020B0506040504020204" pitchFamily="34"/>
              <a:cs typeface="Noto Sans Cond" panose="020B0506040504020204" pitchFamily="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CA2B6A-DC34-21E9-AA42-84A30169F10F}"/>
              </a:ext>
            </a:extLst>
          </p:cNvPr>
          <p:cNvSpPr txBox="1"/>
          <p:nvPr/>
        </p:nvSpPr>
        <p:spPr>
          <a:xfrm>
            <a:off x="716437" y="9237543"/>
            <a:ext cx="528843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4B1"/>
                </a:solidFill>
                <a:latin typeface="Noto Sans Cond" panose="020B0506040504020204" pitchFamily="34"/>
                <a:ea typeface="Noto Sans Cond" panose="020B0506040504020204" pitchFamily="34"/>
                <a:cs typeface="Noto Sans Cond" panose="020B0506040504020204" pitchFamily="34"/>
              </a:rPr>
              <a:t>H4 – Noto Sans Bold, 16, </a:t>
            </a:r>
          </a:p>
          <a:p>
            <a:r>
              <a:rPr lang="en-US" sz="1400" b="1" dirty="0">
                <a:solidFill>
                  <a:srgbClr val="0064B1"/>
                </a:solidFill>
                <a:latin typeface="Noto Sans Cond" panose="020B0506040504020204" pitchFamily="34"/>
                <a:ea typeface="Noto Sans Cond" panose="020B0506040504020204" pitchFamily="34"/>
                <a:cs typeface="Noto Sans Cond" panose="020B0506040504020204" pitchFamily="34"/>
              </a:rPr>
              <a:t>Top margin 3 points, Lower Margin 9 Points</a:t>
            </a:r>
          </a:p>
          <a:p>
            <a:r>
              <a:rPr lang="en-US" sz="1400" b="1" dirty="0">
                <a:solidFill>
                  <a:srgbClr val="0064B1"/>
                </a:solidFill>
                <a:latin typeface="Noto Sans Cond" panose="020B0506040504020204" pitchFamily="34"/>
                <a:ea typeface="Noto Sans Cond" panose="020B0506040504020204" pitchFamily="34"/>
                <a:cs typeface="Noto Sans Cond" panose="020B0506040504020204" pitchFamily="34"/>
              </a:rPr>
              <a:t>Color  </a:t>
            </a:r>
            <a:r>
              <a:rPr lang="en-US" sz="1400" kern="100" dirty="0">
                <a:solidFill>
                  <a:srgbClr val="0064B1"/>
                </a:solidFill>
                <a:latin typeface="Arial" panose="020B0604020202020204" pitchFamily="34" charset="0"/>
                <a:ea typeface="Aptos" panose="020B0004020202020204" pitchFamily="34" charset="0"/>
                <a:cs typeface="Segoe UI" panose="020B0502040204020203" pitchFamily="34" charset="0"/>
              </a:rPr>
              <a:t>0,100,177</a:t>
            </a:r>
            <a:r>
              <a:rPr lang="en-US" sz="1400" b="1" dirty="0">
                <a:solidFill>
                  <a:srgbClr val="0064B1"/>
                </a:solidFill>
                <a:latin typeface="Noto Sans Cond" panose="020B0506040504020204" pitchFamily="34"/>
                <a:ea typeface="Noto Sans Cond" panose="020B0506040504020204" pitchFamily="34"/>
                <a:cs typeface="Noto Sans Cond" panose="020B0506040504020204" pitchFamily="34"/>
              </a:rPr>
              <a:t> </a:t>
            </a:r>
            <a:endParaRPr lang="en-US" sz="3600" b="1" dirty="0">
              <a:solidFill>
                <a:srgbClr val="0064B1"/>
              </a:solidFill>
              <a:latin typeface="Noto Sans Cond" panose="020B0506040504020204" pitchFamily="34"/>
              <a:ea typeface="Noto Sans Cond" panose="020B0506040504020204" pitchFamily="34"/>
              <a:cs typeface="Noto Sans Cond" panose="020B0506040504020204" pitchFamily="3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8E9BEC-D6F7-4DF6-A115-90902CAF207F}"/>
              </a:ext>
            </a:extLst>
          </p:cNvPr>
          <p:cNvSpPr txBox="1"/>
          <p:nvPr/>
        </p:nvSpPr>
        <p:spPr>
          <a:xfrm>
            <a:off x="6187128" y="5043341"/>
            <a:ext cx="528843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44546"/>
                </a:solidFill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Sub Heading Body Text – Noto Sans Light, 18, </a:t>
            </a:r>
          </a:p>
          <a:p>
            <a:r>
              <a:rPr lang="en-US" sz="1400" b="1" dirty="0">
                <a:solidFill>
                  <a:srgbClr val="444546"/>
                </a:solidFill>
                <a:latin typeface="Noto Sans Cond" panose="020B0506040504020204" pitchFamily="34"/>
                <a:ea typeface="Noto Sans Cond" panose="020B0506040504020204" pitchFamily="34"/>
                <a:cs typeface="Noto Sans Cond" panose="020B0506040504020204" pitchFamily="34"/>
              </a:rPr>
              <a:t>Top margin 3 points, Lower Margin 6 Points</a:t>
            </a:r>
          </a:p>
          <a:p>
            <a:r>
              <a:rPr lang="en-US" sz="1400" b="1" dirty="0">
                <a:solidFill>
                  <a:srgbClr val="444546"/>
                </a:solidFill>
                <a:latin typeface="Noto Sans Cond" panose="020B0506040504020204" pitchFamily="34"/>
                <a:ea typeface="Noto Sans Cond" panose="020B0506040504020204" pitchFamily="34"/>
                <a:cs typeface="Noto Sans Cond" panose="020B0506040504020204" pitchFamily="34"/>
              </a:rPr>
              <a:t>Color  </a:t>
            </a:r>
            <a:r>
              <a:rPr lang="en-US" sz="1400" kern="100" dirty="0">
                <a:latin typeface="Arial" panose="020B0604020202020204" pitchFamily="34" charset="0"/>
                <a:ea typeface="Aptos" panose="020B0004020202020204" pitchFamily="34" charset="0"/>
                <a:cs typeface="Segoe UI" panose="020B0502040204020203" pitchFamily="34" charset="0"/>
              </a:rPr>
              <a:t>68,69,70, line Hight 1.2 points</a:t>
            </a:r>
            <a:endParaRPr lang="en-US" sz="1400" kern="100" dirty="0">
              <a:latin typeface="Roboto" panose="02000000000000000000" pitchFamily="2" charset="0"/>
              <a:ea typeface="Aptos" panose="020B00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C98D58-6FFE-9B51-AA65-BE84D0E58ACF}"/>
              </a:ext>
            </a:extLst>
          </p:cNvPr>
          <p:cNvSpPr txBox="1"/>
          <p:nvPr/>
        </p:nvSpPr>
        <p:spPr>
          <a:xfrm>
            <a:off x="6187128" y="6096001"/>
            <a:ext cx="528843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44546"/>
                </a:solidFill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Body Text – Noto Sans Regular, 16, </a:t>
            </a:r>
          </a:p>
          <a:p>
            <a:r>
              <a:rPr lang="en-US" sz="1400" b="1" dirty="0">
                <a:solidFill>
                  <a:srgbClr val="444546"/>
                </a:solidFill>
                <a:latin typeface="Noto Sans Cond" panose="020B0506040504020204" pitchFamily="34"/>
                <a:ea typeface="Noto Sans Cond" panose="020B0506040504020204" pitchFamily="34"/>
                <a:cs typeface="Noto Sans Cond" panose="020B0506040504020204" pitchFamily="34"/>
              </a:rPr>
              <a:t>Top margin 3 points, Lower Margin 3 Points</a:t>
            </a:r>
          </a:p>
          <a:p>
            <a:r>
              <a:rPr lang="en-US" sz="1400" b="1" dirty="0">
                <a:solidFill>
                  <a:srgbClr val="444546"/>
                </a:solidFill>
                <a:latin typeface="Noto Sans Cond" panose="020B0506040504020204" pitchFamily="34"/>
                <a:ea typeface="Noto Sans Cond" panose="020B0506040504020204" pitchFamily="34"/>
                <a:cs typeface="Noto Sans Cond" panose="020B0506040504020204" pitchFamily="34"/>
              </a:rPr>
              <a:t>Color </a:t>
            </a:r>
            <a:r>
              <a:rPr lang="en-US" sz="1400" kern="100" dirty="0">
                <a:latin typeface="Arial" panose="020B0604020202020204" pitchFamily="34" charset="0"/>
                <a:ea typeface="Aptos" panose="020B0004020202020204" pitchFamily="34" charset="0"/>
                <a:cs typeface="Segoe UI" panose="020B0502040204020203" pitchFamily="34" charset="0"/>
              </a:rPr>
              <a:t>43,44,45, line Hight 1.3 points</a:t>
            </a:r>
            <a:endParaRPr lang="en-US" sz="1400" kern="100" dirty="0">
              <a:latin typeface="Roboto" panose="02000000000000000000" pitchFamily="2" charset="0"/>
              <a:ea typeface="Aptos" panose="020B00040202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663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B7DE44-8CE6-855E-4834-067C5813667F}"/>
              </a:ext>
            </a:extLst>
          </p:cNvPr>
          <p:cNvSpPr txBox="1"/>
          <p:nvPr/>
        </p:nvSpPr>
        <p:spPr>
          <a:xfrm>
            <a:off x="603315" y="5086052"/>
            <a:ext cx="677787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3600" b="1" kern="100" dirty="0">
                <a:solidFill>
                  <a:srgbClr val="0064B1"/>
                </a:solidFill>
                <a:latin typeface="Noto Sans Cond" panose="020B0506040504020204" pitchFamily="34"/>
                <a:ea typeface="Noto Sans Cond" panose="020B0506040504020204" pitchFamily="34"/>
                <a:cs typeface="Noto Sans Cond" panose="020B0506040504020204" pitchFamily="34"/>
              </a:rPr>
              <a:t>Our products/solutions range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5F4763-35A9-A411-0B7F-F11D71E07DB4}"/>
              </a:ext>
            </a:extLst>
          </p:cNvPr>
          <p:cNvSpPr txBox="1"/>
          <p:nvPr/>
        </p:nvSpPr>
        <p:spPr>
          <a:xfrm>
            <a:off x="603314" y="6086326"/>
            <a:ext cx="5806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kern="100" dirty="0">
                <a:solidFill>
                  <a:srgbClr val="444546"/>
                </a:solidFill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include Aluminium and Glass based solutions to wide project requirements, such as doors and windows, lifts and sliding doors.</a:t>
            </a:r>
            <a:endParaRPr lang="en-US" b="1" kern="100" dirty="0">
              <a:solidFill>
                <a:srgbClr val="444546"/>
              </a:solidFill>
              <a:latin typeface="Noto Sans Light" panose="020B0402040504020204" pitchFamily="34"/>
              <a:ea typeface="Noto Sans Light" panose="020B0402040504020204" pitchFamily="34"/>
              <a:cs typeface="Noto Sans Light" panose="020B0402040504020204" pitchFamily="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37DD41-CEA7-5952-2C53-210D20F9415C}"/>
              </a:ext>
            </a:extLst>
          </p:cNvPr>
          <p:cNvSpPr txBox="1"/>
          <p:nvPr/>
        </p:nvSpPr>
        <p:spPr>
          <a:xfrm>
            <a:off x="603314" y="7086601"/>
            <a:ext cx="5806912" cy="2686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sz="1600" kern="100" dirty="0">
                <a:solidFill>
                  <a:srgbClr val="2B2C2D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include Aluminium and Glass based solutions to wide project requirements, such as doors and windows, lifts and sliding doors. Smoke protection doors, Bifold systems, panoramic Systems, curtain wall systems, Patio/Roof Systems. And commercial UPS solutions for data centers, power backup system for commercial building, industrial operations, machines and equipment.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1A8D13-26DE-BD4A-7135-AD8A37058050}"/>
              </a:ext>
            </a:extLst>
          </p:cNvPr>
          <p:cNvSpPr txBox="1"/>
          <p:nvPr/>
        </p:nvSpPr>
        <p:spPr>
          <a:xfrm>
            <a:off x="650449" y="4355184"/>
            <a:ext cx="41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Noto Sans Cond" panose="020B0506040504020204" pitchFamily="34"/>
                <a:ea typeface="Noto Sans Cond" panose="020B0506040504020204" pitchFamily="34"/>
                <a:cs typeface="Noto Sans Cond" panose="020B0506040504020204" pitchFamily="34"/>
              </a:rPr>
              <a:t>Sample Text presentation</a:t>
            </a:r>
          </a:p>
        </p:txBody>
      </p:sp>
    </p:spTree>
    <p:extLst>
      <p:ext uri="{BB962C8B-B14F-4D97-AF65-F5344CB8AC3E}">
        <p14:creationId xmlns:p14="http://schemas.microsoft.com/office/powerpoint/2010/main" val="3832801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D1465B-946A-2196-4ADC-0A90F02D2715}"/>
              </a:ext>
            </a:extLst>
          </p:cNvPr>
          <p:cNvSpPr/>
          <p:nvPr/>
        </p:nvSpPr>
        <p:spPr>
          <a:xfrm>
            <a:off x="4667841" y="1389079"/>
            <a:ext cx="1985913" cy="405353"/>
          </a:xfrm>
          <a:prstGeom prst="rect">
            <a:avLst/>
          </a:prstGeom>
          <a:solidFill>
            <a:srgbClr val="0064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Home 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773F15-55F7-5452-2A24-3C30B15268E2}"/>
              </a:ext>
            </a:extLst>
          </p:cNvPr>
          <p:cNvSpPr/>
          <p:nvPr/>
        </p:nvSpPr>
        <p:spPr>
          <a:xfrm>
            <a:off x="2669359" y="589372"/>
            <a:ext cx="1908927" cy="4053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2B2C2D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URL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102DE8-BCDB-D2A5-E94F-20AB43947E87}"/>
              </a:ext>
            </a:extLst>
          </p:cNvPr>
          <p:cNvSpPr/>
          <p:nvPr/>
        </p:nvSpPr>
        <p:spPr>
          <a:xfrm>
            <a:off x="4744827" y="589371"/>
            <a:ext cx="1908927" cy="4053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2B2C2D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Favicon 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E5AF65-23D2-EB05-7FF9-D2D2F2611396}"/>
              </a:ext>
            </a:extLst>
          </p:cNvPr>
          <p:cNvSpPr/>
          <p:nvPr/>
        </p:nvSpPr>
        <p:spPr>
          <a:xfrm>
            <a:off x="6820295" y="589370"/>
            <a:ext cx="3069997" cy="4053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2B2C2D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Title:</a:t>
            </a:r>
            <a:r>
              <a:rPr lang="en-US" sz="1000" dirty="0">
                <a:solidFill>
                  <a:srgbClr val="2B2C2D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Building Solutions for Saudi Projects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218056-C493-14FD-21F2-D2BEBD4F6B5A}"/>
              </a:ext>
            </a:extLst>
          </p:cNvPr>
          <p:cNvSpPr/>
          <p:nvPr/>
        </p:nvSpPr>
        <p:spPr>
          <a:xfrm>
            <a:off x="2592372" y="2012819"/>
            <a:ext cx="4666268" cy="4053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Menu Links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DBCD16-8334-933D-5FE3-C91BB569EDC4}"/>
              </a:ext>
            </a:extLst>
          </p:cNvPr>
          <p:cNvSpPr/>
          <p:nvPr/>
        </p:nvSpPr>
        <p:spPr>
          <a:xfrm>
            <a:off x="7654567" y="2033243"/>
            <a:ext cx="1706251" cy="4053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Social Links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5BB1F6-BA6A-E690-249E-E4439F5BE8AE}"/>
              </a:ext>
            </a:extLst>
          </p:cNvPr>
          <p:cNvSpPr/>
          <p:nvPr/>
        </p:nvSpPr>
        <p:spPr>
          <a:xfrm>
            <a:off x="9503792" y="2012819"/>
            <a:ext cx="1706251" cy="4053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Instant Inquiry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76AFAB-36D0-16ED-7CD3-23A4BEF7A483}"/>
              </a:ext>
            </a:extLst>
          </p:cNvPr>
          <p:cNvSpPr/>
          <p:nvPr/>
        </p:nvSpPr>
        <p:spPr>
          <a:xfrm>
            <a:off x="616672" y="2012818"/>
            <a:ext cx="1706251" cy="4053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Logo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417881-7E77-3286-BE9F-1F9947796FEA}"/>
              </a:ext>
            </a:extLst>
          </p:cNvPr>
          <p:cNvSpPr/>
          <p:nvPr/>
        </p:nvSpPr>
        <p:spPr>
          <a:xfrm>
            <a:off x="1525573" y="2699404"/>
            <a:ext cx="1564849" cy="4053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Solutions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8CA5FA-C6E4-3177-60F5-C9822E99F90A}"/>
              </a:ext>
            </a:extLst>
          </p:cNvPr>
          <p:cNvSpPr/>
          <p:nvPr/>
        </p:nvSpPr>
        <p:spPr>
          <a:xfrm>
            <a:off x="3299384" y="2705689"/>
            <a:ext cx="1564849" cy="4053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Project Services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09654-ECDF-C634-2C77-4CC6D2E53643}"/>
              </a:ext>
            </a:extLst>
          </p:cNvPr>
          <p:cNvSpPr/>
          <p:nvPr/>
        </p:nvSpPr>
        <p:spPr>
          <a:xfrm>
            <a:off x="5194171" y="2699404"/>
            <a:ext cx="1564849" cy="4053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References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3DC882-DA83-1D53-151C-CE7B9C0915BE}"/>
              </a:ext>
            </a:extLst>
          </p:cNvPr>
          <p:cNvSpPr/>
          <p:nvPr/>
        </p:nvSpPr>
        <p:spPr>
          <a:xfrm>
            <a:off x="6928705" y="2699403"/>
            <a:ext cx="1564849" cy="4053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About 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218EDF-7310-6E6F-AA04-697E628D7F6E}"/>
              </a:ext>
            </a:extLst>
          </p:cNvPr>
          <p:cNvSpPr/>
          <p:nvPr/>
        </p:nvSpPr>
        <p:spPr>
          <a:xfrm>
            <a:off x="10176042" y="2699402"/>
            <a:ext cx="1564849" cy="4053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Our Contact 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A0040BA-97DD-38C7-DD01-C1D04A66A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447380"/>
              </p:ext>
            </p:extLst>
          </p:nvPr>
        </p:nvGraphicFramePr>
        <p:xfrm>
          <a:off x="1525572" y="3197451"/>
          <a:ext cx="1564849" cy="25146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64849">
                  <a:extLst>
                    <a:ext uri="{9D8B030D-6E8A-4147-A177-3AD203B41FA5}">
                      <a16:colId xmlns:a16="http://schemas.microsoft.com/office/drawing/2014/main" val="560790992"/>
                    </a:ext>
                  </a:extLst>
                </a:gridCol>
              </a:tblGrid>
              <a:tr h="207783">
                <a:tc>
                  <a:txBody>
                    <a:bodyPr/>
                    <a:lstStyle/>
                    <a:p>
                      <a:r>
                        <a:rPr lang="en-US" sz="900" dirty="0"/>
                        <a:t>Aluminum Profiles</a:t>
                      </a:r>
                      <a:endParaRPr lang="en-US" sz="900" dirty="0">
                        <a:latin typeface="Noto Sans" panose="020B0502040504020204" pitchFamily="34"/>
                        <a:ea typeface="Noto Sans" panose="020B0502040504020204" pitchFamily="34"/>
                        <a:cs typeface="Noto Sans" panose="020B0502040504020204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284504"/>
                  </a:ext>
                </a:extLst>
              </a:tr>
              <a:tr h="20778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Doors &amp; 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655560"/>
                  </a:ext>
                </a:extLst>
              </a:tr>
              <a:tr h="20778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Sliding Doors and Lifts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697333"/>
                  </a:ext>
                </a:extLst>
              </a:tr>
              <a:tr h="20778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Exterior Façade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34248"/>
                  </a:ext>
                </a:extLst>
              </a:tr>
              <a:tr h="20778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Partition Systems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549438"/>
                  </a:ext>
                </a:extLst>
              </a:tr>
              <a:tr h="20778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Roofs and Patio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843427"/>
                  </a:ext>
                </a:extLst>
              </a:tr>
              <a:tr h="20778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Smoke Protection Doors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751332"/>
                  </a:ext>
                </a:extLst>
              </a:tr>
              <a:tr h="20778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B-Fold Systems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9343"/>
                  </a:ext>
                </a:extLst>
              </a:tr>
              <a:tr h="20778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Panoramic Systems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925397"/>
                  </a:ext>
                </a:extLst>
              </a:tr>
              <a:tr h="20778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Curtain Wall Systems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10805"/>
                  </a:ext>
                </a:extLst>
              </a:tr>
              <a:tr h="20778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ACP for Cladding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01349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1873DDC-9E6D-73D0-B2D4-6E358759D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348715"/>
              </p:ext>
            </p:extLst>
          </p:nvPr>
        </p:nvGraphicFramePr>
        <p:xfrm>
          <a:off x="1525571" y="5946550"/>
          <a:ext cx="1564849" cy="2148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64849">
                  <a:extLst>
                    <a:ext uri="{9D8B030D-6E8A-4147-A177-3AD203B41FA5}">
                      <a16:colId xmlns:a16="http://schemas.microsoft.com/office/drawing/2014/main" val="560790992"/>
                    </a:ext>
                  </a:extLst>
                </a:gridCol>
              </a:tblGrid>
              <a:tr h="207783">
                <a:tc>
                  <a:txBody>
                    <a:bodyPr/>
                    <a:lstStyle/>
                    <a:p>
                      <a:r>
                        <a:rPr lang="en-US" sz="900" dirty="0"/>
                        <a:t>Commercial UPS Systems</a:t>
                      </a:r>
                      <a:endParaRPr lang="en-US" sz="900" dirty="0">
                        <a:latin typeface="Noto Sans" panose="020B0502040504020204" pitchFamily="34"/>
                        <a:ea typeface="Noto Sans" panose="020B0502040504020204" pitchFamily="34"/>
                        <a:cs typeface="Noto Sans" panose="020B0502040504020204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284504"/>
                  </a:ext>
                </a:extLst>
              </a:tr>
              <a:tr h="20778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Stand By for Basic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655560"/>
                  </a:ext>
                </a:extLst>
              </a:tr>
              <a:tr h="20778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Line Interactive for SMB and Server Rooms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697333"/>
                  </a:ext>
                </a:extLst>
              </a:tr>
              <a:tr h="20778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Double conversion for Mission critical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34248"/>
                  </a:ext>
                </a:extLst>
              </a:tr>
              <a:tr h="20778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Modular for scalability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549438"/>
                  </a:ext>
                </a:extLst>
              </a:tr>
              <a:tr h="20778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Industrial 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843427"/>
                  </a:ext>
                </a:extLst>
              </a:tr>
              <a:tr h="20778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Lithium battery Storage Solutions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75133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D8F0A1E-819F-4D2E-AE44-B5E90609D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338822"/>
              </p:ext>
            </p:extLst>
          </p:nvPr>
        </p:nvGraphicFramePr>
        <p:xfrm>
          <a:off x="3299383" y="3197451"/>
          <a:ext cx="1564849" cy="685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64849">
                  <a:extLst>
                    <a:ext uri="{9D8B030D-6E8A-4147-A177-3AD203B41FA5}">
                      <a16:colId xmlns:a16="http://schemas.microsoft.com/office/drawing/2014/main" val="560790992"/>
                    </a:ext>
                  </a:extLst>
                </a:gridCol>
              </a:tblGrid>
              <a:tr h="207783">
                <a:tc>
                  <a:txBody>
                    <a:bodyPr/>
                    <a:lstStyle/>
                    <a:p>
                      <a:r>
                        <a:rPr lang="en-US" sz="900" dirty="0"/>
                        <a:t>Supply Services</a:t>
                      </a:r>
                      <a:endParaRPr lang="en-US" sz="900" dirty="0">
                        <a:latin typeface="Noto Sans" panose="020B0502040504020204" pitchFamily="34"/>
                        <a:ea typeface="Noto Sans" panose="020B0502040504020204" pitchFamily="34"/>
                        <a:cs typeface="Noto Sans" panose="020B0502040504020204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284504"/>
                  </a:ext>
                </a:extLst>
              </a:tr>
              <a:tr h="20778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Project 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655560"/>
                  </a:ext>
                </a:extLst>
              </a:tr>
              <a:tr h="20778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B2B 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69733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FFDD19B-0520-92A1-4A54-214D55C11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052407"/>
              </p:ext>
            </p:extLst>
          </p:nvPr>
        </p:nvGraphicFramePr>
        <p:xfrm>
          <a:off x="3299382" y="4111851"/>
          <a:ext cx="1564849" cy="58064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64849">
                  <a:extLst>
                    <a:ext uri="{9D8B030D-6E8A-4147-A177-3AD203B41FA5}">
                      <a16:colId xmlns:a16="http://schemas.microsoft.com/office/drawing/2014/main" val="560790992"/>
                    </a:ext>
                  </a:extLst>
                </a:gridCol>
              </a:tblGrid>
              <a:tr h="207783">
                <a:tc>
                  <a:txBody>
                    <a:bodyPr/>
                    <a:lstStyle/>
                    <a:p>
                      <a:r>
                        <a:rPr lang="en-US" sz="900" dirty="0"/>
                        <a:t>Solutions Consulting</a:t>
                      </a:r>
                      <a:endParaRPr lang="en-US" sz="900" dirty="0">
                        <a:latin typeface="Noto Sans" panose="020B0502040504020204" pitchFamily="34"/>
                        <a:ea typeface="Noto Sans" panose="020B0502040504020204" pitchFamily="34"/>
                        <a:cs typeface="Noto Sans" panose="020B0502040504020204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284504"/>
                  </a:ext>
                </a:extLst>
              </a:tr>
              <a:tr h="20778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Commercial 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655560"/>
                  </a:ext>
                </a:extLst>
              </a:tr>
              <a:tr h="20778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Power Capacity &amp; load Requirements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697333"/>
                  </a:ext>
                </a:extLst>
              </a:tr>
              <a:tr h="207783">
                <a:tc>
                  <a:txBody>
                    <a:bodyPr/>
                    <a:lstStyle/>
                    <a:p>
                      <a:r>
                        <a:rPr lang="en-US" sz="900" dirty="0"/>
                        <a:t>Energy Efficiency and Cost Optimization</a:t>
                      </a:r>
                      <a:endParaRPr lang="en-US" sz="900" dirty="0">
                        <a:latin typeface="Noto Sans" panose="020B0502040504020204" pitchFamily="34"/>
                        <a:ea typeface="Noto Sans" panose="020B0502040504020204" pitchFamily="34"/>
                        <a:cs typeface="Noto Sans" panose="020B0502040504020204" pitchFamily="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073666"/>
                  </a:ext>
                </a:extLst>
              </a:tr>
              <a:tr h="207783">
                <a:tc>
                  <a:txBody>
                    <a:bodyPr/>
                    <a:lstStyle/>
                    <a:p>
                      <a:r>
                        <a:rPr lang="en-US" sz="900" dirty="0"/>
                        <a:t>System Scalability and Future-Proofing</a:t>
                      </a:r>
                      <a:endParaRPr lang="en-US" sz="900" dirty="0">
                        <a:latin typeface="Noto Sans" panose="020B0502040504020204" pitchFamily="34"/>
                        <a:ea typeface="Noto Sans" panose="020B0502040504020204" pitchFamily="34"/>
                        <a:cs typeface="Noto Sans" panose="020B0502040504020204" pitchFamily="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365871"/>
                  </a:ext>
                </a:extLst>
              </a:tr>
              <a:tr h="207783">
                <a:tc>
                  <a:txBody>
                    <a:bodyPr/>
                    <a:lstStyle/>
                    <a:p>
                      <a:r>
                        <a:rPr lang="en-US" sz="900" dirty="0"/>
                        <a:t>Compliance with Standards and Regulations</a:t>
                      </a:r>
                      <a:endParaRPr lang="en-US" sz="900" dirty="0">
                        <a:latin typeface="Noto Sans" panose="020B0502040504020204" pitchFamily="34"/>
                        <a:ea typeface="Noto Sans" panose="020B0502040504020204" pitchFamily="34"/>
                        <a:cs typeface="Noto Sans" panose="020B0502040504020204" pitchFamily="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139380"/>
                  </a:ext>
                </a:extLst>
              </a:tr>
              <a:tr h="207783">
                <a:tc>
                  <a:txBody>
                    <a:bodyPr/>
                    <a:lstStyle/>
                    <a:p>
                      <a:r>
                        <a:rPr lang="en-US" sz="900" dirty="0"/>
                        <a:t>Backup System Design and Layout</a:t>
                      </a:r>
                      <a:endParaRPr lang="en-US" sz="900" dirty="0">
                        <a:latin typeface="Noto Sans" panose="020B0502040504020204" pitchFamily="34"/>
                        <a:ea typeface="Noto Sans" panose="020B0502040504020204" pitchFamily="34"/>
                        <a:cs typeface="Noto Sans" panose="020B0502040504020204" pitchFamily="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976210"/>
                  </a:ext>
                </a:extLst>
              </a:tr>
              <a:tr h="20778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Energy Storage System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422743"/>
                  </a:ext>
                </a:extLst>
              </a:tr>
              <a:tr h="207783">
                <a:tc>
                  <a:txBody>
                    <a:bodyPr/>
                    <a:lstStyle/>
                    <a:p>
                      <a:endParaRPr lang="en-US" sz="900" dirty="0">
                        <a:latin typeface="Noto Sans" panose="020B0502040504020204" pitchFamily="34"/>
                        <a:ea typeface="Noto Sans" panose="020B0502040504020204" pitchFamily="34"/>
                        <a:cs typeface="Noto Sans" panose="020B0502040504020204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285277"/>
                  </a:ext>
                </a:extLst>
              </a:tr>
              <a:tr h="207783">
                <a:tc>
                  <a:txBody>
                    <a:bodyPr/>
                    <a:lstStyle/>
                    <a:p>
                      <a:r>
                        <a:rPr lang="en-US" sz="900" dirty="0"/>
                        <a:t>Aluminum Profile Systems Consulting</a:t>
                      </a:r>
                      <a:endParaRPr lang="en-US" sz="900" dirty="0">
                        <a:latin typeface="Noto Sans" panose="020B0502040504020204" pitchFamily="34"/>
                        <a:ea typeface="Noto Sans" panose="020B0502040504020204" pitchFamily="34"/>
                        <a:cs typeface="Noto Sans" panose="020B0502040504020204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752238"/>
                  </a:ext>
                </a:extLst>
              </a:tr>
              <a:tr h="207783">
                <a:tc>
                  <a:txBody>
                    <a:bodyPr/>
                    <a:lstStyle/>
                    <a:p>
                      <a:r>
                        <a:rPr lang="en-US" sz="900" dirty="0"/>
                        <a:t>Energy Efficiency and Insulation</a:t>
                      </a:r>
                      <a:endParaRPr lang="en-US" sz="900" dirty="0">
                        <a:latin typeface="Noto Sans" panose="020B0502040504020204" pitchFamily="34"/>
                        <a:ea typeface="Noto Sans" panose="020B0502040504020204" pitchFamily="34"/>
                        <a:cs typeface="Noto Sans" panose="020B0502040504020204" pitchFamily="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318837"/>
                  </a:ext>
                </a:extLst>
              </a:tr>
              <a:tr h="207783">
                <a:tc>
                  <a:txBody>
                    <a:bodyPr/>
                    <a:lstStyle/>
                    <a:p>
                      <a:r>
                        <a:rPr lang="en-US" sz="900" dirty="0"/>
                        <a:t>Structural Integrity and Performance</a:t>
                      </a:r>
                      <a:endParaRPr lang="en-US" sz="900" dirty="0">
                        <a:latin typeface="Noto Sans" panose="020B0502040504020204" pitchFamily="34"/>
                        <a:ea typeface="Noto Sans" panose="020B0502040504020204" pitchFamily="34"/>
                        <a:cs typeface="Noto Sans" panose="020B0502040504020204" pitchFamily="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341945"/>
                  </a:ext>
                </a:extLst>
              </a:tr>
              <a:tr h="207783">
                <a:tc>
                  <a:txBody>
                    <a:bodyPr/>
                    <a:lstStyle/>
                    <a:p>
                      <a:r>
                        <a:rPr lang="en-US" sz="900" dirty="0"/>
                        <a:t>Design Flexibility and Aesthetic Solutions</a:t>
                      </a:r>
                      <a:endParaRPr lang="en-US" sz="900" dirty="0">
                        <a:latin typeface="Noto Sans" panose="020B0502040504020204" pitchFamily="34"/>
                        <a:ea typeface="Noto Sans" panose="020B0502040504020204" pitchFamily="34"/>
                        <a:cs typeface="Noto Sans" panose="020B0502040504020204" pitchFamily="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036734"/>
                  </a:ext>
                </a:extLst>
              </a:tr>
              <a:tr h="207783">
                <a:tc>
                  <a:txBody>
                    <a:bodyPr/>
                    <a:lstStyle/>
                    <a:p>
                      <a:r>
                        <a:rPr lang="en-US" sz="900" dirty="0"/>
                        <a:t>Regulatory Compliance</a:t>
                      </a:r>
                      <a:endParaRPr lang="en-US" sz="900" dirty="0">
                        <a:latin typeface="Noto Sans" panose="020B0502040504020204" pitchFamily="34"/>
                        <a:ea typeface="Noto Sans" panose="020B0502040504020204" pitchFamily="34"/>
                        <a:cs typeface="Noto Sans" panose="020B0502040504020204" pitchFamily="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68593"/>
                  </a:ext>
                </a:extLst>
              </a:tr>
              <a:tr h="207783">
                <a:tc>
                  <a:txBody>
                    <a:bodyPr/>
                    <a:lstStyle/>
                    <a:p>
                      <a:r>
                        <a:rPr lang="en-US" sz="900" dirty="0"/>
                        <a:t>Acoustic and Soundproofing Requirements</a:t>
                      </a:r>
                      <a:endParaRPr lang="en-US" sz="900" dirty="0">
                        <a:latin typeface="Noto Sans" panose="020B0502040504020204" pitchFamily="34"/>
                        <a:ea typeface="Noto Sans" panose="020B0502040504020204" pitchFamily="34"/>
                        <a:cs typeface="Noto Sans" panose="020B0502040504020204" pitchFamily="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51062"/>
                  </a:ext>
                </a:extLst>
              </a:tr>
              <a:tr h="207783">
                <a:tc>
                  <a:txBody>
                    <a:bodyPr/>
                    <a:lstStyle/>
                    <a:p>
                      <a:r>
                        <a:rPr lang="en-US" sz="900" dirty="0"/>
                        <a:t>Environmental Sustainability and Material Selection</a:t>
                      </a:r>
                      <a:endParaRPr lang="en-US" sz="900" dirty="0">
                        <a:latin typeface="Noto Sans" panose="020B0502040504020204" pitchFamily="34"/>
                        <a:ea typeface="Noto Sans" panose="020B0502040504020204" pitchFamily="34"/>
                        <a:cs typeface="Noto Sans" panose="020B0502040504020204" pitchFamily="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67580"/>
                  </a:ext>
                </a:extLst>
              </a:tr>
              <a:tr h="207783">
                <a:tc>
                  <a:txBody>
                    <a:bodyPr/>
                    <a:lstStyle/>
                    <a:p>
                      <a:r>
                        <a:rPr lang="en-US" sz="900" dirty="0"/>
                        <a:t>Custom Engineering and Project-Specific Designs</a:t>
                      </a:r>
                      <a:endParaRPr lang="en-US" sz="900" dirty="0">
                        <a:latin typeface="Noto Sans" panose="020B0502040504020204" pitchFamily="34"/>
                        <a:ea typeface="Noto Sans" panose="020B0502040504020204" pitchFamily="34"/>
                        <a:cs typeface="Noto Sans" panose="020B0502040504020204" pitchFamily="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41592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1C43BD5-2582-1A04-4FB0-4965FB634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414909"/>
              </p:ext>
            </p:extLst>
          </p:nvPr>
        </p:nvGraphicFramePr>
        <p:xfrm>
          <a:off x="7654567" y="6675120"/>
          <a:ext cx="1564849" cy="8229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64849">
                  <a:extLst>
                    <a:ext uri="{9D8B030D-6E8A-4147-A177-3AD203B41FA5}">
                      <a16:colId xmlns:a16="http://schemas.microsoft.com/office/drawing/2014/main" val="560790992"/>
                    </a:ext>
                  </a:extLst>
                </a:gridCol>
              </a:tblGrid>
              <a:tr h="20778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OEM Implementation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284504"/>
                  </a:ext>
                </a:extLst>
              </a:tr>
              <a:tr h="20778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Doors &amp; 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655560"/>
                  </a:ext>
                </a:extLst>
              </a:tr>
              <a:tr h="20778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Sliding Doors and Lifts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697333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0AB1886-3274-E7CD-3442-9242CA19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444501"/>
              </p:ext>
            </p:extLst>
          </p:nvPr>
        </p:nvGraphicFramePr>
        <p:xfrm>
          <a:off x="6928704" y="3197451"/>
          <a:ext cx="1564849" cy="1600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64849">
                  <a:extLst>
                    <a:ext uri="{9D8B030D-6E8A-4147-A177-3AD203B41FA5}">
                      <a16:colId xmlns:a16="http://schemas.microsoft.com/office/drawing/2014/main" val="560790992"/>
                    </a:ext>
                  </a:extLst>
                </a:gridCol>
              </a:tblGrid>
              <a:tr h="207783">
                <a:tc>
                  <a:txBody>
                    <a:bodyPr/>
                    <a:lstStyle/>
                    <a:p>
                      <a:endParaRPr lang="en-US" sz="900" dirty="0">
                        <a:latin typeface="Noto Sans" panose="020B0502040504020204" pitchFamily="34"/>
                        <a:ea typeface="Noto Sans" panose="020B0502040504020204" pitchFamily="34"/>
                        <a:cs typeface="Noto Sans" panose="020B0502040504020204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284504"/>
                  </a:ext>
                </a:extLst>
              </a:tr>
              <a:tr h="20778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About 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655560"/>
                  </a:ext>
                </a:extLst>
              </a:tr>
              <a:tr h="20778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Partner with 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697333"/>
                  </a:ext>
                </a:extLst>
              </a:tr>
              <a:tr h="20778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News and Blogs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67594"/>
                  </a:ext>
                </a:extLst>
              </a:tr>
              <a:tr h="20778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Our Quality Commitment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255154"/>
                  </a:ext>
                </a:extLst>
              </a:tr>
              <a:tr h="20778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Our Partners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341631"/>
                  </a:ext>
                </a:extLst>
              </a:tr>
              <a:tr h="20778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Downloads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44315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34D419FF-11FC-9305-28B1-3BD1ED3159A2}"/>
              </a:ext>
            </a:extLst>
          </p:cNvPr>
          <p:cNvSpPr/>
          <p:nvPr/>
        </p:nvSpPr>
        <p:spPr>
          <a:xfrm>
            <a:off x="8578393" y="2699401"/>
            <a:ext cx="1564849" cy="4053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Downloads</a:t>
            </a:r>
          </a:p>
        </p:txBody>
      </p:sp>
    </p:spTree>
    <p:extLst>
      <p:ext uri="{BB962C8B-B14F-4D97-AF65-F5344CB8AC3E}">
        <p14:creationId xmlns:p14="http://schemas.microsoft.com/office/powerpoint/2010/main" val="2203114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714</TotalTime>
  <Words>434</Words>
  <Application>Microsoft Office PowerPoint</Application>
  <PresentationFormat>Custom</PresentationFormat>
  <Paragraphs>97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Aptos</vt:lpstr>
      <vt:lpstr>Aptos Display</vt:lpstr>
      <vt:lpstr>Arial</vt:lpstr>
      <vt:lpstr>Noto Sans</vt:lpstr>
      <vt:lpstr>Noto Sans Cond</vt:lpstr>
      <vt:lpstr>Noto Sans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shafi rehman</dc:creator>
  <cp:lastModifiedBy>shafi rehman</cp:lastModifiedBy>
  <cp:revision>1</cp:revision>
  <dcterms:created xsi:type="dcterms:W3CDTF">2024-10-21T10:24:06Z</dcterms:created>
  <dcterms:modified xsi:type="dcterms:W3CDTF">2024-10-21T22:36:08Z</dcterms:modified>
</cp:coreProperties>
</file>