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M.Ajitha</a:t>
            </a:r>
            <a:r>
              <a:rPr lang="en-US" sz="2000" b="1" smtClean="0">
                <a:solidFill>
                  <a:srgbClr val="FFFF00"/>
                </a:solidFill>
                <a:latin typeface="Times New Roman" panose="02020603050405020304" pitchFamily="18" charset="0"/>
                <a:cs typeface="Times New Roman" panose="02020603050405020304" pitchFamily="18" charset="0"/>
              </a:rPr>
              <a:t> –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55</cp:revision>
  <dcterms:created xsi:type="dcterms:W3CDTF">2021-05-26T16:50:10Z</dcterms:created>
  <dcterms:modified xsi:type="dcterms:W3CDTF">2024-04-02T07:10:35Z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