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70" r:id="rId14"/>
    <p:sldId id="266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6396-62B1-4868-B10E-A83E65F2A141}" type="datetimeFigureOut">
              <a:rPr lang="fr-FR" smtClean="0"/>
              <a:pPr/>
              <a:t>05/10/2023</a:t>
            </a:fld>
            <a:endParaRPr lang="fr-F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79B5-49CE-4B83-AC0E-3F7ACEE7AE09}" type="slidenum">
              <a:rPr lang="fr-FR" smtClean="0"/>
              <a:pPr/>
              <a:t>‹Nº›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5.jpeg"/><Relationship Id="rId7" Type="http://schemas.openxmlformats.org/officeDocument/2006/relationships/image" Target="../media/image18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2.jpeg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3.jpe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err="1" smtClean="0"/>
              <a:t>París</a:t>
            </a:r>
            <a:r>
              <a:rPr lang="fr-FR" sz="6600" b="1" smtClean="0"/>
              <a:t> 2024</a:t>
            </a:r>
            <a:endParaRPr lang="fr-FR" sz="66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7 Imagen" descr="descargaBVBV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21088"/>
            <a:ext cx="1847850" cy="2466975"/>
          </a:xfrm>
          <a:prstGeom prst="rect">
            <a:avLst/>
          </a:prstGeom>
        </p:spPr>
      </p:pic>
      <p:pic>
        <p:nvPicPr>
          <p:cNvPr id="9" name="8 Imagen" descr="descargaVB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0"/>
            <a:ext cx="2705100" cy="1685925"/>
          </a:xfrm>
          <a:prstGeom prst="rect">
            <a:avLst/>
          </a:prstGeom>
        </p:spPr>
      </p:pic>
      <p:pic>
        <p:nvPicPr>
          <p:cNvPr id="10" name="9 Imagen" descr="imagesBNBNBN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3212976"/>
            <a:ext cx="1743075" cy="2619375"/>
          </a:xfrm>
          <a:prstGeom prst="rect">
            <a:avLst/>
          </a:prstGeom>
        </p:spPr>
      </p:pic>
      <p:pic>
        <p:nvPicPr>
          <p:cNvPr id="11" name="10 Imagen" descr="imagesBNBNB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19872" y="548680"/>
            <a:ext cx="2619375" cy="1743075"/>
          </a:xfrm>
          <a:prstGeom prst="rect">
            <a:avLst/>
          </a:prstGeom>
        </p:spPr>
      </p:pic>
      <p:pic>
        <p:nvPicPr>
          <p:cNvPr id="12" name="11 Imagen" descr="TYTY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6216" y="4797152"/>
            <a:ext cx="2428875" cy="1885950"/>
          </a:xfrm>
          <a:prstGeom prst="rect">
            <a:avLst/>
          </a:prstGeom>
        </p:spPr>
      </p:pic>
      <p:pic>
        <p:nvPicPr>
          <p:cNvPr id="13" name="12 Imagen" descr="images  v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32040" y="3284984"/>
            <a:ext cx="1762125" cy="2590800"/>
          </a:xfrm>
          <a:prstGeom prst="rect">
            <a:avLst/>
          </a:prstGeom>
        </p:spPr>
      </p:pic>
      <p:pic>
        <p:nvPicPr>
          <p:cNvPr id="14" name="13 Imagen" descr="Mona_Lisa,_by_Leonardo_da_Vinci,_from_C2RMF_retouche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1700808"/>
            <a:ext cx="1720790" cy="2564904"/>
          </a:xfrm>
          <a:prstGeom prst="rect">
            <a:avLst/>
          </a:prstGeom>
        </p:spPr>
      </p:pic>
      <p:pic>
        <p:nvPicPr>
          <p:cNvPr id="15" name="14 Imagen" descr="descargazxzs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47864" y="3602911"/>
            <a:ext cx="1296144" cy="3255089"/>
          </a:xfrm>
          <a:prstGeom prst="rect">
            <a:avLst/>
          </a:prstGeom>
        </p:spPr>
      </p:pic>
      <p:pic>
        <p:nvPicPr>
          <p:cNvPr id="16" name="15 Imagen" descr="wvg_chambre-arles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93718" y="188640"/>
            <a:ext cx="3050282" cy="2314007"/>
          </a:xfrm>
          <a:prstGeom prst="rect">
            <a:avLst/>
          </a:prstGeom>
        </p:spPr>
      </p:pic>
      <p:pic>
        <p:nvPicPr>
          <p:cNvPr id="17" name="16 Imagen" descr="images,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15100" y="2492896"/>
            <a:ext cx="26289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fr-FR" dirty="0" err="1" smtClean="0"/>
              <a:t>Precio</a:t>
            </a:r>
            <a:r>
              <a:rPr lang="fr-FR" dirty="0" smtClean="0"/>
              <a:t> y forma de </a:t>
            </a:r>
            <a:r>
              <a:rPr lang="fr-FR" dirty="0" err="1" smtClean="0"/>
              <a:t>pago</a:t>
            </a:r>
            <a:endParaRPr lang="fr-F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949280"/>
          </a:xfrm>
        </p:spPr>
        <p:txBody>
          <a:bodyPr>
            <a:normAutofit/>
          </a:bodyPr>
          <a:lstStyle/>
          <a:p>
            <a:r>
              <a:rPr lang="fr-FR" b="1" dirty="0" smtClean="0"/>
              <a:t>Precio final: 655 </a:t>
            </a:r>
            <a:r>
              <a:rPr lang="fr-FR" b="1" dirty="0" smtClean="0"/>
              <a:t>euros</a:t>
            </a:r>
          </a:p>
          <a:p>
            <a:pPr marL="0" indent="0">
              <a:buNone/>
            </a:pPr>
            <a:endParaRPr lang="fr-FR" b="1" dirty="0" smtClean="0"/>
          </a:p>
          <a:p>
            <a:pPr marL="0" indent="0">
              <a:buNone/>
            </a:pPr>
            <a:r>
              <a:rPr lang="es-ES" dirty="0" smtClean="0"/>
              <a:t>     </a:t>
            </a:r>
            <a:r>
              <a:rPr lang="es-ES" b="1" dirty="0" smtClean="0"/>
              <a:t>Condiciones </a:t>
            </a:r>
            <a:r>
              <a:rPr lang="es-ES" b="1" dirty="0"/>
              <a:t>de pago: </a:t>
            </a:r>
            <a:endParaRPr lang="es-ES" b="1" dirty="0" smtClean="0"/>
          </a:p>
          <a:p>
            <a:r>
              <a:rPr lang="es-ES" dirty="0" smtClean="0"/>
              <a:t>Señal</a:t>
            </a:r>
            <a:r>
              <a:rPr lang="es-ES" dirty="0"/>
              <a:t>: </a:t>
            </a:r>
            <a:r>
              <a:rPr lang="es-ES" dirty="0" smtClean="0"/>
              <a:t>255 </a:t>
            </a:r>
            <a:r>
              <a:rPr lang="es-ES" dirty="0"/>
              <a:t>€/alumno </a:t>
            </a:r>
            <a:r>
              <a:rPr lang="es-ES" dirty="0" smtClean="0"/>
              <a:t>antes del 20/10/2023</a:t>
            </a:r>
          </a:p>
          <a:p>
            <a:r>
              <a:rPr lang="es-ES" dirty="0" smtClean="0"/>
              <a:t>2º </a:t>
            </a:r>
            <a:r>
              <a:rPr lang="es-ES" dirty="0"/>
              <a:t>plazo: 200 € antes del </a:t>
            </a:r>
            <a:r>
              <a:rPr lang="es-ES" dirty="0" smtClean="0"/>
              <a:t>05/12/2023 </a:t>
            </a:r>
          </a:p>
          <a:p>
            <a:r>
              <a:rPr lang="es-ES" dirty="0" smtClean="0"/>
              <a:t>3º </a:t>
            </a:r>
            <a:r>
              <a:rPr lang="es-ES" dirty="0"/>
              <a:t>plazo: 200 € antes del </a:t>
            </a:r>
            <a:r>
              <a:rPr lang="es-ES" dirty="0" smtClean="0"/>
              <a:t>10/02/2023</a:t>
            </a:r>
          </a:p>
          <a:p>
            <a:pPr>
              <a:buNone/>
            </a:pP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Condiciones de cancelación</a:t>
            </a:r>
            <a:r>
              <a:rPr lang="es-ES" dirty="0"/>
              <a:t>:</a:t>
            </a:r>
          </a:p>
          <a:p>
            <a:r>
              <a:rPr lang="es-ES" dirty="0" smtClean="0"/>
              <a:t>255 </a:t>
            </a:r>
            <a:r>
              <a:rPr lang="es-ES" dirty="0"/>
              <a:t>€ en concepto de plaza aérea y seguro de asistencia y cancelación.</a:t>
            </a:r>
          </a:p>
          <a:p>
            <a:r>
              <a:rPr lang="es-ES" dirty="0"/>
              <a:t>420 € si se cancela a partir del 25/02/2024.</a:t>
            </a:r>
          </a:p>
          <a:p>
            <a:r>
              <a:rPr lang="es-ES" dirty="0"/>
              <a:t>655 € si se cancela a partir del 10/03/2024.</a:t>
            </a:r>
            <a:endParaRPr lang="fr-F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458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Pagos</a:t>
            </a:r>
            <a:endParaRPr lang="fr-F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Mediante </a:t>
            </a:r>
            <a:r>
              <a:rPr lang="es-ES" dirty="0"/>
              <a:t>efectivo en la agencia (Pza. de la Llanilla, s/n de Guadalajara) </a:t>
            </a:r>
            <a:endParaRPr lang="es-ES" dirty="0" smtClean="0"/>
          </a:p>
          <a:p>
            <a:r>
              <a:rPr lang="es-ES" dirty="0" smtClean="0"/>
              <a:t>Mediante </a:t>
            </a:r>
            <a:r>
              <a:rPr lang="es-ES" dirty="0"/>
              <a:t>transferencia bancaria al siguiente número de cuenta: </a:t>
            </a:r>
            <a:endParaRPr lang="es-ES" dirty="0" smtClean="0"/>
          </a:p>
          <a:p>
            <a:pPr marL="0" indent="0">
              <a:buNone/>
            </a:pPr>
            <a:r>
              <a:rPr lang="es-ES" b="1" dirty="0"/>
              <a:t> </a:t>
            </a:r>
            <a:r>
              <a:rPr lang="es-ES" b="1" dirty="0" smtClean="0"/>
              <a:t>         </a:t>
            </a:r>
            <a:r>
              <a:rPr lang="es-ES" sz="4000" b="1" dirty="0" smtClean="0"/>
              <a:t>ES37 </a:t>
            </a:r>
            <a:r>
              <a:rPr lang="es-ES" sz="4000" b="1" dirty="0"/>
              <a:t>0049 5175 77 </a:t>
            </a:r>
            <a:r>
              <a:rPr lang="es-ES" sz="4000" b="1" dirty="0" smtClean="0"/>
              <a:t>2816389530</a:t>
            </a:r>
            <a:endParaRPr lang="es-ES" b="1" dirty="0" smtClean="0"/>
          </a:p>
          <a:p>
            <a:r>
              <a:rPr lang="es-ES" dirty="0" smtClean="0"/>
              <a:t>Titular</a:t>
            </a:r>
            <a:r>
              <a:rPr lang="es-ES" dirty="0"/>
              <a:t>: Viajes Doncel, S.L. </a:t>
            </a:r>
          </a:p>
          <a:p>
            <a:r>
              <a:rPr lang="es-ES" dirty="0" smtClean="0"/>
              <a:t>Concepto</a:t>
            </a:r>
            <a:r>
              <a:rPr lang="es-ES" dirty="0"/>
              <a:t>: </a:t>
            </a:r>
            <a:r>
              <a:rPr lang="es-ES" b="1" dirty="0"/>
              <a:t>Nombre alumno + </a:t>
            </a:r>
            <a:r>
              <a:rPr lang="es-ES" b="1" dirty="0" smtClean="0"/>
              <a:t>París </a:t>
            </a:r>
            <a:r>
              <a:rPr lang="es-ES" b="1" dirty="0" err="1" smtClean="0"/>
              <a:t>Alovera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862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Datos para formalizar la reserva</a:t>
            </a:r>
            <a:endParaRPr lang="fr-F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000" dirty="0" smtClean="0"/>
              <a:t>- </a:t>
            </a:r>
            <a:r>
              <a:rPr lang="es-ES" sz="4000" dirty="0"/>
              <a:t>Nombre completo y DNI del alumno </a:t>
            </a:r>
            <a:endParaRPr lang="es-ES" sz="4000" dirty="0" smtClean="0"/>
          </a:p>
          <a:p>
            <a:endParaRPr lang="es-ES" sz="4000" dirty="0"/>
          </a:p>
          <a:p>
            <a:r>
              <a:rPr lang="es-ES" sz="4000" dirty="0" smtClean="0"/>
              <a:t>- </a:t>
            </a:r>
            <a:r>
              <a:rPr lang="es-ES" sz="4000" dirty="0"/>
              <a:t>Datos personales de un tutor legal: nombre y apellidos, </a:t>
            </a:r>
            <a:r>
              <a:rPr lang="es-ES" sz="4000" dirty="0" smtClean="0"/>
              <a:t>DNI</a:t>
            </a:r>
            <a:r>
              <a:rPr lang="es-ES" sz="3600" dirty="0" smtClean="0"/>
              <a:t>, dirección, teléfono   y  email </a:t>
            </a:r>
            <a:r>
              <a:rPr lang="es-ES" sz="3600" dirty="0"/>
              <a:t>de contacto.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836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err="1" smtClean="0"/>
              <a:t>Viajes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Doncel</a:t>
            </a:r>
            <a:r>
              <a:rPr lang="fr-FR" sz="5400" b="1" dirty="0" smtClean="0"/>
              <a:t> Guadalajara</a:t>
            </a:r>
            <a:endParaRPr lang="fr-FR" sz="54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Viajes</a:t>
            </a:r>
            <a:r>
              <a:rPr lang="fr-FR" sz="4400" dirty="0" smtClean="0"/>
              <a:t> </a:t>
            </a:r>
            <a:r>
              <a:rPr lang="fr-FR" sz="4400" dirty="0" err="1" smtClean="0"/>
              <a:t>Doncel</a:t>
            </a:r>
            <a:r>
              <a:rPr lang="fr-FR" sz="4400" dirty="0" smtClean="0"/>
              <a:t> Guadalajara</a:t>
            </a:r>
          </a:p>
          <a:p>
            <a:pPr>
              <a:buNone/>
            </a:pPr>
            <a:r>
              <a:rPr lang="fr-FR" sz="4400" dirty="0" smtClean="0"/>
              <a:t> 	</a:t>
            </a:r>
            <a:r>
              <a:rPr lang="fr-FR" sz="4400" dirty="0" err="1" smtClean="0"/>
              <a:t>Plaza</a:t>
            </a:r>
            <a:r>
              <a:rPr lang="fr-FR" sz="4400" dirty="0" smtClean="0"/>
              <a:t> de la </a:t>
            </a:r>
            <a:r>
              <a:rPr lang="fr-FR" sz="4400" dirty="0" err="1" smtClean="0"/>
              <a:t>Llanilla</a:t>
            </a:r>
            <a:r>
              <a:rPr lang="fr-FR" sz="4400" dirty="0" smtClean="0"/>
              <a:t> s/n 949871064</a:t>
            </a:r>
          </a:p>
          <a:p>
            <a:pPr>
              <a:buNone/>
            </a:pPr>
            <a:endParaRPr lang="fr-FR" sz="4400" dirty="0" smtClean="0"/>
          </a:p>
          <a:p>
            <a:r>
              <a:rPr lang="fr-FR" sz="4400" dirty="0" smtClean="0"/>
              <a:t>Persona de </a:t>
            </a:r>
            <a:r>
              <a:rPr lang="fr-FR" sz="4400" dirty="0" err="1" smtClean="0"/>
              <a:t>contacto</a:t>
            </a:r>
            <a:r>
              <a:rPr lang="fr-FR" sz="4400" b="1" smtClean="0"/>
              <a:t>: Nuria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Calvo</a:t>
            </a:r>
            <a:endParaRPr lang="fr-F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1" dirty="0" smtClean="0"/>
              <a:t>El </a:t>
            </a:r>
            <a:r>
              <a:rPr lang="fr-FR" sz="7200" b="1" dirty="0" err="1" smtClean="0"/>
              <a:t>viaje</a:t>
            </a:r>
            <a:endParaRPr lang="fr-FR" sz="72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Fechas: mes de abril (jueves 11 a lunes 15)</a:t>
            </a:r>
          </a:p>
          <a:p>
            <a:r>
              <a:rPr lang="es-ES" dirty="0" smtClean="0"/>
              <a:t>5 días y 4 noches en media pensión (desayuno y cena) en </a:t>
            </a:r>
            <a:r>
              <a:rPr lang="fr-FR" dirty="0" err="1" smtClean="0"/>
              <a:t>hostel</a:t>
            </a:r>
            <a:r>
              <a:rPr lang="fr-FR" dirty="0" smtClean="0"/>
              <a:t> </a:t>
            </a:r>
            <a:r>
              <a:rPr lang="fr-FR" dirty="0" err="1"/>
              <a:t>Generator</a:t>
            </a:r>
            <a:r>
              <a:rPr lang="fr-FR" dirty="0"/>
              <a:t> o </a:t>
            </a:r>
            <a:r>
              <a:rPr lang="fr-FR" dirty="0" err="1" smtClean="0"/>
              <a:t>similar</a:t>
            </a:r>
            <a:endParaRPr lang="es-ES" dirty="0" smtClean="0"/>
          </a:p>
          <a:p>
            <a:r>
              <a:rPr lang="es-ES" dirty="0" smtClean="0"/>
              <a:t>Avión de ida y vuelta Madrid – París- Madrid</a:t>
            </a:r>
          </a:p>
          <a:p>
            <a:r>
              <a:rPr lang="es-ES" dirty="0" smtClean="0"/>
              <a:t>Traslados </a:t>
            </a:r>
            <a:r>
              <a:rPr lang="es-ES" dirty="0" err="1" smtClean="0"/>
              <a:t>Alovera</a:t>
            </a:r>
            <a:r>
              <a:rPr lang="es-ES" dirty="0" smtClean="0"/>
              <a:t> - Aeropuerto – </a:t>
            </a:r>
            <a:r>
              <a:rPr lang="es-ES" dirty="0" err="1" smtClean="0"/>
              <a:t>Alovera</a:t>
            </a:r>
            <a:endParaRPr lang="es-ES" dirty="0" smtClean="0"/>
          </a:p>
          <a:p>
            <a:r>
              <a:rPr lang="es-ES" dirty="0" smtClean="0"/>
              <a:t>Traslados aeropuerto – hotel - aeropuerto</a:t>
            </a:r>
          </a:p>
          <a:p>
            <a:r>
              <a:rPr lang="es-ES" dirty="0" smtClean="0"/>
              <a:t>Tasas aéreas incluidas</a:t>
            </a:r>
          </a:p>
          <a:p>
            <a:r>
              <a:rPr lang="es-ES" dirty="0" smtClean="0"/>
              <a:t>Seguro de viaje para cada participante</a:t>
            </a:r>
          </a:p>
          <a:p>
            <a:r>
              <a:rPr lang="es-ES" dirty="0" smtClean="0"/>
              <a:t>Una maleta de cabina</a:t>
            </a:r>
          </a:p>
          <a:p>
            <a:r>
              <a:rPr lang="es-ES" dirty="0" smtClean="0"/>
              <a:t>Papeletas para financiar el viaje.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El </a:t>
            </a:r>
            <a:r>
              <a:rPr lang="fr-FR" sz="6600" b="1" dirty="0" err="1" smtClean="0"/>
              <a:t>viaje</a:t>
            </a:r>
            <a:endParaRPr lang="fr-FR" sz="6600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683568" y="155679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s-ES" sz="4400" dirty="0" smtClean="0"/>
              <a:t>Subida al 3er piso de la Tour Eiffel </a:t>
            </a:r>
          </a:p>
          <a:p>
            <a:r>
              <a:rPr lang="es-ES" sz="4400" dirty="0" smtClean="0"/>
              <a:t>Paseo en « </a:t>
            </a:r>
            <a:r>
              <a:rPr lang="es-ES" sz="4400" dirty="0" err="1" smtClean="0"/>
              <a:t>Bâteaux</a:t>
            </a:r>
            <a:r>
              <a:rPr lang="es-ES" sz="4400" dirty="0" smtClean="0"/>
              <a:t> </a:t>
            </a:r>
            <a:r>
              <a:rPr lang="es-ES" sz="4400" dirty="0" err="1" smtClean="0"/>
              <a:t>Mouches</a:t>
            </a:r>
            <a:r>
              <a:rPr lang="es-ES" sz="4400" dirty="0" smtClean="0"/>
              <a:t> » por el Sena</a:t>
            </a:r>
          </a:p>
          <a:p>
            <a:r>
              <a:rPr lang="es-ES" sz="4400" dirty="0" smtClean="0"/>
              <a:t>Entrada al Museo del Louvre</a:t>
            </a:r>
          </a:p>
          <a:p>
            <a:r>
              <a:rPr lang="es-ES" sz="4400" dirty="0" smtClean="0"/>
              <a:t>Entrada al Museo </a:t>
            </a:r>
            <a:r>
              <a:rPr lang="es-ES" sz="4400" dirty="0" err="1" smtClean="0"/>
              <a:t>d’Orsay</a:t>
            </a:r>
            <a:endParaRPr lang="es-ES" sz="4400" dirty="0" smtClean="0"/>
          </a:p>
          <a:p>
            <a:r>
              <a:rPr lang="es-ES" sz="4400" i="1" dirty="0" smtClean="0"/>
              <a:t>Museo </a:t>
            </a:r>
            <a:r>
              <a:rPr lang="es-ES" sz="4400" i="1" dirty="0" err="1" smtClean="0"/>
              <a:t>Rodin</a:t>
            </a:r>
            <a:r>
              <a:rPr lang="es-ES" sz="4400" i="1" dirty="0" smtClean="0"/>
              <a:t>, </a:t>
            </a:r>
            <a:r>
              <a:rPr lang="es-ES" sz="4400" i="1" dirty="0" err="1" smtClean="0"/>
              <a:t>Sainte</a:t>
            </a:r>
            <a:r>
              <a:rPr lang="es-ES" sz="4400" i="1" dirty="0" smtClean="0"/>
              <a:t> </a:t>
            </a:r>
            <a:r>
              <a:rPr lang="es-ES" sz="4400" i="1" dirty="0" err="1" smtClean="0"/>
              <a:t>Chapelle</a:t>
            </a:r>
            <a:r>
              <a:rPr lang="es-ES" sz="4400" i="1" dirty="0" smtClean="0"/>
              <a:t> y </a:t>
            </a:r>
            <a:r>
              <a:rPr lang="es-ES" sz="4400" i="1" dirty="0" err="1" smtClean="0"/>
              <a:t>Conciergerie</a:t>
            </a:r>
            <a:r>
              <a:rPr lang="es-ES" sz="4400" i="1" dirty="0" smtClean="0"/>
              <a:t>, Arco de Triunfo, les Invalides </a:t>
            </a:r>
            <a:r>
              <a:rPr lang="es-ES" sz="4400" dirty="0"/>
              <a:t>(</a:t>
            </a:r>
            <a:r>
              <a:rPr lang="es-ES" sz="4400" dirty="0" smtClean="0"/>
              <a:t>por confirmar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smtClean="0"/>
              <a:t>Documentación necesaria</a:t>
            </a:r>
            <a:endParaRPr lang="fr-F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b="1" dirty="0"/>
              <a:t>DNI</a:t>
            </a:r>
            <a:r>
              <a:rPr lang="es-ES" dirty="0"/>
              <a:t> en vigor o </a:t>
            </a:r>
            <a:r>
              <a:rPr lang="es-ES" b="1" dirty="0"/>
              <a:t>Pasaporte</a:t>
            </a:r>
            <a:r>
              <a:rPr lang="es-ES" dirty="0"/>
              <a:t> </a:t>
            </a:r>
            <a:endParaRPr lang="es-ES" dirty="0" smtClean="0"/>
          </a:p>
          <a:p>
            <a:r>
              <a:rPr lang="es-ES" dirty="0" smtClean="0"/>
              <a:t>- </a:t>
            </a:r>
            <a:r>
              <a:rPr lang="es-ES" b="1" dirty="0" smtClean="0"/>
              <a:t>Tarjeta Sanitaria Europea</a:t>
            </a:r>
            <a:endParaRPr lang="es-ES" b="1" dirty="0"/>
          </a:p>
          <a:p>
            <a:r>
              <a:rPr lang="es-ES" dirty="0" smtClean="0"/>
              <a:t>- </a:t>
            </a:r>
            <a:r>
              <a:rPr lang="es-ES" dirty="0"/>
              <a:t>Los menores de edad deberán, además, llevar una </a:t>
            </a:r>
            <a:r>
              <a:rPr lang="es-ES" b="1" dirty="0"/>
              <a:t>autorización policial </a:t>
            </a:r>
            <a:r>
              <a:rPr lang="es-ES" dirty="0"/>
              <a:t>del padre o la madre. Dicho permiso se tramita en el cuartel de la Guardia Civil de </a:t>
            </a:r>
            <a:r>
              <a:rPr lang="es-ES" dirty="0" err="1"/>
              <a:t>Azuqueca</a:t>
            </a:r>
            <a:r>
              <a:rPr lang="es-ES" dirty="0"/>
              <a:t> de </a:t>
            </a:r>
            <a:r>
              <a:rPr lang="es-ES" dirty="0" smtClean="0"/>
              <a:t>Henares o en la comisaría de Guadalajara.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71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DÍA</a:t>
            </a:r>
            <a:endParaRPr lang="fr-FR" dirty="0"/>
          </a:p>
        </p:txBody>
      </p:sp>
      <p:pic>
        <p:nvPicPr>
          <p:cNvPr id="4" name="3 Marcador de contenido" descr="descargaBVBVB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908050"/>
            <a:ext cx="2265363" cy="3025775"/>
          </a:xfrm>
        </p:spPr>
      </p:pic>
      <p:pic>
        <p:nvPicPr>
          <p:cNvPr id="5" name="4 Imagen" descr="descargaFBFHF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1844824"/>
            <a:ext cx="3194706" cy="2392946"/>
          </a:xfrm>
          <a:prstGeom prst="rect">
            <a:avLst/>
          </a:prstGeom>
        </p:spPr>
      </p:pic>
      <p:pic>
        <p:nvPicPr>
          <p:cNvPr id="6" name="5 Imagen" descr="imagesFBGFGH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0218" y="1268760"/>
            <a:ext cx="3043782" cy="2279898"/>
          </a:xfrm>
          <a:prstGeom prst="rect">
            <a:avLst/>
          </a:prstGeom>
        </p:spPr>
      </p:pic>
      <p:pic>
        <p:nvPicPr>
          <p:cNvPr id="7" name="6 Imagen" descr="descargaVB VBV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9752" y="4326625"/>
            <a:ext cx="4464496" cy="2385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2º DÍA</a:t>
            </a:r>
            <a:endParaRPr lang="fr-FR" dirty="0"/>
          </a:p>
        </p:txBody>
      </p:sp>
      <p:pic>
        <p:nvPicPr>
          <p:cNvPr id="3" name="2 Imagen" descr="imagesTH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32656"/>
            <a:ext cx="2466975" cy="1847850"/>
          </a:xfrm>
          <a:prstGeom prst="rect">
            <a:avLst/>
          </a:prstGeom>
        </p:spPr>
      </p:pic>
      <p:pic>
        <p:nvPicPr>
          <p:cNvPr id="4" name="3 Imagen" descr="descargaVBV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2276872"/>
            <a:ext cx="2466975" cy="1847850"/>
          </a:xfrm>
          <a:prstGeom prst="rect">
            <a:avLst/>
          </a:prstGeom>
        </p:spPr>
      </p:pic>
      <p:pic>
        <p:nvPicPr>
          <p:cNvPr id="5" name="4 Imagen" descr="descargaVB VBVBV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9792" y="1124744"/>
            <a:ext cx="3554950" cy="1941190"/>
          </a:xfrm>
          <a:prstGeom prst="rect">
            <a:avLst/>
          </a:prstGeom>
        </p:spPr>
      </p:pic>
      <p:pic>
        <p:nvPicPr>
          <p:cNvPr id="6" name="5 Imagen" descr="descargaVBN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2" y="2564904"/>
            <a:ext cx="2705100" cy="1685925"/>
          </a:xfrm>
          <a:prstGeom prst="rect">
            <a:avLst/>
          </a:prstGeom>
        </p:spPr>
      </p:pic>
      <p:pic>
        <p:nvPicPr>
          <p:cNvPr id="7" name="6 Imagen" descr="imagesFGFGFG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404664"/>
            <a:ext cx="2533650" cy="1800225"/>
          </a:xfrm>
          <a:prstGeom prst="rect">
            <a:avLst/>
          </a:prstGeom>
        </p:spPr>
      </p:pic>
      <p:pic>
        <p:nvPicPr>
          <p:cNvPr id="8" name="7 Imagen" descr="imagesRTRT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528" y="4437112"/>
            <a:ext cx="2466975" cy="1847850"/>
          </a:xfrm>
          <a:prstGeom prst="rect">
            <a:avLst/>
          </a:prstGeom>
        </p:spPr>
      </p:pic>
      <p:pic>
        <p:nvPicPr>
          <p:cNvPr id="9" name="8 Imagen" descr="TYTY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1840" y="3140968"/>
            <a:ext cx="2428875" cy="1885950"/>
          </a:xfrm>
          <a:prstGeom prst="rect">
            <a:avLst/>
          </a:prstGeom>
        </p:spPr>
      </p:pic>
      <p:pic>
        <p:nvPicPr>
          <p:cNvPr id="10" name="9 Imagen" descr="imagesBNBNBN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491880" y="5114925"/>
            <a:ext cx="2619375" cy="1743075"/>
          </a:xfrm>
          <a:prstGeom prst="rect">
            <a:avLst/>
          </a:prstGeom>
        </p:spPr>
      </p:pic>
      <p:pic>
        <p:nvPicPr>
          <p:cNvPr id="11" name="10 Imagen" descr="descargaVFBFG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300192" y="4581128"/>
            <a:ext cx="2691763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3º DÍA</a:t>
            </a:r>
            <a:endParaRPr lang="fr-FR" dirty="0"/>
          </a:p>
        </p:txBody>
      </p:sp>
      <p:pic>
        <p:nvPicPr>
          <p:cNvPr id="3" name="2 Imagen" descr="imagesBNB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72408" cy="2633047"/>
          </a:xfrm>
          <a:prstGeom prst="rect">
            <a:avLst/>
          </a:prstGeom>
        </p:spPr>
      </p:pic>
      <p:pic>
        <p:nvPicPr>
          <p:cNvPr id="4" name="3 Imagen" descr="imagesBNBNBN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124744"/>
            <a:ext cx="1743075" cy="2619375"/>
          </a:xfrm>
          <a:prstGeom prst="rect">
            <a:avLst/>
          </a:prstGeom>
        </p:spPr>
      </p:pic>
      <p:pic>
        <p:nvPicPr>
          <p:cNvPr id="5" name="4 Imagen" descr="descarga ,M,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2708920"/>
            <a:ext cx="2880320" cy="2157460"/>
          </a:xfrm>
          <a:prstGeom prst="rect">
            <a:avLst/>
          </a:prstGeom>
        </p:spPr>
      </p:pic>
      <p:pic>
        <p:nvPicPr>
          <p:cNvPr id="6" name="5 Imagen" descr="descargaER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4938930"/>
            <a:ext cx="3096344" cy="1755980"/>
          </a:xfrm>
          <a:prstGeom prst="rect">
            <a:avLst/>
          </a:prstGeom>
        </p:spPr>
      </p:pic>
      <p:pic>
        <p:nvPicPr>
          <p:cNvPr id="7" name="6 Imagen" descr="imagesVBVBVBV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6136" y="188640"/>
            <a:ext cx="2962615" cy="1800200"/>
          </a:xfrm>
          <a:prstGeom prst="rect">
            <a:avLst/>
          </a:prstGeom>
        </p:spPr>
      </p:pic>
      <p:pic>
        <p:nvPicPr>
          <p:cNvPr id="8" name="7 Imagen" descr="st-germain-des-pres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4149080"/>
            <a:ext cx="3251200" cy="2438400"/>
          </a:xfrm>
          <a:prstGeom prst="rect">
            <a:avLst/>
          </a:prstGeom>
        </p:spPr>
      </p:pic>
      <p:pic>
        <p:nvPicPr>
          <p:cNvPr id="9" name="8 Imagen" descr="imagesVBVBVB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12160" y="2276872"/>
            <a:ext cx="26289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4º DÍA</a:t>
            </a:r>
            <a:endParaRPr lang="fr-FR" dirty="0"/>
          </a:p>
        </p:txBody>
      </p:sp>
      <p:pic>
        <p:nvPicPr>
          <p:cNvPr id="3" name="2 Imagen" descr="imagesTYTY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71662" cy="2555888"/>
          </a:xfrm>
          <a:prstGeom prst="rect">
            <a:avLst/>
          </a:prstGeom>
        </p:spPr>
      </p:pic>
      <p:pic>
        <p:nvPicPr>
          <p:cNvPr id="6" name="5 Imagen" descr="images CCVCV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9992" y="4797152"/>
            <a:ext cx="2993132" cy="1875977"/>
          </a:xfrm>
          <a:prstGeom prst="rect">
            <a:avLst/>
          </a:prstGeom>
        </p:spPr>
      </p:pic>
      <p:pic>
        <p:nvPicPr>
          <p:cNvPr id="7" name="6 Imagen" descr="imagesVBVBVB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2702" y="0"/>
            <a:ext cx="3861298" cy="2560209"/>
          </a:xfrm>
          <a:prstGeom prst="rect">
            <a:avLst/>
          </a:prstGeom>
        </p:spPr>
      </p:pic>
      <p:pic>
        <p:nvPicPr>
          <p:cNvPr id="8" name="7 Imagen" descr="LDITFMJDF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2780928"/>
            <a:ext cx="4835117" cy="1928614"/>
          </a:xfrm>
          <a:prstGeom prst="rect">
            <a:avLst/>
          </a:prstGeom>
        </p:spPr>
      </p:pic>
      <p:pic>
        <p:nvPicPr>
          <p:cNvPr id="9" name="8 Imagen" descr="imagesder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3428999"/>
            <a:ext cx="3923928" cy="2601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5º DÍA</a:t>
            </a:r>
            <a:endParaRPr lang="fr-FR" dirty="0"/>
          </a:p>
        </p:txBody>
      </p:sp>
      <p:pic>
        <p:nvPicPr>
          <p:cNvPr id="5" name="4 Imagen" descr="galeries-lafayette-pari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47180"/>
            <a:ext cx="5040560" cy="3357013"/>
          </a:xfrm>
          <a:prstGeom prst="rect">
            <a:avLst/>
          </a:prstGeom>
        </p:spPr>
      </p:pic>
      <p:pic>
        <p:nvPicPr>
          <p:cNvPr id="6" name="5 Imagen" descr="imagesFGFG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2132856"/>
            <a:ext cx="3364704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315</Words>
  <Application>Microsoft Office PowerPoint</Application>
  <PresentationFormat>Presentación en pantalla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París 2024</vt:lpstr>
      <vt:lpstr>El viaje</vt:lpstr>
      <vt:lpstr>El viaje</vt:lpstr>
      <vt:lpstr>Documentación necesaria</vt:lpstr>
      <vt:lpstr>1er DÍA</vt:lpstr>
      <vt:lpstr>2º DÍA</vt:lpstr>
      <vt:lpstr>3º DÍA</vt:lpstr>
      <vt:lpstr>4º DÍA</vt:lpstr>
      <vt:lpstr>5º DÍA</vt:lpstr>
      <vt:lpstr>Precio y forma de pago</vt:lpstr>
      <vt:lpstr>Presentación de PowerPoint</vt:lpstr>
      <vt:lpstr>Pagos</vt:lpstr>
      <vt:lpstr>Datos para formalizar la reserva</vt:lpstr>
      <vt:lpstr>Viajes Doncel Guadalajara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Paris 2014</dc:title>
  <dc:creator>Adl</dc:creator>
  <cp:lastModifiedBy>Windows User</cp:lastModifiedBy>
  <cp:revision>40</cp:revision>
  <dcterms:created xsi:type="dcterms:W3CDTF">2013-10-15T20:10:32Z</dcterms:created>
  <dcterms:modified xsi:type="dcterms:W3CDTF">2023-10-05T12:52:26Z</dcterms:modified>
</cp:coreProperties>
</file>