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67ED-95B1-4924-A7BD-17F3E76E9E70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7B0E-031F-4B8D-BCFD-B83144140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82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67ED-95B1-4924-A7BD-17F3E76E9E70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7B0E-031F-4B8D-BCFD-B83144140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61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67ED-95B1-4924-A7BD-17F3E76E9E70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7B0E-031F-4B8D-BCFD-B83144140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351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67ED-95B1-4924-A7BD-17F3E76E9E70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7B0E-031F-4B8D-BCFD-B83144140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11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67ED-95B1-4924-A7BD-17F3E76E9E70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7B0E-031F-4B8D-BCFD-B83144140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66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67ED-95B1-4924-A7BD-17F3E76E9E70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7B0E-031F-4B8D-BCFD-B83144140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50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67ED-95B1-4924-A7BD-17F3E76E9E70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7B0E-031F-4B8D-BCFD-B83144140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19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67ED-95B1-4924-A7BD-17F3E76E9E70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7B0E-031F-4B8D-BCFD-B83144140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01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67ED-95B1-4924-A7BD-17F3E76E9E70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7B0E-031F-4B8D-BCFD-B83144140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41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67ED-95B1-4924-A7BD-17F3E76E9E70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7B0E-031F-4B8D-BCFD-B83144140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27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67ED-95B1-4924-A7BD-17F3E76E9E70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7B0E-031F-4B8D-BCFD-B83144140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49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67ED-95B1-4924-A7BD-17F3E76E9E70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7B0E-031F-4B8D-BCFD-B83144140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39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roceso"/>
          <p:cNvSpPr/>
          <p:nvPr/>
        </p:nvSpPr>
        <p:spPr>
          <a:xfrm>
            <a:off x="3419872" y="836712"/>
            <a:ext cx="1492620" cy="3960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libro</a:t>
            </a:r>
            <a:endParaRPr lang="es-ES" dirty="0"/>
          </a:p>
        </p:txBody>
      </p:sp>
      <p:sp>
        <p:nvSpPr>
          <p:cNvPr id="5" name="4 Proceso"/>
          <p:cNvSpPr/>
          <p:nvPr/>
        </p:nvSpPr>
        <p:spPr>
          <a:xfrm>
            <a:off x="135440" y="2393268"/>
            <a:ext cx="1439312" cy="468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titulo</a:t>
            </a:r>
            <a:endParaRPr lang="es-ES" dirty="0"/>
          </a:p>
        </p:txBody>
      </p:sp>
      <p:sp>
        <p:nvSpPr>
          <p:cNvPr id="6" name="5 Proceso"/>
          <p:cNvSpPr/>
          <p:nvPr/>
        </p:nvSpPr>
        <p:spPr>
          <a:xfrm>
            <a:off x="1979712" y="2393268"/>
            <a:ext cx="1439312" cy="468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autor</a:t>
            </a:r>
            <a:endParaRPr lang="es-ES" dirty="0"/>
          </a:p>
        </p:txBody>
      </p:sp>
      <p:sp>
        <p:nvSpPr>
          <p:cNvPr id="7" name="6 Proceso"/>
          <p:cNvSpPr/>
          <p:nvPr/>
        </p:nvSpPr>
        <p:spPr>
          <a:xfrm>
            <a:off x="4067944" y="2393268"/>
            <a:ext cx="1439312" cy="468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fecha</a:t>
            </a:r>
            <a:endParaRPr lang="es-ES" dirty="0"/>
          </a:p>
        </p:txBody>
      </p:sp>
      <p:sp>
        <p:nvSpPr>
          <p:cNvPr id="8" name="7 Proceso"/>
          <p:cNvSpPr/>
          <p:nvPr/>
        </p:nvSpPr>
        <p:spPr>
          <a:xfrm>
            <a:off x="3059832" y="4154853"/>
            <a:ext cx="1439312" cy="468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publicacion</a:t>
            </a:r>
            <a:endParaRPr lang="es-ES" dirty="0"/>
          </a:p>
        </p:txBody>
      </p:sp>
      <p:sp>
        <p:nvSpPr>
          <p:cNvPr id="9" name="8 Proceso"/>
          <p:cNvSpPr/>
          <p:nvPr/>
        </p:nvSpPr>
        <p:spPr>
          <a:xfrm>
            <a:off x="4787600" y="4154853"/>
            <a:ext cx="1439312" cy="468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edicion</a:t>
            </a:r>
            <a:endParaRPr lang="es-ES" dirty="0"/>
          </a:p>
        </p:txBody>
      </p:sp>
      <p:sp>
        <p:nvSpPr>
          <p:cNvPr id="10" name="9 Proceso"/>
          <p:cNvSpPr/>
          <p:nvPr/>
        </p:nvSpPr>
        <p:spPr>
          <a:xfrm>
            <a:off x="7020272" y="2393268"/>
            <a:ext cx="1439312" cy="468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localizacion</a:t>
            </a:r>
            <a:endParaRPr lang="es-ES" dirty="0"/>
          </a:p>
        </p:txBody>
      </p:sp>
      <p:sp>
        <p:nvSpPr>
          <p:cNvPr id="11" name="10 Proceso"/>
          <p:cNvSpPr/>
          <p:nvPr/>
        </p:nvSpPr>
        <p:spPr>
          <a:xfrm>
            <a:off x="5846902" y="4833156"/>
            <a:ext cx="1439312" cy="468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estanteria</a:t>
            </a:r>
            <a:endParaRPr lang="es-ES" dirty="0" smtClean="0"/>
          </a:p>
        </p:txBody>
      </p:sp>
      <p:sp>
        <p:nvSpPr>
          <p:cNvPr id="12" name="11 Proceso"/>
          <p:cNvSpPr/>
          <p:nvPr/>
        </p:nvSpPr>
        <p:spPr>
          <a:xfrm>
            <a:off x="7524328" y="4833156"/>
            <a:ext cx="1439312" cy="468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fila</a:t>
            </a:r>
          </a:p>
        </p:txBody>
      </p:sp>
      <p:sp>
        <p:nvSpPr>
          <p:cNvPr id="13" name="12 Proceso"/>
          <p:cNvSpPr/>
          <p:nvPr/>
        </p:nvSpPr>
        <p:spPr>
          <a:xfrm>
            <a:off x="163504" y="5025405"/>
            <a:ext cx="1888216" cy="468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Nodo elemento</a:t>
            </a:r>
            <a:endParaRPr lang="es-ES" dirty="0"/>
          </a:p>
        </p:txBody>
      </p:sp>
      <p:sp>
        <p:nvSpPr>
          <p:cNvPr id="14" name="13 Proceso"/>
          <p:cNvSpPr/>
          <p:nvPr/>
        </p:nvSpPr>
        <p:spPr>
          <a:xfrm>
            <a:off x="160794" y="5662810"/>
            <a:ext cx="1890926" cy="46805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Nodo texto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14 Proceso"/>
          <p:cNvSpPr/>
          <p:nvPr/>
        </p:nvSpPr>
        <p:spPr>
          <a:xfrm>
            <a:off x="107504" y="3419174"/>
            <a:ext cx="1439312" cy="10899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El Ingenioso Hidalgo Don Quijote de la Mancha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15 Proceso"/>
          <p:cNvSpPr/>
          <p:nvPr/>
        </p:nvSpPr>
        <p:spPr>
          <a:xfrm>
            <a:off x="1980560" y="3140968"/>
            <a:ext cx="1439312" cy="85592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Miguel de Cervantes Saavedra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16 Proceso"/>
          <p:cNvSpPr/>
          <p:nvPr/>
        </p:nvSpPr>
        <p:spPr>
          <a:xfrm>
            <a:off x="3059832" y="4905164"/>
            <a:ext cx="1439312" cy="46805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1605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17 Proceso"/>
          <p:cNvSpPr/>
          <p:nvPr/>
        </p:nvSpPr>
        <p:spPr>
          <a:xfrm>
            <a:off x="4787600" y="5428784"/>
            <a:ext cx="1439312" cy="46805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2009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18 Proceso"/>
          <p:cNvSpPr/>
          <p:nvPr/>
        </p:nvSpPr>
        <p:spPr>
          <a:xfrm>
            <a:off x="5868992" y="6057292"/>
            <a:ext cx="1439312" cy="46805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19 Proceso"/>
          <p:cNvSpPr/>
          <p:nvPr/>
        </p:nvSpPr>
        <p:spPr>
          <a:xfrm>
            <a:off x="7524328" y="5985284"/>
            <a:ext cx="1439312" cy="46805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2" name="21 Conector angular"/>
          <p:cNvCxnSpPr>
            <a:stCxn id="4" idx="2"/>
            <a:endCxn id="5" idx="0"/>
          </p:cNvCxnSpPr>
          <p:nvPr/>
        </p:nvCxnSpPr>
        <p:spPr>
          <a:xfrm rot="5400000">
            <a:off x="1930383" y="157469"/>
            <a:ext cx="1160512" cy="3311086"/>
          </a:xfrm>
          <a:prstGeom prst="bentConnector3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stCxn id="4" idx="2"/>
            <a:endCxn id="6" idx="0"/>
          </p:cNvCxnSpPr>
          <p:nvPr/>
        </p:nvCxnSpPr>
        <p:spPr>
          <a:xfrm rot="5400000">
            <a:off x="2852519" y="1079605"/>
            <a:ext cx="1160512" cy="146681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angular"/>
          <p:cNvCxnSpPr>
            <a:stCxn id="4" idx="2"/>
            <a:endCxn id="10" idx="0"/>
          </p:cNvCxnSpPr>
          <p:nvPr/>
        </p:nvCxnSpPr>
        <p:spPr>
          <a:xfrm rot="16200000" flipH="1">
            <a:off x="5372799" y="26139"/>
            <a:ext cx="1160512" cy="357374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4" idx="2"/>
            <a:endCxn id="7" idx="0"/>
          </p:cNvCxnSpPr>
          <p:nvPr/>
        </p:nvCxnSpPr>
        <p:spPr>
          <a:xfrm rot="16200000" flipH="1">
            <a:off x="3896635" y="1502303"/>
            <a:ext cx="1160512" cy="62141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7" idx="2"/>
            <a:endCxn id="9" idx="0"/>
          </p:cNvCxnSpPr>
          <p:nvPr/>
        </p:nvCxnSpPr>
        <p:spPr>
          <a:xfrm rot="16200000" flipH="1">
            <a:off x="4500662" y="3148258"/>
            <a:ext cx="1293533" cy="71965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angular"/>
          <p:cNvCxnSpPr>
            <a:stCxn id="7" idx="2"/>
            <a:endCxn id="8" idx="0"/>
          </p:cNvCxnSpPr>
          <p:nvPr/>
        </p:nvCxnSpPr>
        <p:spPr>
          <a:xfrm rot="5400000">
            <a:off x="3636778" y="3004030"/>
            <a:ext cx="1293533" cy="100811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10" idx="2"/>
            <a:endCxn id="12" idx="0"/>
          </p:cNvCxnSpPr>
          <p:nvPr/>
        </p:nvCxnSpPr>
        <p:spPr>
          <a:xfrm rot="16200000" flipH="1">
            <a:off x="7006038" y="3595210"/>
            <a:ext cx="1971836" cy="50405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10" idx="2"/>
            <a:endCxn id="11" idx="0"/>
          </p:cNvCxnSpPr>
          <p:nvPr/>
        </p:nvCxnSpPr>
        <p:spPr>
          <a:xfrm rot="5400000">
            <a:off x="6167325" y="3260553"/>
            <a:ext cx="1971836" cy="117337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6" idx="2"/>
            <a:endCxn id="16" idx="0"/>
          </p:cNvCxnSpPr>
          <p:nvPr/>
        </p:nvCxnSpPr>
        <p:spPr>
          <a:xfrm rot="16200000" flipH="1">
            <a:off x="2559968" y="3000720"/>
            <a:ext cx="279648" cy="84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angular"/>
          <p:cNvCxnSpPr>
            <a:stCxn id="5" idx="2"/>
            <a:endCxn id="15" idx="0"/>
          </p:cNvCxnSpPr>
          <p:nvPr/>
        </p:nvCxnSpPr>
        <p:spPr>
          <a:xfrm rot="5400000">
            <a:off x="562201" y="3126279"/>
            <a:ext cx="557854" cy="2793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angular"/>
          <p:cNvCxnSpPr>
            <a:stCxn id="8" idx="2"/>
            <a:endCxn id="17" idx="0"/>
          </p:cNvCxnSpPr>
          <p:nvPr/>
        </p:nvCxnSpPr>
        <p:spPr>
          <a:xfrm rot="5400000">
            <a:off x="3638359" y="4764034"/>
            <a:ext cx="282259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angular"/>
          <p:cNvCxnSpPr>
            <a:stCxn id="9" idx="2"/>
            <a:endCxn id="18" idx="0"/>
          </p:cNvCxnSpPr>
          <p:nvPr/>
        </p:nvCxnSpPr>
        <p:spPr>
          <a:xfrm rot="5400000">
            <a:off x="5104317" y="5025844"/>
            <a:ext cx="805879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angular"/>
          <p:cNvCxnSpPr>
            <a:stCxn id="11" idx="2"/>
            <a:endCxn id="19" idx="0"/>
          </p:cNvCxnSpPr>
          <p:nvPr/>
        </p:nvCxnSpPr>
        <p:spPr>
          <a:xfrm rot="16200000" flipH="1">
            <a:off x="6199561" y="5668205"/>
            <a:ext cx="756084" cy="2209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angular"/>
          <p:cNvCxnSpPr>
            <a:stCxn id="12" idx="2"/>
            <a:endCxn id="20" idx="0"/>
          </p:cNvCxnSpPr>
          <p:nvPr/>
        </p:nvCxnSpPr>
        <p:spPr>
          <a:xfrm rot="5400000">
            <a:off x="7901946" y="5643246"/>
            <a:ext cx="684076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89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</Words>
  <Application>Microsoft Office PowerPoint</Application>
  <PresentationFormat>Presentación en pantalla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Juanfran</dc:creator>
  <cp:lastModifiedBy>Juanfran</cp:lastModifiedBy>
  <cp:revision>2</cp:revision>
  <dcterms:created xsi:type="dcterms:W3CDTF">2023-10-03T11:43:01Z</dcterms:created>
  <dcterms:modified xsi:type="dcterms:W3CDTF">2023-10-03T11:53:55Z</dcterms:modified>
</cp:coreProperties>
</file>