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50485-CBF4-48CB-9E93-B8261354A8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A98AAC-0A88-4B78-8401-CFE7D4DAE2D8}">
      <dgm:prSet/>
      <dgm:spPr/>
      <dgm:t>
        <a:bodyPr/>
        <a:lstStyle/>
        <a:p>
          <a:r>
            <a:rPr lang="en-US"/>
            <a:t>EDA</a:t>
          </a:r>
        </a:p>
      </dgm:t>
    </dgm:pt>
    <dgm:pt modelId="{5B2285A1-DA79-42D8-A25F-E62659C26990}" type="parTrans" cxnId="{91C81D73-6B1A-414B-9F75-0F854CB0D384}">
      <dgm:prSet/>
      <dgm:spPr/>
      <dgm:t>
        <a:bodyPr/>
        <a:lstStyle/>
        <a:p>
          <a:endParaRPr lang="en-US"/>
        </a:p>
      </dgm:t>
    </dgm:pt>
    <dgm:pt modelId="{FE93FAB3-58AB-4A24-965A-35D9C323C28E}" type="sibTrans" cxnId="{91C81D73-6B1A-414B-9F75-0F854CB0D384}">
      <dgm:prSet/>
      <dgm:spPr/>
      <dgm:t>
        <a:bodyPr/>
        <a:lstStyle/>
        <a:p>
          <a:endParaRPr lang="en-US"/>
        </a:p>
      </dgm:t>
    </dgm:pt>
    <dgm:pt modelId="{5B64B344-BA09-4BFE-A081-1668A54137F4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33997444-39B4-456A-B100-44660613B36B}" type="parTrans" cxnId="{D69C62DC-7C07-4FD5-979C-3677A1B0A637}">
      <dgm:prSet/>
      <dgm:spPr/>
      <dgm:t>
        <a:bodyPr/>
        <a:lstStyle/>
        <a:p>
          <a:endParaRPr lang="en-US"/>
        </a:p>
      </dgm:t>
    </dgm:pt>
    <dgm:pt modelId="{3A5CC2F9-1201-4276-B888-D014D8334689}" type="sibTrans" cxnId="{D69C62DC-7C07-4FD5-979C-3677A1B0A637}">
      <dgm:prSet/>
      <dgm:spPr/>
      <dgm:t>
        <a:bodyPr/>
        <a:lstStyle/>
        <a:p>
          <a:endParaRPr lang="en-US"/>
        </a:p>
      </dgm:t>
    </dgm:pt>
    <dgm:pt modelId="{23DE5234-C871-479C-839C-EEBA42804B19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0DD4B328-A39E-40D6-8021-46E6A7022118}" type="parTrans" cxnId="{8DE6DCFF-867B-4CA6-8DCD-C7A61188F716}">
      <dgm:prSet/>
      <dgm:spPr/>
      <dgm:t>
        <a:bodyPr/>
        <a:lstStyle/>
        <a:p>
          <a:endParaRPr lang="en-US"/>
        </a:p>
      </dgm:t>
    </dgm:pt>
    <dgm:pt modelId="{668CCA3E-92A8-4DD6-B3E4-B2C3BF7EC75F}" type="sibTrans" cxnId="{8DE6DCFF-867B-4CA6-8DCD-C7A61188F716}">
      <dgm:prSet/>
      <dgm:spPr/>
      <dgm:t>
        <a:bodyPr/>
        <a:lstStyle/>
        <a:p>
          <a:endParaRPr lang="en-US"/>
        </a:p>
      </dgm:t>
    </dgm:pt>
    <dgm:pt modelId="{D1B3DCF7-F3A5-4E6F-BE15-DADCF27DD982}">
      <dgm:prSet/>
      <dgm:spPr/>
      <dgm:t>
        <a:bodyPr/>
        <a:lstStyle/>
        <a:p>
          <a:r>
            <a:rPr lang="en-US"/>
            <a:t>Dimension Reduction </a:t>
          </a:r>
        </a:p>
      </dgm:t>
    </dgm:pt>
    <dgm:pt modelId="{F82514DE-3E3E-4FD2-82A9-95BD12440E5B}" type="parTrans" cxnId="{20CA10E7-87A8-425F-9E65-A743FE6F40A8}">
      <dgm:prSet/>
      <dgm:spPr/>
      <dgm:t>
        <a:bodyPr/>
        <a:lstStyle/>
        <a:p>
          <a:endParaRPr lang="en-US"/>
        </a:p>
      </dgm:t>
    </dgm:pt>
    <dgm:pt modelId="{7C6D30A4-2BA0-4558-A59A-667667240CF7}" type="sibTrans" cxnId="{20CA10E7-87A8-425F-9E65-A743FE6F40A8}">
      <dgm:prSet/>
      <dgm:spPr/>
      <dgm:t>
        <a:bodyPr/>
        <a:lstStyle/>
        <a:p>
          <a:endParaRPr lang="en-US"/>
        </a:p>
      </dgm:t>
    </dgm:pt>
    <dgm:pt modelId="{818987C7-337B-4744-B6FA-640AE975AB9E}">
      <dgm:prSet/>
      <dgm:spPr/>
      <dgm:t>
        <a:bodyPr/>
        <a:lstStyle/>
        <a:p>
          <a:r>
            <a:rPr lang="en-US"/>
            <a:t>Model Building </a:t>
          </a:r>
        </a:p>
      </dgm:t>
    </dgm:pt>
    <dgm:pt modelId="{A91F35AF-54D1-4E60-AA1C-ECAC2087E021}" type="parTrans" cxnId="{BA86624F-F396-4C4A-A229-D4464E7796C5}">
      <dgm:prSet/>
      <dgm:spPr/>
      <dgm:t>
        <a:bodyPr/>
        <a:lstStyle/>
        <a:p>
          <a:endParaRPr lang="en-US"/>
        </a:p>
      </dgm:t>
    </dgm:pt>
    <dgm:pt modelId="{E2F34CD0-08BE-405D-8666-78173DF8CBB7}" type="sibTrans" cxnId="{BA86624F-F396-4C4A-A229-D4464E7796C5}">
      <dgm:prSet/>
      <dgm:spPr/>
      <dgm:t>
        <a:bodyPr/>
        <a:lstStyle/>
        <a:p>
          <a:endParaRPr lang="en-US"/>
        </a:p>
      </dgm:t>
    </dgm:pt>
    <dgm:pt modelId="{F8BBAB7F-CC6B-4446-B19C-66069B4C4366}" type="pres">
      <dgm:prSet presAssocID="{F3950485-CBF4-48CB-9E93-B8261354A8DB}" presName="vert0" presStyleCnt="0">
        <dgm:presLayoutVars>
          <dgm:dir/>
          <dgm:animOne val="branch"/>
          <dgm:animLvl val="lvl"/>
        </dgm:presLayoutVars>
      </dgm:prSet>
      <dgm:spPr/>
    </dgm:pt>
    <dgm:pt modelId="{8CD80524-1877-194D-B4E4-3CE3153B6C53}" type="pres">
      <dgm:prSet presAssocID="{11A98AAC-0A88-4B78-8401-CFE7D4DAE2D8}" presName="thickLine" presStyleLbl="alignNode1" presStyleIdx="0" presStyleCnt="5"/>
      <dgm:spPr/>
    </dgm:pt>
    <dgm:pt modelId="{8A17304A-51C1-4146-8600-1A0333941DD9}" type="pres">
      <dgm:prSet presAssocID="{11A98AAC-0A88-4B78-8401-CFE7D4DAE2D8}" presName="horz1" presStyleCnt="0"/>
      <dgm:spPr/>
    </dgm:pt>
    <dgm:pt modelId="{9C92EFCE-9F27-EF4D-B25B-05E9E68580BD}" type="pres">
      <dgm:prSet presAssocID="{11A98AAC-0A88-4B78-8401-CFE7D4DAE2D8}" presName="tx1" presStyleLbl="revTx" presStyleIdx="0" presStyleCnt="5"/>
      <dgm:spPr/>
    </dgm:pt>
    <dgm:pt modelId="{8474407B-B939-DF4C-8D6D-467ACD917A3D}" type="pres">
      <dgm:prSet presAssocID="{11A98AAC-0A88-4B78-8401-CFE7D4DAE2D8}" presName="vert1" presStyleCnt="0"/>
      <dgm:spPr/>
    </dgm:pt>
    <dgm:pt modelId="{8E8E3E0E-7EC5-D249-9E28-C5887A1114CD}" type="pres">
      <dgm:prSet presAssocID="{5B64B344-BA09-4BFE-A081-1668A54137F4}" presName="thickLine" presStyleLbl="alignNode1" presStyleIdx="1" presStyleCnt="5"/>
      <dgm:spPr/>
    </dgm:pt>
    <dgm:pt modelId="{5B416116-3851-3A4F-9C4D-C4C1CEC9F429}" type="pres">
      <dgm:prSet presAssocID="{5B64B344-BA09-4BFE-A081-1668A54137F4}" presName="horz1" presStyleCnt="0"/>
      <dgm:spPr/>
    </dgm:pt>
    <dgm:pt modelId="{FAE25A8C-40C9-3D40-944D-DA8DEADA01AE}" type="pres">
      <dgm:prSet presAssocID="{5B64B344-BA09-4BFE-A081-1668A54137F4}" presName="tx1" presStyleLbl="revTx" presStyleIdx="1" presStyleCnt="5"/>
      <dgm:spPr/>
    </dgm:pt>
    <dgm:pt modelId="{F581FAC5-2BC3-EC4B-8975-D2052ADFCB61}" type="pres">
      <dgm:prSet presAssocID="{5B64B344-BA09-4BFE-A081-1668A54137F4}" presName="vert1" presStyleCnt="0"/>
      <dgm:spPr/>
    </dgm:pt>
    <dgm:pt modelId="{D7C2481B-2AFD-5A4E-A1CC-1C9CE762893B}" type="pres">
      <dgm:prSet presAssocID="{23DE5234-C871-479C-839C-EEBA42804B19}" presName="thickLine" presStyleLbl="alignNode1" presStyleIdx="2" presStyleCnt="5"/>
      <dgm:spPr/>
    </dgm:pt>
    <dgm:pt modelId="{B97061E2-400A-2044-90D3-88E04177DBE5}" type="pres">
      <dgm:prSet presAssocID="{23DE5234-C871-479C-839C-EEBA42804B19}" presName="horz1" presStyleCnt="0"/>
      <dgm:spPr/>
    </dgm:pt>
    <dgm:pt modelId="{2CCB58E9-0F9D-444F-BC8D-D5455B34AEF5}" type="pres">
      <dgm:prSet presAssocID="{23DE5234-C871-479C-839C-EEBA42804B19}" presName="tx1" presStyleLbl="revTx" presStyleIdx="2" presStyleCnt="5"/>
      <dgm:spPr/>
    </dgm:pt>
    <dgm:pt modelId="{58F4B573-3D84-2946-A1BF-A72DFD9E7E7F}" type="pres">
      <dgm:prSet presAssocID="{23DE5234-C871-479C-839C-EEBA42804B19}" presName="vert1" presStyleCnt="0"/>
      <dgm:spPr/>
    </dgm:pt>
    <dgm:pt modelId="{2A097458-BE95-1748-9D65-E5FF9C82B2ED}" type="pres">
      <dgm:prSet presAssocID="{D1B3DCF7-F3A5-4E6F-BE15-DADCF27DD982}" presName="thickLine" presStyleLbl="alignNode1" presStyleIdx="3" presStyleCnt="5"/>
      <dgm:spPr/>
    </dgm:pt>
    <dgm:pt modelId="{D5C2CA16-8EE7-7E4E-BCA4-6A360EE4796E}" type="pres">
      <dgm:prSet presAssocID="{D1B3DCF7-F3A5-4E6F-BE15-DADCF27DD982}" presName="horz1" presStyleCnt="0"/>
      <dgm:spPr/>
    </dgm:pt>
    <dgm:pt modelId="{F3E097EF-AD54-9542-918E-60533ECAC8D3}" type="pres">
      <dgm:prSet presAssocID="{D1B3DCF7-F3A5-4E6F-BE15-DADCF27DD982}" presName="tx1" presStyleLbl="revTx" presStyleIdx="3" presStyleCnt="5"/>
      <dgm:spPr/>
    </dgm:pt>
    <dgm:pt modelId="{4413C380-4839-6F47-95A1-30B65AFE174C}" type="pres">
      <dgm:prSet presAssocID="{D1B3DCF7-F3A5-4E6F-BE15-DADCF27DD982}" presName="vert1" presStyleCnt="0"/>
      <dgm:spPr/>
    </dgm:pt>
    <dgm:pt modelId="{C9CA237A-3B80-824D-BD62-E2ACA7C23EEE}" type="pres">
      <dgm:prSet presAssocID="{818987C7-337B-4744-B6FA-640AE975AB9E}" presName="thickLine" presStyleLbl="alignNode1" presStyleIdx="4" presStyleCnt="5"/>
      <dgm:spPr/>
    </dgm:pt>
    <dgm:pt modelId="{87467451-4869-2A41-9AAC-28877416F16E}" type="pres">
      <dgm:prSet presAssocID="{818987C7-337B-4744-B6FA-640AE975AB9E}" presName="horz1" presStyleCnt="0"/>
      <dgm:spPr/>
    </dgm:pt>
    <dgm:pt modelId="{F9DA65A7-5DE2-4B41-B552-D205AE4B26A8}" type="pres">
      <dgm:prSet presAssocID="{818987C7-337B-4744-B6FA-640AE975AB9E}" presName="tx1" presStyleLbl="revTx" presStyleIdx="4" presStyleCnt="5"/>
      <dgm:spPr/>
    </dgm:pt>
    <dgm:pt modelId="{AC35C41E-A960-6D43-A8A2-146ED435DED1}" type="pres">
      <dgm:prSet presAssocID="{818987C7-337B-4744-B6FA-640AE975AB9E}" presName="vert1" presStyleCnt="0"/>
      <dgm:spPr/>
    </dgm:pt>
  </dgm:ptLst>
  <dgm:cxnLst>
    <dgm:cxn modelId="{1FF87B29-5A0C-5C45-8616-92FE9DCC075A}" type="presOf" srcId="{D1B3DCF7-F3A5-4E6F-BE15-DADCF27DD982}" destId="{F3E097EF-AD54-9542-918E-60533ECAC8D3}" srcOrd="0" destOrd="0" presId="urn:microsoft.com/office/officeart/2008/layout/LinedList"/>
    <dgm:cxn modelId="{47F91332-008F-E04E-AA5E-0F49A65DF941}" type="presOf" srcId="{23DE5234-C871-479C-839C-EEBA42804B19}" destId="{2CCB58E9-0F9D-444F-BC8D-D5455B34AEF5}" srcOrd="0" destOrd="0" presId="urn:microsoft.com/office/officeart/2008/layout/LinedList"/>
    <dgm:cxn modelId="{BA86624F-F396-4C4A-A229-D4464E7796C5}" srcId="{F3950485-CBF4-48CB-9E93-B8261354A8DB}" destId="{818987C7-337B-4744-B6FA-640AE975AB9E}" srcOrd="4" destOrd="0" parTransId="{A91F35AF-54D1-4E60-AA1C-ECAC2087E021}" sibTransId="{E2F34CD0-08BE-405D-8666-78173DF8CBB7}"/>
    <dgm:cxn modelId="{91C81D73-6B1A-414B-9F75-0F854CB0D384}" srcId="{F3950485-CBF4-48CB-9E93-B8261354A8DB}" destId="{11A98AAC-0A88-4B78-8401-CFE7D4DAE2D8}" srcOrd="0" destOrd="0" parTransId="{5B2285A1-DA79-42D8-A25F-E62659C26990}" sibTransId="{FE93FAB3-58AB-4A24-965A-35D9C323C28E}"/>
    <dgm:cxn modelId="{302DB785-E306-C24C-B6C9-A26321975DDE}" type="presOf" srcId="{5B64B344-BA09-4BFE-A081-1668A54137F4}" destId="{FAE25A8C-40C9-3D40-944D-DA8DEADA01AE}" srcOrd="0" destOrd="0" presId="urn:microsoft.com/office/officeart/2008/layout/LinedList"/>
    <dgm:cxn modelId="{54FA1196-A143-2B4C-ABD1-01B3C9F01430}" type="presOf" srcId="{818987C7-337B-4744-B6FA-640AE975AB9E}" destId="{F9DA65A7-5DE2-4B41-B552-D205AE4B26A8}" srcOrd="0" destOrd="0" presId="urn:microsoft.com/office/officeart/2008/layout/LinedList"/>
    <dgm:cxn modelId="{D69C62DC-7C07-4FD5-979C-3677A1B0A637}" srcId="{F3950485-CBF4-48CB-9E93-B8261354A8DB}" destId="{5B64B344-BA09-4BFE-A081-1668A54137F4}" srcOrd="1" destOrd="0" parTransId="{33997444-39B4-456A-B100-44660613B36B}" sibTransId="{3A5CC2F9-1201-4276-B888-D014D8334689}"/>
    <dgm:cxn modelId="{20CA10E7-87A8-425F-9E65-A743FE6F40A8}" srcId="{F3950485-CBF4-48CB-9E93-B8261354A8DB}" destId="{D1B3DCF7-F3A5-4E6F-BE15-DADCF27DD982}" srcOrd="3" destOrd="0" parTransId="{F82514DE-3E3E-4FD2-82A9-95BD12440E5B}" sibTransId="{7C6D30A4-2BA0-4558-A59A-667667240CF7}"/>
    <dgm:cxn modelId="{8ECCCAF2-D349-3E4F-A3D7-009DAE3B6E04}" type="presOf" srcId="{F3950485-CBF4-48CB-9E93-B8261354A8DB}" destId="{F8BBAB7F-CC6B-4446-B19C-66069B4C4366}" srcOrd="0" destOrd="0" presId="urn:microsoft.com/office/officeart/2008/layout/LinedList"/>
    <dgm:cxn modelId="{2916C9FC-A67E-7243-8D91-67FE55B41F3B}" type="presOf" srcId="{11A98AAC-0A88-4B78-8401-CFE7D4DAE2D8}" destId="{9C92EFCE-9F27-EF4D-B25B-05E9E68580BD}" srcOrd="0" destOrd="0" presId="urn:microsoft.com/office/officeart/2008/layout/LinedList"/>
    <dgm:cxn modelId="{8DE6DCFF-867B-4CA6-8DCD-C7A61188F716}" srcId="{F3950485-CBF4-48CB-9E93-B8261354A8DB}" destId="{23DE5234-C871-479C-839C-EEBA42804B19}" srcOrd="2" destOrd="0" parTransId="{0DD4B328-A39E-40D6-8021-46E6A7022118}" sibTransId="{668CCA3E-92A8-4DD6-B3E4-B2C3BF7EC75F}"/>
    <dgm:cxn modelId="{93064384-E584-2949-8EF2-0F7B79432384}" type="presParOf" srcId="{F8BBAB7F-CC6B-4446-B19C-66069B4C4366}" destId="{8CD80524-1877-194D-B4E4-3CE3153B6C53}" srcOrd="0" destOrd="0" presId="urn:microsoft.com/office/officeart/2008/layout/LinedList"/>
    <dgm:cxn modelId="{2872D4BF-A576-314E-974F-DB4C70659B97}" type="presParOf" srcId="{F8BBAB7F-CC6B-4446-B19C-66069B4C4366}" destId="{8A17304A-51C1-4146-8600-1A0333941DD9}" srcOrd="1" destOrd="0" presId="urn:microsoft.com/office/officeart/2008/layout/LinedList"/>
    <dgm:cxn modelId="{98348BD3-3DA6-6C45-A9C8-0FE3E9BF52E3}" type="presParOf" srcId="{8A17304A-51C1-4146-8600-1A0333941DD9}" destId="{9C92EFCE-9F27-EF4D-B25B-05E9E68580BD}" srcOrd="0" destOrd="0" presId="urn:microsoft.com/office/officeart/2008/layout/LinedList"/>
    <dgm:cxn modelId="{6914F89A-47BB-3E4B-A576-291792A1484A}" type="presParOf" srcId="{8A17304A-51C1-4146-8600-1A0333941DD9}" destId="{8474407B-B939-DF4C-8D6D-467ACD917A3D}" srcOrd="1" destOrd="0" presId="urn:microsoft.com/office/officeart/2008/layout/LinedList"/>
    <dgm:cxn modelId="{74F4092E-2EE8-7F4D-B5FF-560953537C39}" type="presParOf" srcId="{F8BBAB7F-CC6B-4446-B19C-66069B4C4366}" destId="{8E8E3E0E-7EC5-D249-9E28-C5887A1114CD}" srcOrd="2" destOrd="0" presId="urn:microsoft.com/office/officeart/2008/layout/LinedList"/>
    <dgm:cxn modelId="{B11FB589-B5E2-6D46-AE1A-E0BBCC7D892F}" type="presParOf" srcId="{F8BBAB7F-CC6B-4446-B19C-66069B4C4366}" destId="{5B416116-3851-3A4F-9C4D-C4C1CEC9F429}" srcOrd="3" destOrd="0" presId="urn:microsoft.com/office/officeart/2008/layout/LinedList"/>
    <dgm:cxn modelId="{0A158862-B3B8-F24D-BEDF-1E8E0F1AFE31}" type="presParOf" srcId="{5B416116-3851-3A4F-9C4D-C4C1CEC9F429}" destId="{FAE25A8C-40C9-3D40-944D-DA8DEADA01AE}" srcOrd="0" destOrd="0" presId="urn:microsoft.com/office/officeart/2008/layout/LinedList"/>
    <dgm:cxn modelId="{B4354C42-9FAB-6840-BBE9-1765FDA17322}" type="presParOf" srcId="{5B416116-3851-3A4F-9C4D-C4C1CEC9F429}" destId="{F581FAC5-2BC3-EC4B-8975-D2052ADFCB61}" srcOrd="1" destOrd="0" presId="urn:microsoft.com/office/officeart/2008/layout/LinedList"/>
    <dgm:cxn modelId="{1C60189E-8FF4-1F4E-8FED-8FC0E5760AEB}" type="presParOf" srcId="{F8BBAB7F-CC6B-4446-B19C-66069B4C4366}" destId="{D7C2481B-2AFD-5A4E-A1CC-1C9CE762893B}" srcOrd="4" destOrd="0" presId="urn:microsoft.com/office/officeart/2008/layout/LinedList"/>
    <dgm:cxn modelId="{1D8C24C0-58CC-2446-A25E-A11D6E399D95}" type="presParOf" srcId="{F8BBAB7F-CC6B-4446-B19C-66069B4C4366}" destId="{B97061E2-400A-2044-90D3-88E04177DBE5}" srcOrd="5" destOrd="0" presId="urn:microsoft.com/office/officeart/2008/layout/LinedList"/>
    <dgm:cxn modelId="{FA457260-6E7D-8248-B6D4-5773A613B2DE}" type="presParOf" srcId="{B97061E2-400A-2044-90D3-88E04177DBE5}" destId="{2CCB58E9-0F9D-444F-BC8D-D5455B34AEF5}" srcOrd="0" destOrd="0" presId="urn:microsoft.com/office/officeart/2008/layout/LinedList"/>
    <dgm:cxn modelId="{D6FD4C50-D478-BC42-8DE1-0FDC08A87517}" type="presParOf" srcId="{B97061E2-400A-2044-90D3-88E04177DBE5}" destId="{58F4B573-3D84-2946-A1BF-A72DFD9E7E7F}" srcOrd="1" destOrd="0" presId="urn:microsoft.com/office/officeart/2008/layout/LinedList"/>
    <dgm:cxn modelId="{23D4F624-6F2A-5C4F-900E-73E70F5E5D7B}" type="presParOf" srcId="{F8BBAB7F-CC6B-4446-B19C-66069B4C4366}" destId="{2A097458-BE95-1748-9D65-E5FF9C82B2ED}" srcOrd="6" destOrd="0" presId="urn:microsoft.com/office/officeart/2008/layout/LinedList"/>
    <dgm:cxn modelId="{45117DE0-E945-A24C-9EBB-62EE03FB5A29}" type="presParOf" srcId="{F8BBAB7F-CC6B-4446-B19C-66069B4C4366}" destId="{D5C2CA16-8EE7-7E4E-BCA4-6A360EE4796E}" srcOrd="7" destOrd="0" presId="urn:microsoft.com/office/officeart/2008/layout/LinedList"/>
    <dgm:cxn modelId="{EFE7FB59-82C2-8449-A9E3-10033F7C4753}" type="presParOf" srcId="{D5C2CA16-8EE7-7E4E-BCA4-6A360EE4796E}" destId="{F3E097EF-AD54-9542-918E-60533ECAC8D3}" srcOrd="0" destOrd="0" presId="urn:microsoft.com/office/officeart/2008/layout/LinedList"/>
    <dgm:cxn modelId="{7EB50BF6-61B0-A640-9FF4-0B95DDFDE6F4}" type="presParOf" srcId="{D5C2CA16-8EE7-7E4E-BCA4-6A360EE4796E}" destId="{4413C380-4839-6F47-95A1-30B65AFE174C}" srcOrd="1" destOrd="0" presId="urn:microsoft.com/office/officeart/2008/layout/LinedList"/>
    <dgm:cxn modelId="{4B60C540-94A3-894C-A761-3E5DB88861A2}" type="presParOf" srcId="{F8BBAB7F-CC6B-4446-B19C-66069B4C4366}" destId="{C9CA237A-3B80-824D-BD62-E2ACA7C23EEE}" srcOrd="8" destOrd="0" presId="urn:microsoft.com/office/officeart/2008/layout/LinedList"/>
    <dgm:cxn modelId="{DC984AAF-BAC9-4440-B34B-574C323011CB}" type="presParOf" srcId="{F8BBAB7F-CC6B-4446-B19C-66069B4C4366}" destId="{87467451-4869-2A41-9AAC-28877416F16E}" srcOrd="9" destOrd="0" presId="urn:microsoft.com/office/officeart/2008/layout/LinedList"/>
    <dgm:cxn modelId="{C6694A95-1A5A-0F45-856E-B42179EB070F}" type="presParOf" srcId="{87467451-4869-2A41-9AAC-28877416F16E}" destId="{F9DA65A7-5DE2-4B41-B552-D205AE4B26A8}" srcOrd="0" destOrd="0" presId="urn:microsoft.com/office/officeart/2008/layout/LinedList"/>
    <dgm:cxn modelId="{7E1CF34E-2CF0-204E-BEA9-F80AAA017E74}" type="presParOf" srcId="{87467451-4869-2A41-9AAC-28877416F16E}" destId="{AC35C41E-A960-6D43-A8A2-146ED435DE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0524-1877-194D-B4E4-3CE3153B6C53}">
      <dsp:nvSpPr>
        <dsp:cNvPr id="0" name=""/>
        <dsp:cNvSpPr/>
      </dsp:nvSpPr>
      <dsp:spPr>
        <a:xfrm>
          <a:off x="0" y="443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EFCE-9F27-EF4D-B25B-05E9E68580BD}">
      <dsp:nvSpPr>
        <dsp:cNvPr id="0" name=""/>
        <dsp:cNvSpPr/>
      </dsp:nvSpPr>
      <dsp:spPr>
        <a:xfrm>
          <a:off x="0" y="443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EDA</a:t>
          </a:r>
        </a:p>
      </dsp:txBody>
      <dsp:txXfrm>
        <a:off x="0" y="443"/>
        <a:ext cx="10554574" cy="727124"/>
      </dsp:txXfrm>
    </dsp:sp>
    <dsp:sp modelId="{8E8E3E0E-7EC5-D249-9E28-C5887A1114CD}">
      <dsp:nvSpPr>
        <dsp:cNvPr id="0" name=""/>
        <dsp:cNvSpPr/>
      </dsp:nvSpPr>
      <dsp:spPr>
        <a:xfrm>
          <a:off x="0" y="72756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25A8C-40C9-3D40-944D-DA8DEADA01AE}">
      <dsp:nvSpPr>
        <dsp:cNvPr id="0" name=""/>
        <dsp:cNvSpPr/>
      </dsp:nvSpPr>
      <dsp:spPr>
        <a:xfrm>
          <a:off x="0" y="727568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Feature Engineering</a:t>
          </a:r>
        </a:p>
      </dsp:txBody>
      <dsp:txXfrm>
        <a:off x="0" y="727568"/>
        <a:ext cx="10554574" cy="727124"/>
      </dsp:txXfrm>
    </dsp:sp>
    <dsp:sp modelId="{D7C2481B-2AFD-5A4E-A1CC-1C9CE762893B}">
      <dsp:nvSpPr>
        <dsp:cNvPr id="0" name=""/>
        <dsp:cNvSpPr/>
      </dsp:nvSpPr>
      <dsp:spPr>
        <a:xfrm>
          <a:off x="0" y="1454693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B58E9-0F9D-444F-BC8D-D5455B34AEF5}">
      <dsp:nvSpPr>
        <dsp:cNvPr id="0" name=""/>
        <dsp:cNvSpPr/>
      </dsp:nvSpPr>
      <dsp:spPr>
        <a:xfrm>
          <a:off x="0" y="1454693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Tokenization</a:t>
          </a:r>
        </a:p>
      </dsp:txBody>
      <dsp:txXfrm>
        <a:off x="0" y="1454693"/>
        <a:ext cx="10554574" cy="727124"/>
      </dsp:txXfrm>
    </dsp:sp>
    <dsp:sp modelId="{2A097458-BE95-1748-9D65-E5FF9C82B2ED}">
      <dsp:nvSpPr>
        <dsp:cNvPr id="0" name=""/>
        <dsp:cNvSpPr/>
      </dsp:nvSpPr>
      <dsp:spPr>
        <a:xfrm>
          <a:off x="0" y="2181817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097EF-AD54-9542-918E-60533ECAC8D3}">
      <dsp:nvSpPr>
        <dsp:cNvPr id="0" name=""/>
        <dsp:cNvSpPr/>
      </dsp:nvSpPr>
      <dsp:spPr>
        <a:xfrm>
          <a:off x="0" y="2181817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Dimension Reduction </a:t>
          </a:r>
        </a:p>
      </dsp:txBody>
      <dsp:txXfrm>
        <a:off x="0" y="2181817"/>
        <a:ext cx="10554574" cy="727124"/>
      </dsp:txXfrm>
    </dsp:sp>
    <dsp:sp modelId="{C9CA237A-3B80-824D-BD62-E2ACA7C23EEE}">
      <dsp:nvSpPr>
        <dsp:cNvPr id="0" name=""/>
        <dsp:cNvSpPr/>
      </dsp:nvSpPr>
      <dsp:spPr>
        <a:xfrm>
          <a:off x="0" y="290894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65A7-5DE2-4B41-B552-D205AE4B26A8}">
      <dsp:nvSpPr>
        <dsp:cNvPr id="0" name=""/>
        <dsp:cNvSpPr/>
      </dsp:nvSpPr>
      <dsp:spPr>
        <a:xfrm>
          <a:off x="0" y="2908942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Model Building </a:t>
          </a:r>
        </a:p>
      </dsp:txBody>
      <dsp:txXfrm>
        <a:off x="0" y="2908942"/>
        <a:ext cx="10554574" cy="727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66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88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4408324-A84C-4A45-93B6-78D079CCE7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82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2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C4AB31B5-222B-4A6A-8DDF-1ACDD8D0B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BC09F-FD20-CD45-B550-B241297E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19206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" sz="5600" dirty="0"/>
              <a:t>Business Analytics Capstone 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913AB-04A9-E747-B9B6-DFD38553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By:  </a:t>
            </a:r>
            <a:r>
              <a:rPr lang="en-US" dirty="0" err="1"/>
              <a:t>Ajin</a:t>
            </a:r>
            <a:r>
              <a:rPr lang="en-US" dirty="0"/>
              <a:t>, </a:t>
            </a:r>
            <a:r>
              <a:rPr lang="en-US" dirty="0" err="1"/>
              <a:t>Debanjana</a:t>
            </a:r>
            <a:r>
              <a:rPr lang="en-US" dirty="0"/>
              <a:t>, Neil and Yash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538-435D-2641-A60D-07A548A9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796-7B62-7F47-8575-C82E4429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73" y="2394566"/>
            <a:ext cx="10554574" cy="5871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/>
              <a:t>Decision Tree</a:t>
            </a:r>
            <a:r>
              <a:rPr lang="en-US" sz="2400" dirty="0"/>
              <a:t>– Re-running model with top 10 largest positive &amp; negative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56465-04DF-43C4-9481-9FC0B46D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5" y="2988366"/>
            <a:ext cx="9715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AF44-65C2-41D7-93F4-1CED4BC6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4A7027-301C-45F6-A829-C1F461FF0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77566"/>
              </p:ext>
            </p:extLst>
          </p:nvPr>
        </p:nvGraphicFramePr>
        <p:xfrm>
          <a:off x="819150" y="2222500"/>
          <a:ext cx="10571998" cy="3515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08">
                  <a:extLst>
                    <a:ext uri="{9D8B030D-6E8A-4147-A177-3AD203B41FA5}">
                      <a16:colId xmlns:a16="http://schemas.microsoft.com/office/drawing/2014/main" val="252023002"/>
                    </a:ext>
                  </a:extLst>
                </a:gridCol>
                <a:gridCol w="2150574">
                  <a:extLst>
                    <a:ext uri="{9D8B030D-6E8A-4147-A177-3AD203B41FA5}">
                      <a16:colId xmlns:a16="http://schemas.microsoft.com/office/drawing/2014/main" val="2225632782"/>
                    </a:ext>
                  </a:extLst>
                </a:gridCol>
                <a:gridCol w="2490916">
                  <a:extLst>
                    <a:ext uri="{9D8B030D-6E8A-4147-A177-3AD203B41FA5}">
                      <a16:colId xmlns:a16="http://schemas.microsoft.com/office/drawing/2014/main" val="2583175689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526496328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2866786424"/>
                    </a:ext>
                  </a:extLst>
                </a:gridCol>
              </a:tblGrid>
              <a:tr h="715481"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(All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 (Top 20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  <a:p>
                      <a:r>
                        <a:rPr lang="en-US" dirty="0"/>
                        <a:t>(All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  <a:p>
                      <a:r>
                        <a:rPr lang="en-US" dirty="0"/>
                        <a:t>(Top 20 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41758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r>
                        <a:rPr lang="en-US" dirty="0"/>
                        <a:t>Precision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1335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0315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9579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25749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73982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9017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MCC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85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651946-1646-4C84-B669-91E7F720EC5C}"/>
              </a:ext>
            </a:extLst>
          </p:cNvPr>
          <p:cNvSpPr txBox="1"/>
          <p:nvPr/>
        </p:nvSpPr>
        <p:spPr>
          <a:xfrm>
            <a:off x="819150" y="6188765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Model </a:t>
            </a:r>
            <a:r>
              <a:rPr lang="en-US" dirty="0"/>
              <a:t>: </a:t>
            </a:r>
            <a:r>
              <a:rPr lang="en-US" b="1" dirty="0"/>
              <a:t>Logistic Regression </a:t>
            </a:r>
            <a:r>
              <a:rPr lang="en-US" dirty="0"/>
              <a:t>with all variables</a:t>
            </a:r>
          </a:p>
        </p:txBody>
      </p:sp>
    </p:spTree>
    <p:extLst>
      <p:ext uri="{BB962C8B-B14F-4D97-AF65-F5344CB8AC3E}">
        <p14:creationId xmlns:p14="http://schemas.microsoft.com/office/powerpoint/2010/main" val="255576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5D30-27CB-4492-9CE2-9C01D4C2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F5B9-92C1-47F5-94F5-03CCDBF3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Model can be used for :</a:t>
            </a:r>
          </a:p>
          <a:p>
            <a:pPr marL="0" indent="0">
              <a:buNone/>
            </a:pPr>
            <a:endParaRPr lang="en-US" sz="12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Determining fake vs real reviews</a:t>
            </a:r>
          </a:p>
          <a:p>
            <a:r>
              <a:rPr lang="en-US" dirty="0"/>
              <a:t>Help achieve better results &amp; take corrective actions</a:t>
            </a:r>
          </a:p>
          <a:p>
            <a:r>
              <a:rPr lang="en-US" dirty="0"/>
              <a:t>Can be used for similar business problems</a:t>
            </a:r>
          </a:p>
          <a:p>
            <a:r>
              <a:rPr lang="en-US" dirty="0"/>
              <a:t>Build brand loyalty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C80-B7BD-4DD0-836E-A4964F63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82" y="3203713"/>
            <a:ext cx="5929539" cy="970450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153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F7A-87E0-384B-8594-0E0527CD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" dirty="0"/>
              <a:t>The Business Problem</a:t>
            </a:r>
            <a:endParaRPr lang="en-US" dirty="0"/>
          </a:p>
        </p:txBody>
      </p:sp>
      <p:pic>
        <p:nvPicPr>
          <p:cNvPr id="7" name="Picture 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297F9C6C-1900-FF4F-AB93-5ABAA95F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3561110"/>
            <a:ext cx="2913062" cy="14201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52CF-20BD-7940-8F41-2068132A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 marL="457200" lvl="0" indent="-311150"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success or failure of a business can hinge on its online reviews.</a:t>
            </a:r>
          </a:p>
          <a:p>
            <a:pPr marL="457200" lvl="0">
              <a:spcBef>
                <a:spcPts val="0"/>
              </a:spcBef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problem is that a lot of fake restaurant reviews exist, and these reviews affect the business’s overall ratings, and diminishes their ability to achieve these goals</a:t>
            </a:r>
          </a:p>
          <a:p>
            <a:pPr marL="457200" lvl="0">
              <a:spcBef>
                <a:spcPts val="0"/>
              </a:spcBef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>
              <a:spcBef>
                <a:spcPts val="0"/>
              </a:spcBef>
              <a:buSzPts val="13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 is crucial for Yelp to be able to identify such fake or suspicious reviews immediately, and take corrective action, in order for it as a platform to stay 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1457-94BA-E34F-A871-43FDC57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717638-D608-DB44-87E9-193BEB536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645818"/>
            <a:ext cx="12132649" cy="3267301"/>
          </a:xfrm>
        </p:spPr>
      </p:pic>
    </p:spTree>
    <p:extLst>
      <p:ext uri="{BB962C8B-B14F-4D97-AF65-F5344CB8AC3E}">
        <p14:creationId xmlns:p14="http://schemas.microsoft.com/office/powerpoint/2010/main" val="15221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299-613A-6D4F-B889-2A8567C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/>
              <a:t>Technical Analysis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8067D1-A75C-4CBC-B84A-272FADA6C8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44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C408-1127-B245-A49C-226ED5A4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Feature Engineering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F47-4580-A74D-90CD-21E8230A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review in words</a:t>
            </a:r>
          </a:p>
          <a:p>
            <a:r>
              <a:rPr lang="en-US" dirty="0"/>
              <a:t>One-hot encoding for gender</a:t>
            </a:r>
          </a:p>
          <a:p>
            <a:r>
              <a:rPr lang="en-US" dirty="0"/>
              <a:t>Average word length of each review </a:t>
            </a:r>
          </a:p>
          <a:p>
            <a:r>
              <a:rPr lang="en-US" dirty="0"/>
              <a:t>Positive and negative words in a review</a:t>
            </a:r>
          </a:p>
          <a:p>
            <a:r>
              <a:rPr lang="en-US" dirty="0"/>
              <a:t>Number of Grammatical errors in a review</a:t>
            </a:r>
          </a:p>
          <a:p>
            <a:r>
              <a:rPr lang="en-US" dirty="0"/>
              <a:t>Duration between a user’s account creation date and the date the review was posted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75CAC-EBDE-3948-A2BB-48E4A463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428" y="487693"/>
            <a:ext cx="3949294" cy="6370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Correlation Matrix</a:t>
            </a:r>
            <a:br>
              <a:rPr lang="en-US" sz="4400" dirty="0"/>
            </a:br>
            <a:br>
              <a:rPr lang="en-US" sz="4400" dirty="0"/>
            </a:br>
            <a:r>
              <a:rPr lang="en-US" sz="2000" dirty="0" err="1"/>
              <a:t>reviewcount</a:t>
            </a:r>
            <a:br>
              <a:rPr lang="en-US" sz="2000" dirty="0"/>
            </a:br>
            <a:r>
              <a:rPr lang="en-US" sz="2000" dirty="0" err="1"/>
              <a:t>usefulcount</a:t>
            </a:r>
            <a:br>
              <a:rPr lang="en-US" sz="2000" dirty="0"/>
            </a:br>
            <a:r>
              <a:rPr lang="en-US" sz="2000" dirty="0" err="1"/>
              <a:t>coolcount</a:t>
            </a:r>
            <a:br>
              <a:rPr lang="en-US" sz="2000" dirty="0"/>
            </a:br>
            <a:r>
              <a:rPr lang="en-US" sz="2000" dirty="0" err="1"/>
              <a:t>funnycount</a:t>
            </a:r>
            <a:br>
              <a:rPr lang="en-US" sz="2000" dirty="0"/>
            </a:br>
            <a:r>
              <a:rPr lang="en-US" sz="2000" dirty="0" err="1"/>
              <a:t>complimentcount</a:t>
            </a:r>
            <a:br>
              <a:rPr lang="en-US" sz="2000" dirty="0"/>
            </a:br>
            <a:r>
              <a:rPr lang="en-US" sz="2000" dirty="0" err="1"/>
              <a:t>tipcount</a:t>
            </a:r>
            <a:br>
              <a:rPr lang="en-US" sz="2000" dirty="0"/>
            </a:br>
            <a:r>
              <a:rPr lang="en-US" sz="2000" dirty="0" err="1"/>
              <a:t>fancount</a:t>
            </a:r>
            <a:br>
              <a:rPr lang="en-US" sz="20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4400" dirty="0"/>
            </a:br>
            <a:endParaRPr lang="en-US" sz="4400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04B8471-5A5F-F74A-8008-B250CADC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7" y="143273"/>
            <a:ext cx="7365820" cy="66232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0378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538-435D-2641-A60D-07A548A9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796-7B62-7F47-8575-C82E4429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73" y="2394566"/>
            <a:ext cx="10554574" cy="58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Logistic Regression – Including all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21C19-7B33-41F8-8AF5-04484056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162787"/>
            <a:ext cx="9591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538-435D-2641-A60D-07A548A9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796-7B62-7F47-8575-C82E4429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73" y="2394566"/>
            <a:ext cx="10554574" cy="587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/>
              <a:t>Logistic Regression </a:t>
            </a:r>
            <a:r>
              <a:rPr lang="en-US" sz="2400" dirty="0"/>
              <a:t>– Re-running model with top 10 largest positive &amp; negative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895BB-7ABF-466D-B494-BD8DF921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3" y="2981740"/>
            <a:ext cx="9734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538-435D-2641-A60D-07A548A9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796-7B62-7F47-8575-C82E4429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73" y="2394566"/>
            <a:ext cx="10554574" cy="587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/>
              <a:t>Decision Tree</a:t>
            </a:r>
            <a:r>
              <a:rPr lang="en-US" sz="2400" dirty="0"/>
              <a:t>– Including all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01469-47C8-4F2C-A8B5-F5512651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199126"/>
            <a:ext cx="9620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{39141476-84C1-BA47-A4E8-0B9C5380E4D7}tf10001121</Template>
  <TotalTime>1082</TotalTime>
  <Words>340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2</vt:lpstr>
      <vt:lpstr>Quotable</vt:lpstr>
      <vt:lpstr>Business Analytics Capstone </vt:lpstr>
      <vt:lpstr>The Business Problem</vt:lpstr>
      <vt:lpstr>Dataset </vt:lpstr>
      <vt:lpstr>Technical Analysis </vt:lpstr>
      <vt:lpstr>Feature Engineering </vt:lpstr>
      <vt:lpstr>Correlation Matrix  reviewcount usefulcount coolcount funnycount complimentcount tipcount fancount     </vt:lpstr>
      <vt:lpstr>Model Building </vt:lpstr>
      <vt:lpstr>Model Building </vt:lpstr>
      <vt:lpstr>Model Building </vt:lpstr>
      <vt:lpstr>Model Building </vt:lpstr>
      <vt:lpstr>Model Selection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Capstone </dc:title>
  <dc:creator>Yash Gaue</dc:creator>
  <cp:lastModifiedBy>Debanjana Dey</cp:lastModifiedBy>
  <cp:revision>21</cp:revision>
  <dcterms:created xsi:type="dcterms:W3CDTF">2021-04-26T18:30:53Z</dcterms:created>
  <dcterms:modified xsi:type="dcterms:W3CDTF">2021-04-27T18:23:02Z</dcterms:modified>
</cp:coreProperties>
</file>