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5EED-41CF-4A28-8A61-4EE008DD3D6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AD98-999D-431B-A058-A97B9470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40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5EED-41CF-4A28-8A61-4EE008DD3D6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AD98-999D-431B-A058-A97B9470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0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5EED-41CF-4A28-8A61-4EE008DD3D6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AD98-999D-431B-A058-A97B9470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2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5EED-41CF-4A28-8A61-4EE008DD3D6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AD98-999D-431B-A058-A97B9470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4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5EED-41CF-4A28-8A61-4EE008DD3D6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AD98-999D-431B-A058-A97B9470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1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5EED-41CF-4A28-8A61-4EE008DD3D6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AD98-999D-431B-A058-A97B9470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0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5EED-41CF-4A28-8A61-4EE008DD3D6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AD98-999D-431B-A058-A97B9470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5EED-41CF-4A28-8A61-4EE008DD3D6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AD98-999D-431B-A058-A97B9470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8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5EED-41CF-4A28-8A61-4EE008DD3D6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AD98-999D-431B-A058-A97B9470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5EED-41CF-4A28-8A61-4EE008DD3D6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AD98-999D-431B-A058-A97B9470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8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A5EED-41CF-4A28-8A61-4EE008DD3D6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AD98-999D-431B-A058-A97B9470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1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A5EED-41CF-4A28-8A61-4EE008DD3D61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5AD98-999D-431B-A058-A97B9470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0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266007"/>
            <a:ext cx="2490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 clustering-PCA-LFC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16" y="815859"/>
            <a:ext cx="66579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87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91" y="2287212"/>
            <a:ext cx="6657975" cy="4095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7324" y="266007"/>
            <a:ext cx="255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 clustering-</a:t>
            </a:r>
            <a:r>
              <a:rPr lang="en-US" dirty="0" err="1" smtClean="0"/>
              <a:t>tSNE</a:t>
            </a:r>
            <a:r>
              <a:rPr lang="en-US" dirty="0" smtClean="0"/>
              <a:t>-LFC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9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7324" y="266007"/>
            <a:ext cx="309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 clustering-hierarchical-</a:t>
            </a:r>
            <a:r>
              <a:rPr lang="en-US" dirty="0" err="1" smtClean="0"/>
              <a:t>lfc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69" y="940552"/>
            <a:ext cx="5715000" cy="4095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7324" y="5162204"/>
            <a:ext cx="8636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 followed this with agglomerative clustering into 5 categories. results in </a:t>
            </a:r>
          </a:p>
          <a:p>
            <a:r>
              <a:rPr lang="en-US" sz="1200" dirty="0" err="1" smtClean="0"/>
              <a:t>mtb_tn_db</a:t>
            </a:r>
            <a:r>
              <a:rPr lang="en-US" sz="1200" dirty="0" smtClean="0"/>
              <a:t>\ml-</a:t>
            </a:r>
            <a:r>
              <a:rPr lang="en-US" sz="1200" dirty="0" err="1" smtClean="0"/>
              <a:t>standardised_data</a:t>
            </a:r>
            <a:r>
              <a:rPr lang="en-US" sz="1200" dirty="0" smtClean="0"/>
              <a:t>\results\clustering_lfc_genes.csv under column </a:t>
            </a:r>
            <a:r>
              <a:rPr lang="en-US" sz="1200" dirty="0" err="1" smtClean="0"/>
              <a:t>y_hc</a:t>
            </a:r>
            <a:r>
              <a:rPr lang="en-US" sz="1200" dirty="0" smtClean="0"/>
              <a:t>. You see from the graph on the right that essential genes are in cluster 2. But I can’t find any other patterns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542" y="1369231"/>
            <a:ext cx="5259569" cy="323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5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266007"/>
            <a:ext cx="276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 clustering-PCA-Binary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50" y="832485"/>
            <a:ext cx="65817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9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24" y="266007"/>
            <a:ext cx="283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 clustering-</a:t>
            </a:r>
            <a:r>
              <a:rPr lang="en-US" dirty="0" err="1" smtClean="0"/>
              <a:t>tSNE</a:t>
            </a:r>
            <a:r>
              <a:rPr lang="en-US" dirty="0" smtClean="0"/>
              <a:t>-Binary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4" y="1447627"/>
            <a:ext cx="6657975" cy="4095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5142" y="5627717"/>
            <a:ext cx="1070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!!!! So I recolored these with ‘all zeros’, separating the rows in which genes are 0 in all conditions—see next slide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2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3" y="632980"/>
            <a:ext cx="6400800" cy="4095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338" y="5128953"/>
            <a:ext cx="738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think the binary data is very low signal. Because so many have zeros in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8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" y="698270"/>
            <a:ext cx="666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about clustering datasets? PCA-</a:t>
            </a:r>
            <a:r>
              <a:rPr lang="en-US" dirty="0" err="1" smtClean="0"/>
              <a:t>lfc</a:t>
            </a:r>
            <a:r>
              <a:rPr lang="en-US" dirty="0" smtClean="0"/>
              <a:t>. I replaced points with labels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17" y="1455940"/>
            <a:ext cx="5419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98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91" y="1572318"/>
            <a:ext cx="5419725" cy="4095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0902" y="22444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datasets-</a:t>
            </a:r>
            <a:r>
              <a:rPr lang="en-US" dirty="0" err="1" smtClean="0"/>
              <a:t>tsne</a:t>
            </a:r>
            <a:r>
              <a:rPr lang="en-US" dirty="0" smtClean="0"/>
              <a:t>-</a:t>
            </a:r>
            <a:r>
              <a:rPr lang="en-US" dirty="0" err="1" smtClean="0"/>
              <a:t>lfc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4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80902" y="224444"/>
            <a:ext cx="309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datasets-hierarchical clustering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44" y="891282"/>
            <a:ext cx="6577705" cy="56931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66807" y="1454727"/>
            <a:ext cx="4123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Sorry for bad res, basically I think the </a:t>
            </a:r>
            <a:r>
              <a:rPr lang="en-US" dirty="0" err="1" smtClean="0"/>
              <a:t>careys</a:t>
            </a:r>
            <a:r>
              <a:rPr lang="en-US" dirty="0" smtClean="0"/>
              <a:t> cluster and the GG interactions do, but based on Adrian’s data I think this is because there’s something wrong with the standardization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3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139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Weill Cornell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Anisha Zaveri</dc:creator>
  <cp:lastModifiedBy>Anisha Zaveri</cp:lastModifiedBy>
  <cp:revision>2</cp:revision>
  <dcterms:created xsi:type="dcterms:W3CDTF">2020-02-18T16:40:22Z</dcterms:created>
  <dcterms:modified xsi:type="dcterms:W3CDTF">2020-02-18T16:51:35Z</dcterms:modified>
</cp:coreProperties>
</file>