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373C-593B-4C7B-9EF8-537C1462A4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D70C-E196-4469-A089-90BA9D76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73"/>
            <a:ext cx="5060800" cy="3954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833" y="271592"/>
            <a:ext cx="4540118" cy="3748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70" y="419873"/>
            <a:ext cx="4031649" cy="33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" y="200411"/>
            <a:ext cx="4590921" cy="3428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2" y="323141"/>
            <a:ext cx="4381494" cy="3392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62" y="3715265"/>
            <a:ext cx="3572132" cy="2784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33" y="3470151"/>
            <a:ext cx="3910013" cy="338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29" y="613590"/>
            <a:ext cx="6343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Zaveri</dc:creator>
  <cp:lastModifiedBy>Anisha Zaveri</cp:lastModifiedBy>
  <cp:revision>3</cp:revision>
  <dcterms:created xsi:type="dcterms:W3CDTF">2020-02-12T16:06:11Z</dcterms:created>
  <dcterms:modified xsi:type="dcterms:W3CDTF">2020-02-12T16:32:52Z</dcterms:modified>
</cp:coreProperties>
</file>