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8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9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24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89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4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95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0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0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8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8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6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D3170D-D1EC-4D29-849D-B34A264F9C0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002C-7324-4588-9AF1-35DA58F35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1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BBB81-DCA6-E031-E0B8-1C809205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6494"/>
            <a:ext cx="8825658" cy="753035"/>
          </a:xfrm>
        </p:spPr>
        <p:txBody>
          <a:bodyPr/>
          <a:lstStyle/>
          <a:p>
            <a:r>
              <a:rPr lang="en-IN" sz="3200" dirty="0">
                <a:latin typeface="Arial Black" panose="020B0A04020102020204" pitchFamily="34" charset="0"/>
              </a:rPr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42E12-9626-0C35-2F2B-553C4F2C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5459" y="3092824"/>
            <a:ext cx="3191435" cy="303903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Submitted by :</a:t>
            </a:r>
          </a:p>
          <a:p>
            <a:r>
              <a:rPr lang="en-IN" sz="1800" dirty="0">
                <a:solidFill>
                  <a:schemeClr val="tx1"/>
                </a:solidFill>
              </a:rPr>
              <a:t>NIHAN P</a:t>
            </a:r>
          </a:p>
          <a:p>
            <a:r>
              <a:rPr lang="en-IN" sz="1800" dirty="0">
                <a:solidFill>
                  <a:schemeClr val="tx1"/>
                </a:solidFill>
              </a:rPr>
              <a:t>JITHIN V M</a:t>
            </a:r>
          </a:p>
          <a:p>
            <a:r>
              <a:rPr lang="en-IN" sz="1800" dirty="0">
                <a:solidFill>
                  <a:schemeClr val="tx1"/>
                </a:solidFill>
              </a:rPr>
              <a:t>AJIN </a:t>
            </a:r>
          </a:p>
          <a:p>
            <a:r>
              <a:rPr lang="en-IN" sz="1800" dirty="0">
                <a:solidFill>
                  <a:schemeClr val="tx1"/>
                </a:solidFill>
              </a:rPr>
              <a:t>MARIYAM MUBEENA</a:t>
            </a:r>
          </a:p>
          <a:p>
            <a:r>
              <a:rPr lang="en-IN" sz="1800" dirty="0">
                <a:solidFill>
                  <a:schemeClr val="tx1"/>
                </a:solidFill>
              </a:rPr>
              <a:t>DEVADETH</a:t>
            </a:r>
          </a:p>
          <a:p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201A63-C40A-9C31-CDC2-6AD18B9B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026024"/>
            <a:ext cx="3347155" cy="187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BC510A-58FD-76EC-58E1-E4B6A98F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63" y="3898290"/>
            <a:ext cx="3377084" cy="19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76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960793-F0B7-741C-5D6A-7537BA5A343B}"/>
              </a:ext>
            </a:extLst>
          </p:cNvPr>
          <p:cNvSpPr txBox="1"/>
          <p:nvPr/>
        </p:nvSpPr>
        <p:spPr>
          <a:xfrm>
            <a:off x="564776" y="394447"/>
            <a:ext cx="83640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Arial Black" panose="020B0A04020102020204" pitchFamily="34" charset="0"/>
              </a:rPr>
              <a:t>Abstract: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Inventory Management System helps businesses efficiently track and manage stock.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Ensures product availability, reduces wastage, and improves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Arial Black" panose="020B0A04020102020204" pitchFamily="34" charset="0"/>
              </a:rPr>
              <a:t>Introduction: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Managing inventory manually is time-consuming and prone to errors.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digital system helps automate stock management, improving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249998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8486" y="466152"/>
            <a:ext cx="628751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Functions: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add_product(name, quantity, price) - Add product.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delete_product(product_id) - Delete product.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update_quantity(product_id, new_quantity) - Update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view_stock() - Display inventory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0186" y="588969"/>
            <a:ext cx="62696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Entity: Product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 Black" panose="020B0A040201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product_id (Primary Key)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product_name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latin typeface="Arial" panose="020B0604020202020204" pitchFamily="34" charset="0"/>
            </a:endParaRP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No complex relationships, single table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534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891" y="606902"/>
            <a:ext cx="70562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Results and </a:t>
            </a:r>
            <a:r>
              <a:rPr lang="en-US" b="1" dirty="0" smtClean="0"/>
              <a:t>Discussion</a:t>
            </a:r>
          </a:p>
          <a:p>
            <a:endParaRPr lang="en-US" dirty="0"/>
          </a:p>
          <a:p>
            <a:r>
              <a:rPr lang="en-US" b="1" dirty="0"/>
              <a:t>Key </a:t>
            </a:r>
            <a:r>
              <a:rPr lang="en-US" b="1" dirty="0" smtClean="0"/>
              <a:t>Findings: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System </a:t>
            </a:r>
            <a:r>
              <a:rPr lang="en-US" dirty="0"/>
              <a:t>accurately adds, deletes, and updates </a:t>
            </a:r>
            <a:r>
              <a:rPr lang="en-US" dirty="0" smtClean="0"/>
              <a:t>stock.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Real-time </a:t>
            </a:r>
            <a:r>
              <a:rPr lang="en-US" dirty="0"/>
              <a:t>stock tracking works </a:t>
            </a:r>
            <a:r>
              <a:rPr lang="en-US" dirty="0" smtClean="0"/>
              <a:t>efficiently.</a:t>
            </a:r>
          </a:p>
          <a:p>
            <a:endParaRPr lang="en-US" dirty="0" smtClean="0"/>
          </a:p>
          <a:p>
            <a:r>
              <a:rPr lang="en-US" b="1" dirty="0" smtClean="0"/>
              <a:t>Performance: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Fast </a:t>
            </a:r>
            <a:r>
              <a:rPr lang="en-US" dirty="0"/>
              <a:t>database </a:t>
            </a:r>
            <a:r>
              <a:rPr lang="en-US" dirty="0" smtClean="0"/>
              <a:t>interactions.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 Suitable </a:t>
            </a:r>
            <a:r>
              <a:rPr lang="en-US" dirty="0"/>
              <a:t>for small to medium businesses.</a:t>
            </a:r>
          </a:p>
        </p:txBody>
      </p:sp>
    </p:spTree>
    <p:extLst>
      <p:ext uri="{BB962C8B-B14F-4D97-AF65-F5344CB8AC3E}">
        <p14:creationId xmlns:p14="http://schemas.microsoft.com/office/powerpoint/2010/main" val="42030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B84B14-A8FB-8169-571D-DF7EB11FBB63}"/>
              </a:ext>
            </a:extLst>
          </p:cNvPr>
          <p:cNvSpPr txBox="1"/>
          <p:nvPr/>
        </p:nvSpPr>
        <p:spPr>
          <a:xfrm>
            <a:off x="824753" y="412377"/>
            <a:ext cx="872265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Arial Black" panose="020B0A04020102020204" pitchFamily="34" charset="0"/>
            </a:endParaRPr>
          </a:p>
          <a:p>
            <a:endParaRPr lang="en-US" sz="2000" b="1" dirty="0"/>
          </a:p>
          <a:p>
            <a:r>
              <a:rPr lang="en-US" sz="2400" b="1" dirty="0"/>
              <a:t>Problem Statement: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Businesses struggle with stock tracking, overstocking, and shortages.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Manual inventory tracking leads to errors and inefficiencies.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sz="2400" b="1" dirty="0"/>
              <a:t>Requirements: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Add and delete products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Update product quantity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View available stock</a:t>
            </a:r>
          </a:p>
        </p:txBody>
      </p:sp>
    </p:spTree>
    <p:extLst>
      <p:ext uri="{BB962C8B-B14F-4D97-AF65-F5344CB8AC3E}">
        <p14:creationId xmlns:p14="http://schemas.microsoft.com/office/powerpoint/2010/main" val="2918084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80D7D6-3271-ED24-BB59-3CF646E67318}"/>
              </a:ext>
            </a:extLst>
          </p:cNvPr>
          <p:cNvSpPr txBox="1"/>
          <p:nvPr/>
        </p:nvSpPr>
        <p:spPr>
          <a:xfrm>
            <a:off x="600635" y="636494"/>
            <a:ext cx="76020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>
                <a:latin typeface="Arial Black" panose="020B0A04020102020204" pitchFamily="34" charset="0"/>
              </a:rPr>
              <a:t>Features &amp; Benefits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Add &amp; Delete Products:</a:t>
            </a:r>
            <a:r>
              <a:rPr lang="en-US" dirty="0"/>
              <a:t> Easily manage product entries and removals.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Update Product Quantity:</a:t>
            </a:r>
            <a:r>
              <a:rPr lang="en-US" dirty="0"/>
              <a:t> Modify stock levels based on real-time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View Available Stock:</a:t>
            </a:r>
            <a:r>
              <a:rPr lang="en-US" dirty="0"/>
              <a:t> Check current inventory for better decision-making.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Efficiency:</a:t>
            </a:r>
            <a:r>
              <a:rPr lang="en-US" dirty="0"/>
              <a:t> Reduces errors and saves time.</a:t>
            </a:r>
          </a:p>
        </p:txBody>
      </p:sp>
    </p:spTree>
    <p:extLst>
      <p:ext uri="{BB962C8B-B14F-4D97-AF65-F5344CB8AC3E}">
        <p14:creationId xmlns:p14="http://schemas.microsoft.com/office/powerpoint/2010/main" val="312650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064588-4E28-9EEA-2077-B561613EF30F}"/>
              </a:ext>
            </a:extLst>
          </p:cNvPr>
          <p:cNvSpPr txBox="1"/>
          <p:nvPr/>
        </p:nvSpPr>
        <p:spPr>
          <a:xfrm>
            <a:off x="986118" y="815789"/>
            <a:ext cx="81578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>
                <a:latin typeface="Arial Black" panose="020B0A04020102020204" pitchFamily="34" charset="0"/>
              </a:rPr>
              <a:t>Conclusion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 Inventory Management System streamlines stock tracking and management.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minimizes errors, ensures proper stock levels, and improves efficiency.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must-have tool for businesses to optimize inventory handling.</a:t>
            </a:r>
          </a:p>
        </p:txBody>
      </p:sp>
    </p:spTree>
    <p:extLst>
      <p:ext uri="{BB962C8B-B14F-4D97-AF65-F5344CB8AC3E}">
        <p14:creationId xmlns:p14="http://schemas.microsoft.com/office/powerpoint/2010/main" val="2324698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053CFE-569B-7250-0C52-59337BB7555F}"/>
              </a:ext>
            </a:extLst>
          </p:cNvPr>
          <p:cNvSpPr txBox="1"/>
          <p:nvPr/>
        </p:nvSpPr>
        <p:spPr>
          <a:xfrm>
            <a:off x="3021106" y="1658471"/>
            <a:ext cx="61228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029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252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Bahnschrift</vt:lpstr>
      <vt:lpstr>Bahnschrift Light Condensed</vt:lpstr>
      <vt:lpstr>Century Gothic</vt:lpstr>
      <vt:lpstr>Wingdings</vt:lpstr>
      <vt:lpstr>Wingdings 3</vt:lpstr>
      <vt:lpstr>Ion</vt:lpstr>
      <vt:lpstr>Inventory Management System</vt:lpstr>
      <vt:lpstr>PowerPoint Presentation</vt:lpstr>
      <vt:lpstr>Key Functions:  add_product(name, quantity, price) - Add product.  delete_product(product_id) - Delete product.  update_quantity(product_id, new_quantity) - Update  stock.  view_stock() - Display inventory details.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ADIT PC</dc:creator>
  <cp:lastModifiedBy>Admin</cp:lastModifiedBy>
  <cp:revision>7</cp:revision>
  <dcterms:created xsi:type="dcterms:W3CDTF">2025-02-28T06:08:31Z</dcterms:created>
  <dcterms:modified xsi:type="dcterms:W3CDTF">2025-02-28T16:01:35Z</dcterms:modified>
</cp:coreProperties>
</file>