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399F-72BE-7C4D-B2E0-681289B4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10CF8-74F9-9A4D-832C-26AE31894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D416-0A65-6745-B7A3-962BBE8B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6092-D84F-054B-A421-10DF21DF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E3D1-3F0D-F048-85A3-D34B6EA7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843A-E3C7-8549-9244-79178E37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BEA7D-D61F-2E48-A514-8348FB99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108D-5183-714F-B545-9B47A0C0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E4FA-A7F0-E548-872C-5B60E07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4F10-AF96-9748-B2E1-0C772130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7C061-6AC4-A54A-935D-2AED7786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75EDC-6421-D449-9E28-77B8C3BA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BDA6-92A2-F943-8051-11E82819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9519-8D00-A74E-8B46-41297BFA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9A7E-CE2E-D043-A5F9-B5D57B14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7E59-A18A-7342-B392-6AEFDBE4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EFCF-0CC1-BE4F-9A46-40FD8D90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804C7-D1A2-7F44-B61B-8763C08F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79E5-A971-334A-9346-8E3AD405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67BE-FC18-2841-988A-B13F4646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0617-0093-864C-8723-9FA38399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6F43A-3949-0C47-B1E7-318156B8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8F37-0FE3-2046-9034-D51261B2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4BD4-C926-F246-8040-12FD73DB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D851-07DD-F644-BC9F-A79D31EC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1D17-62F2-6243-8369-FDF20648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4BC-A537-974A-BC96-DEE2C652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4C2FA-CB5E-B645-832A-9FC6B3511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8EE9C-EC33-A542-AE6E-BE43BC01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A19F-F1AA-634F-90A0-E7D1AD75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9538D-0ADB-044E-8680-DCAFFCF9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160A-6048-1740-A0AE-E6A1FF0E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BFFF-8A68-E04D-A878-E5A2C21E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F8978-2D82-F446-94B9-BC36BD0BC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90CC6-7D18-F740-AF35-DE2408470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0CC72-0C4F-5E41-9D32-EEBD1ACC1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6558C-90EC-C547-AD0F-97EBD60D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00403-45FE-A44D-A597-260CB367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6017B-70E0-DE47-A04E-4259E8B8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C404-A0FE-DD45-AB2C-2DF95DA9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4032A-13D7-8C45-8A9E-1D82EC61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7123E-FA35-EE4A-90E2-46971127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0051-9140-F847-9607-52B494BD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778D7-2933-A243-9C92-6505B93B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C1A13-A38A-FE41-8235-01F139F0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3F716-C7D2-5B45-8914-2F059B45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458E-CDCA-CB43-B47F-06AB71A5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DA25-CF5C-7443-B1E5-3B8020BC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EB62-5CEC-C54D-83C9-A1E652A38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9210B-8613-1B4F-ABFD-F842DF3E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0688-C19F-AA49-8609-93A1CAE3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9080E-C990-854F-9C7C-F0FDDAD5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1BA8-713F-4A4D-9E74-150B5DB0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8B310-DC2C-F54F-A7E8-B81CA3EE6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8A527-0407-D749-B4E0-167FAF43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52C11-8B38-8C40-8A40-E5831DF9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B9D59-4BBD-534F-8D60-E73F02E4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B9AFD-7656-B643-8426-8A8B8151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5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E748C-F893-AB40-B727-70E51CCD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5545-A334-E14D-94D6-1B152006F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B435-E82E-0A4D-8116-1055A8BBC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D56B-86E0-F34D-9549-CFD8C279586B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E150-22EB-7840-AC43-9DD3B5BDE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0D90-A719-6E40-B6FD-26CF93D59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992E-BDA7-8F4F-A955-FDEC423D9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E0A783-7261-3C4B-864D-15F94C93A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6" b="6956"/>
          <a:stretch/>
        </p:blipFill>
        <p:spPr>
          <a:xfrm>
            <a:off x="3524114" y="1238250"/>
            <a:ext cx="5492885" cy="407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34EB2-39AD-724A-BD23-45DCEE3E3690}"/>
              </a:ext>
            </a:extLst>
          </p:cNvPr>
          <p:cNvSpPr txBox="1"/>
          <p:nvPr/>
        </p:nvSpPr>
        <p:spPr>
          <a:xfrm>
            <a:off x="3914454" y="821935"/>
            <a:ext cx="435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Contour Plot of Estimated ATE using MALTS</a:t>
            </a:r>
          </a:p>
          <a:p>
            <a:pPr algn="ctr"/>
            <a:r>
              <a:rPr lang="en-US" dirty="0"/>
              <a:t>(True ATE =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773213-15FB-0E4D-90A0-D9DB8AE6EC18}"/>
                  </a:ext>
                </a:extLst>
              </p:cNvPr>
              <p:cNvSpPr txBox="1"/>
              <p:nvPr/>
            </p:nvSpPr>
            <p:spPr>
              <a:xfrm rot="16200000">
                <a:off x="2916670" y="1912219"/>
                <a:ext cx="5762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773213-15FB-0E4D-90A0-D9DB8AE6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16670" y="1912219"/>
                <a:ext cx="576292" cy="338554"/>
              </a:xfrm>
              <a:prstGeom prst="rect">
                <a:avLst/>
              </a:prstGeom>
              <a:blipFill>
                <a:blip r:embed="rId3"/>
                <a:stretch>
                  <a:fillRect l="-3571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451D47-D1A5-D940-BB70-0B5EFA061D2B}"/>
                  </a:ext>
                </a:extLst>
              </p:cNvPr>
              <p:cNvSpPr txBox="1"/>
              <p:nvPr/>
            </p:nvSpPr>
            <p:spPr>
              <a:xfrm>
                <a:off x="7162550" y="5223272"/>
                <a:ext cx="5762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451D47-D1A5-D940-BB70-0B5EFA061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50" y="5223272"/>
                <a:ext cx="576292" cy="338554"/>
              </a:xfrm>
              <a:prstGeom prst="rect">
                <a:avLst/>
              </a:prstGeom>
              <a:blipFill>
                <a:blip r:embed="rId4"/>
                <a:stretch>
                  <a:fillRect l="-2222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25C580-ED4C-934C-AD58-2CFFEE9E3B0A}"/>
              </a:ext>
            </a:extLst>
          </p:cNvPr>
          <p:cNvSpPr txBox="1"/>
          <p:nvPr/>
        </p:nvSpPr>
        <p:spPr>
          <a:xfrm rot="16200000">
            <a:off x="2096565" y="3126548"/>
            <a:ext cx="221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Sensitivity Parameter</a:t>
            </a:r>
          </a:p>
          <a:p>
            <a:r>
              <a:rPr lang="en-US" dirty="0"/>
              <a:t> for Treatment Choice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8A5FB-4F2D-9A43-AF72-55494CD47C8D}"/>
              </a:ext>
            </a:extLst>
          </p:cNvPr>
          <p:cNvSpPr txBox="1"/>
          <p:nvPr/>
        </p:nvSpPr>
        <p:spPr>
          <a:xfrm>
            <a:off x="3836270" y="5207883"/>
            <a:ext cx="34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 Parameter for Outcome </a:t>
            </a:r>
          </a:p>
        </p:txBody>
      </p:sp>
    </p:spTree>
    <p:extLst>
      <p:ext uri="{BB962C8B-B14F-4D97-AF65-F5344CB8AC3E}">
        <p14:creationId xmlns:p14="http://schemas.microsoft.com/office/powerpoint/2010/main" val="300160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2020-12-27T16:34:20Z</dcterms:created>
  <dcterms:modified xsi:type="dcterms:W3CDTF">2020-12-28T17:36:29Z</dcterms:modified>
</cp:coreProperties>
</file>