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2175" y="2184930"/>
            <a:ext cx="14263649" cy="861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5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20241" y="3264765"/>
            <a:ext cx="8645525" cy="49060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10853" y="0"/>
            <a:ext cx="11077575" cy="10287000"/>
          </a:xfrm>
          <a:custGeom>
            <a:avLst/>
            <a:gdLst/>
            <a:ahLst/>
            <a:cxnLst/>
            <a:rect l="l" t="t" r="r" b="b"/>
            <a:pathLst>
              <a:path w="11077575" h="10287000">
                <a:moveTo>
                  <a:pt x="11077146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1077146" y="0"/>
                </a:lnTo>
                <a:lnTo>
                  <a:pt x="11077146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68187" y="1384217"/>
            <a:ext cx="9535160" cy="38169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30"/>
              </a:spcBef>
            </a:pPr>
            <a:r>
              <a:rPr sz="8300" spc="-2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8300" spc="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8300" spc="-4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300" spc="3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8300" spc="-4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8300" spc="-5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8300" spc="7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83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8300" spc="4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8300" spc="-5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8300" spc="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8300" spc="-7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300" spc="-2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8300" spc="2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8300" spc="-4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300" spc="-2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8300" spc="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8300" spc="6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  </a:t>
            </a:r>
            <a:r>
              <a:rPr sz="8300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Hotel </a:t>
            </a:r>
            <a:r>
              <a:rPr sz="8300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Reservation </a:t>
            </a:r>
            <a:r>
              <a:rPr sz="8300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300" spc="-2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System</a:t>
            </a:r>
            <a:endParaRPr sz="83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0675" y="1143000"/>
            <a:ext cx="5816512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95032" y="1148866"/>
            <a:ext cx="5944870" cy="1228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900" spc="455" dirty="0">
                <a:latin typeface="Calibri" panose="020F0502020204030204"/>
                <a:cs typeface="Calibri" panose="020F0502020204030204"/>
              </a:rPr>
              <a:t>Introduction</a:t>
            </a:r>
            <a:endParaRPr sz="7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88703" y="302581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875" y="66751"/>
                </a:moveTo>
                <a:lnTo>
                  <a:pt x="128231" y="27851"/>
                </a:lnTo>
                <a:lnTo>
                  <a:pt x="94437" y="3644"/>
                </a:lnTo>
                <a:lnTo>
                  <a:pt x="76123" y="0"/>
                </a:lnTo>
                <a:lnTo>
                  <a:pt x="66751" y="0"/>
                </a:lnTo>
                <a:lnTo>
                  <a:pt x="27851" y="14643"/>
                </a:lnTo>
                <a:lnTo>
                  <a:pt x="3644" y="48437"/>
                </a:lnTo>
                <a:lnTo>
                  <a:pt x="0" y="66751"/>
                </a:lnTo>
                <a:lnTo>
                  <a:pt x="0" y="76136"/>
                </a:lnTo>
                <a:lnTo>
                  <a:pt x="14643" y="115023"/>
                </a:lnTo>
                <a:lnTo>
                  <a:pt x="48437" y="139230"/>
                </a:lnTo>
                <a:lnTo>
                  <a:pt x="66751" y="142875"/>
                </a:lnTo>
                <a:lnTo>
                  <a:pt x="76123" y="142875"/>
                </a:lnTo>
                <a:lnTo>
                  <a:pt x="115023" y="128231"/>
                </a:lnTo>
                <a:lnTo>
                  <a:pt x="139230" y="94449"/>
                </a:lnTo>
                <a:lnTo>
                  <a:pt x="142875" y="76136"/>
                </a:lnTo>
                <a:lnTo>
                  <a:pt x="142875" y="71437"/>
                </a:lnTo>
                <a:lnTo>
                  <a:pt x="142875" y="66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117121" y="2787747"/>
            <a:ext cx="7885430" cy="31857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80"/>
              </a:spcBef>
            </a:pPr>
            <a:r>
              <a:rPr sz="3400" spc="60" dirty="0">
                <a:latin typeface="Verdana" panose="020B0604030504040204"/>
                <a:cs typeface="Verdana" panose="020B0604030504040204"/>
              </a:rPr>
              <a:t>Hotel </a:t>
            </a:r>
            <a:r>
              <a:rPr sz="3400" spc="-5" dirty="0">
                <a:latin typeface="Verdana" panose="020B0604030504040204"/>
                <a:cs typeface="Verdana" panose="020B0604030504040204"/>
              </a:rPr>
              <a:t>Reservations </a:t>
            </a:r>
            <a:r>
              <a:rPr sz="3400" spc="70" dirty="0">
                <a:latin typeface="Verdana" panose="020B0604030504040204"/>
                <a:cs typeface="Verdana" panose="020B0604030504040204"/>
              </a:rPr>
              <a:t>Through </a:t>
            </a:r>
            <a:r>
              <a:rPr sz="3400" spc="-25" dirty="0">
                <a:latin typeface="Verdana" panose="020B0604030504040204"/>
                <a:cs typeface="Verdana" panose="020B0604030504040204"/>
              </a:rPr>
              <a:t>a </a:t>
            </a:r>
            <a:r>
              <a:rPr sz="3400" spc="-40" dirty="0">
                <a:latin typeface="Verdana" panose="020B0604030504040204"/>
                <a:cs typeface="Verdana" panose="020B0604030504040204"/>
              </a:rPr>
              <a:t>User- </a:t>
            </a:r>
            <a:r>
              <a:rPr sz="3400" spc="-1185" dirty="0">
                <a:latin typeface="Verdana" panose="020B0604030504040204"/>
                <a:cs typeface="Verdana" panose="020B0604030504040204"/>
              </a:rPr>
              <a:t> </a:t>
            </a:r>
            <a:r>
              <a:rPr sz="3400" spc="175" dirty="0">
                <a:latin typeface="Verdana" panose="020B0604030504040204"/>
                <a:cs typeface="Verdana" panose="020B0604030504040204"/>
              </a:rPr>
              <a:t>F</a:t>
            </a:r>
            <a:r>
              <a:rPr sz="3400" spc="-110" dirty="0">
                <a:latin typeface="Verdana" panose="020B0604030504040204"/>
                <a:cs typeface="Verdana" panose="020B0604030504040204"/>
              </a:rPr>
              <a:t>r</a:t>
            </a:r>
            <a:r>
              <a:rPr sz="34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340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3400" spc="170" dirty="0">
                <a:latin typeface="Verdana" panose="020B0604030504040204"/>
                <a:cs typeface="Verdana" panose="020B0604030504040204"/>
              </a:rPr>
              <a:t>n</a:t>
            </a:r>
            <a:r>
              <a:rPr sz="3400" spc="195" dirty="0">
                <a:latin typeface="Verdana" panose="020B0604030504040204"/>
                <a:cs typeface="Verdana" panose="020B0604030504040204"/>
              </a:rPr>
              <a:t>d</a:t>
            </a:r>
            <a:r>
              <a:rPr sz="3400" spc="-20" dirty="0">
                <a:latin typeface="Verdana" panose="020B0604030504040204"/>
                <a:cs typeface="Verdana" panose="020B0604030504040204"/>
              </a:rPr>
              <a:t>l</a:t>
            </a:r>
            <a:r>
              <a:rPr sz="3400" spc="-160" dirty="0">
                <a:latin typeface="Verdana" panose="020B0604030504040204"/>
                <a:cs typeface="Verdana" panose="020B0604030504040204"/>
              </a:rPr>
              <a:t>y</a:t>
            </a:r>
            <a:r>
              <a:rPr sz="3400" spc="-300" dirty="0">
                <a:latin typeface="Verdana" panose="020B0604030504040204"/>
                <a:cs typeface="Verdana" panose="020B0604030504040204"/>
              </a:rPr>
              <a:t> </a:t>
            </a:r>
            <a:r>
              <a:rPr sz="3400" spc="250" dirty="0">
                <a:latin typeface="Verdana" panose="020B0604030504040204"/>
                <a:cs typeface="Verdana" panose="020B0604030504040204"/>
              </a:rPr>
              <a:t>W</a:t>
            </a:r>
            <a:r>
              <a:rPr sz="340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3400" spc="200" dirty="0">
                <a:latin typeface="Verdana" panose="020B0604030504040204"/>
                <a:cs typeface="Verdana" panose="020B0604030504040204"/>
              </a:rPr>
              <a:t>b</a:t>
            </a:r>
            <a:r>
              <a:rPr sz="3400" spc="-300" dirty="0">
                <a:latin typeface="Verdana" panose="020B0604030504040204"/>
                <a:cs typeface="Verdana" panose="020B0604030504040204"/>
              </a:rPr>
              <a:t> </a:t>
            </a:r>
            <a:r>
              <a:rPr sz="3400" spc="125" dirty="0">
                <a:latin typeface="Verdana" panose="020B0604030504040204"/>
                <a:cs typeface="Verdana" panose="020B0604030504040204"/>
              </a:rPr>
              <a:t>A</a:t>
            </a:r>
            <a:r>
              <a:rPr sz="3400" spc="195" dirty="0">
                <a:latin typeface="Verdana" panose="020B0604030504040204"/>
                <a:cs typeface="Verdana" panose="020B0604030504040204"/>
              </a:rPr>
              <a:t>pp</a:t>
            </a:r>
            <a:r>
              <a:rPr sz="3400" spc="-20" dirty="0">
                <a:latin typeface="Verdana" panose="020B0604030504040204"/>
                <a:cs typeface="Verdana" panose="020B0604030504040204"/>
              </a:rPr>
              <a:t>li</a:t>
            </a:r>
            <a:r>
              <a:rPr sz="3400" spc="150" dirty="0">
                <a:latin typeface="Verdana" panose="020B0604030504040204"/>
                <a:cs typeface="Verdana" panose="020B0604030504040204"/>
              </a:rPr>
              <a:t>c</a:t>
            </a:r>
            <a:r>
              <a:rPr sz="3400" spc="-30" dirty="0">
                <a:latin typeface="Verdana" panose="020B0604030504040204"/>
                <a:cs typeface="Verdana" panose="020B0604030504040204"/>
              </a:rPr>
              <a:t>a</a:t>
            </a:r>
            <a:r>
              <a:rPr sz="3400" spc="45" dirty="0">
                <a:latin typeface="Verdana" panose="020B0604030504040204"/>
                <a:cs typeface="Verdana" panose="020B0604030504040204"/>
              </a:rPr>
              <a:t>t</a:t>
            </a:r>
            <a:r>
              <a:rPr sz="3400" spc="-20" dirty="0">
                <a:latin typeface="Verdana" panose="020B0604030504040204"/>
                <a:cs typeface="Verdana" panose="020B0604030504040204"/>
              </a:rPr>
              <a:t>i</a:t>
            </a:r>
            <a:r>
              <a:rPr sz="3400" spc="75" dirty="0">
                <a:latin typeface="Verdana" panose="020B0604030504040204"/>
                <a:cs typeface="Verdana" panose="020B0604030504040204"/>
              </a:rPr>
              <a:t>o</a:t>
            </a:r>
            <a:r>
              <a:rPr sz="3400" spc="160" dirty="0">
                <a:latin typeface="Verdana" panose="020B0604030504040204"/>
                <a:cs typeface="Verdana" panose="020B0604030504040204"/>
              </a:rPr>
              <a:t>n</a:t>
            </a:r>
            <a:r>
              <a:rPr sz="3400" spc="-515" dirty="0">
                <a:latin typeface="Verdana" panose="020B0604030504040204"/>
                <a:cs typeface="Verdana" panose="020B0604030504040204"/>
              </a:rPr>
              <a:t>.</a:t>
            </a:r>
            <a:endParaRPr sz="3400">
              <a:latin typeface="Verdana" panose="020B0604030504040204"/>
              <a:cs typeface="Verdana" panose="020B0604030504040204"/>
            </a:endParaRPr>
          </a:p>
          <a:p>
            <a:pPr marL="12700" marR="5080" algn="just">
              <a:lnSpc>
                <a:spcPct val="102000"/>
              </a:lnSpc>
              <a:spcBef>
                <a:spcPts val="50"/>
              </a:spcBef>
            </a:pPr>
            <a:r>
              <a:rPr sz="3400" spc="-25" dirty="0">
                <a:latin typeface="Verdana" panose="020B0604030504040204"/>
                <a:cs typeface="Verdana" panose="020B0604030504040204"/>
              </a:rPr>
              <a:t>This </a:t>
            </a:r>
            <a:r>
              <a:rPr sz="3400" spc="40" dirty="0">
                <a:latin typeface="Verdana" panose="020B0604030504040204"/>
                <a:cs typeface="Verdana" panose="020B0604030504040204"/>
              </a:rPr>
              <a:t>presentation will </a:t>
            </a:r>
            <a:r>
              <a:rPr sz="3400" spc="60" dirty="0">
                <a:latin typeface="Verdana" panose="020B0604030504040204"/>
                <a:cs typeface="Verdana" panose="020B0604030504040204"/>
              </a:rPr>
              <a:t>outline </a:t>
            </a:r>
            <a:r>
              <a:rPr sz="3400" spc="140" dirty="0">
                <a:latin typeface="Verdana" panose="020B0604030504040204"/>
                <a:cs typeface="Verdana" panose="020B0604030504040204"/>
              </a:rPr>
              <a:t>how </a:t>
            </a:r>
            <a:r>
              <a:rPr sz="3400" spc="145" dirty="0">
                <a:latin typeface="Verdana" panose="020B0604030504040204"/>
                <a:cs typeface="Verdana" panose="020B0604030504040204"/>
              </a:rPr>
              <a:t> </a:t>
            </a:r>
            <a:r>
              <a:rPr sz="3400" spc="45" dirty="0">
                <a:latin typeface="Verdana" panose="020B0604030504040204"/>
                <a:cs typeface="Verdana" panose="020B0604030504040204"/>
              </a:rPr>
              <a:t>our</a:t>
            </a:r>
            <a:r>
              <a:rPr sz="3400" spc="50" dirty="0">
                <a:latin typeface="Verdana" panose="020B0604030504040204"/>
                <a:cs typeface="Verdana" panose="020B0604030504040204"/>
              </a:rPr>
              <a:t> </a:t>
            </a:r>
            <a:r>
              <a:rPr sz="3400" spc="5" dirty="0">
                <a:latin typeface="Verdana" panose="020B0604030504040204"/>
                <a:cs typeface="Verdana" panose="020B0604030504040204"/>
              </a:rPr>
              <a:t>user-friendly</a:t>
            </a:r>
            <a:r>
              <a:rPr sz="34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3400" spc="135" dirty="0">
                <a:latin typeface="Verdana" panose="020B0604030504040204"/>
                <a:cs typeface="Verdana" panose="020B0604030504040204"/>
              </a:rPr>
              <a:t>web </a:t>
            </a:r>
            <a:r>
              <a:rPr sz="3400" spc="65" dirty="0">
                <a:latin typeface="Verdana" panose="020B0604030504040204"/>
                <a:cs typeface="Verdana" panose="020B0604030504040204"/>
              </a:rPr>
              <a:t>application </a:t>
            </a:r>
            <a:r>
              <a:rPr sz="3400" spc="70" dirty="0">
                <a:latin typeface="Verdana" panose="020B0604030504040204"/>
                <a:cs typeface="Verdana" panose="020B0604030504040204"/>
              </a:rPr>
              <a:t> </a:t>
            </a:r>
            <a:r>
              <a:rPr sz="3400" spc="55" dirty="0">
                <a:latin typeface="Verdana" panose="020B0604030504040204"/>
                <a:cs typeface="Verdana" panose="020B0604030504040204"/>
              </a:rPr>
              <a:t>simpliﬁes </a:t>
            </a:r>
            <a:r>
              <a:rPr sz="3400" spc="50" dirty="0">
                <a:latin typeface="Verdana" panose="020B0604030504040204"/>
                <a:cs typeface="Verdana" panose="020B0604030504040204"/>
              </a:rPr>
              <a:t>hotel </a:t>
            </a:r>
            <a:r>
              <a:rPr sz="3400" spc="-25" dirty="0">
                <a:latin typeface="Verdana" panose="020B0604030504040204"/>
                <a:cs typeface="Verdana" panose="020B0604030504040204"/>
              </a:rPr>
              <a:t>reservations for </a:t>
            </a:r>
            <a:r>
              <a:rPr sz="3400" spc="45" dirty="0">
                <a:latin typeface="Verdana" panose="020B0604030504040204"/>
                <a:cs typeface="Verdana" panose="020B0604030504040204"/>
              </a:rPr>
              <a:t>our </a:t>
            </a:r>
            <a:r>
              <a:rPr sz="3400" spc="-1185" dirty="0">
                <a:latin typeface="Verdana" panose="020B0604030504040204"/>
                <a:cs typeface="Verdana" panose="020B0604030504040204"/>
              </a:rPr>
              <a:t> </a:t>
            </a:r>
            <a:r>
              <a:rPr sz="3400" spc="-10" dirty="0">
                <a:latin typeface="Verdana" panose="020B0604030504040204"/>
                <a:cs typeface="Verdana" panose="020B0604030504040204"/>
              </a:rPr>
              <a:t>customers.</a:t>
            </a:r>
            <a:endParaRPr sz="3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88703" y="4083087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875" y="66751"/>
                </a:moveTo>
                <a:lnTo>
                  <a:pt x="128231" y="27851"/>
                </a:lnTo>
                <a:lnTo>
                  <a:pt x="94437" y="3644"/>
                </a:lnTo>
                <a:lnTo>
                  <a:pt x="76123" y="0"/>
                </a:lnTo>
                <a:lnTo>
                  <a:pt x="66751" y="0"/>
                </a:lnTo>
                <a:lnTo>
                  <a:pt x="27851" y="14643"/>
                </a:lnTo>
                <a:lnTo>
                  <a:pt x="3644" y="48437"/>
                </a:lnTo>
                <a:lnTo>
                  <a:pt x="0" y="66751"/>
                </a:lnTo>
                <a:lnTo>
                  <a:pt x="0" y="76123"/>
                </a:lnTo>
                <a:lnTo>
                  <a:pt x="14643" y="115023"/>
                </a:lnTo>
                <a:lnTo>
                  <a:pt x="48437" y="139230"/>
                </a:lnTo>
                <a:lnTo>
                  <a:pt x="66751" y="142875"/>
                </a:lnTo>
                <a:lnTo>
                  <a:pt x="76123" y="142875"/>
                </a:lnTo>
                <a:lnTo>
                  <a:pt x="115023" y="128231"/>
                </a:lnTo>
                <a:lnTo>
                  <a:pt x="139230" y="94449"/>
                </a:lnTo>
                <a:lnTo>
                  <a:pt x="142875" y="76123"/>
                </a:lnTo>
                <a:lnTo>
                  <a:pt x="142875" y="71437"/>
                </a:lnTo>
                <a:lnTo>
                  <a:pt x="142875" y="66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0565" y="551076"/>
            <a:ext cx="8289290" cy="91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330" dirty="0">
                <a:solidFill>
                  <a:srgbClr val="FFFFFF"/>
                </a:solidFill>
              </a:rPr>
              <a:t>W</a:t>
            </a:r>
            <a:r>
              <a:rPr sz="5100" spc="-140" dirty="0">
                <a:solidFill>
                  <a:srgbClr val="FFFFFF"/>
                </a:solidFill>
              </a:rPr>
              <a:t>e</a:t>
            </a:r>
            <a:r>
              <a:rPr sz="5100" spc="-30" dirty="0">
                <a:solidFill>
                  <a:srgbClr val="FFFFFF"/>
                </a:solidFill>
              </a:rPr>
              <a:t>b</a:t>
            </a:r>
            <a:r>
              <a:rPr sz="5100" spc="-135" dirty="0">
                <a:solidFill>
                  <a:srgbClr val="FFFFFF"/>
                </a:solidFill>
              </a:rPr>
              <a:t> </a:t>
            </a:r>
            <a:r>
              <a:rPr sz="5100" spc="75" dirty="0">
                <a:solidFill>
                  <a:srgbClr val="FFFFFF"/>
                </a:solidFill>
              </a:rPr>
              <a:t>A</a:t>
            </a:r>
            <a:r>
              <a:rPr sz="5100" spc="10" dirty="0">
                <a:solidFill>
                  <a:srgbClr val="FFFFFF"/>
                </a:solidFill>
              </a:rPr>
              <a:t>pp</a:t>
            </a:r>
            <a:r>
              <a:rPr sz="5100" spc="10" dirty="0">
                <a:solidFill>
                  <a:srgbClr val="FFFFFF"/>
                </a:solidFill>
              </a:rPr>
              <a:t>l</a:t>
            </a:r>
            <a:r>
              <a:rPr sz="5100" dirty="0">
                <a:solidFill>
                  <a:srgbClr val="FFFFFF"/>
                </a:solidFill>
              </a:rPr>
              <a:t>i</a:t>
            </a:r>
            <a:r>
              <a:rPr sz="5100" spc="135" dirty="0">
                <a:solidFill>
                  <a:srgbClr val="FFFFFF"/>
                </a:solidFill>
              </a:rPr>
              <a:t>c</a:t>
            </a:r>
            <a:r>
              <a:rPr sz="5100" spc="-90" dirty="0">
                <a:solidFill>
                  <a:srgbClr val="FFFFFF"/>
                </a:solidFill>
              </a:rPr>
              <a:t>a</a:t>
            </a:r>
            <a:r>
              <a:rPr sz="5100" spc="-70" dirty="0">
                <a:solidFill>
                  <a:srgbClr val="FFFFFF"/>
                </a:solidFill>
              </a:rPr>
              <a:t>t</a:t>
            </a:r>
            <a:r>
              <a:rPr sz="5100" dirty="0">
                <a:solidFill>
                  <a:srgbClr val="FFFFFF"/>
                </a:solidFill>
              </a:rPr>
              <a:t>i</a:t>
            </a:r>
            <a:r>
              <a:rPr sz="5100" spc="-25" dirty="0">
                <a:solidFill>
                  <a:srgbClr val="FFFFFF"/>
                </a:solidFill>
              </a:rPr>
              <a:t>o</a:t>
            </a:r>
            <a:r>
              <a:rPr sz="5100" spc="50" dirty="0">
                <a:solidFill>
                  <a:srgbClr val="FFFFFF"/>
                </a:solidFill>
              </a:rPr>
              <a:t>n</a:t>
            </a:r>
            <a:r>
              <a:rPr sz="5100" spc="65" dirty="0">
                <a:solidFill>
                  <a:srgbClr val="FFFFFF"/>
                </a:solidFill>
              </a:rPr>
              <a:t> </a:t>
            </a:r>
            <a:r>
              <a:rPr sz="5850" spc="540" dirty="0">
                <a:solidFill>
                  <a:srgbClr val="FFFFFF"/>
                </a:solidFill>
              </a:rPr>
              <a:t>O</a:t>
            </a:r>
            <a:r>
              <a:rPr sz="5850" spc="-225" dirty="0">
                <a:solidFill>
                  <a:srgbClr val="FFFFFF"/>
                </a:solidFill>
              </a:rPr>
              <a:t>v</a:t>
            </a:r>
            <a:r>
              <a:rPr sz="5850" spc="-200" dirty="0">
                <a:solidFill>
                  <a:srgbClr val="FFFFFF"/>
                </a:solidFill>
              </a:rPr>
              <a:t>e</a:t>
            </a:r>
            <a:r>
              <a:rPr sz="5850" spc="30" dirty="0">
                <a:solidFill>
                  <a:srgbClr val="FFFFFF"/>
                </a:solidFill>
              </a:rPr>
              <a:t>r</a:t>
            </a:r>
            <a:r>
              <a:rPr sz="5850" spc="-135" dirty="0">
                <a:solidFill>
                  <a:srgbClr val="FFFFFF"/>
                </a:solidFill>
              </a:rPr>
              <a:t>v</a:t>
            </a:r>
            <a:r>
              <a:rPr sz="5850" dirty="0">
                <a:solidFill>
                  <a:srgbClr val="FFFFFF"/>
                </a:solidFill>
              </a:rPr>
              <a:t>i</a:t>
            </a:r>
            <a:r>
              <a:rPr sz="5850" spc="-220" dirty="0">
                <a:solidFill>
                  <a:srgbClr val="FFFFFF"/>
                </a:solidFill>
              </a:rPr>
              <a:t>e</a:t>
            </a:r>
            <a:r>
              <a:rPr sz="5850" spc="-70" dirty="0">
                <a:solidFill>
                  <a:srgbClr val="FFFFFF"/>
                </a:solidFill>
              </a:rPr>
              <a:t>w</a:t>
            </a:r>
            <a:endParaRPr sz="5850"/>
          </a:p>
        </p:txBody>
      </p:sp>
      <p:sp>
        <p:nvSpPr>
          <p:cNvPr id="3" name="object 3"/>
          <p:cNvSpPr txBox="1"/>
          <p:nvPr/>
        </p:nvSpPr>
        <p:spPr>
          <a:xfrm>
            <a:off x="7720241" y="2178915"/>
            <a:ext cx="7200900" cy="1094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55"/>
              </a:spcBef>
              <a:tabLst>
                <a:tab pos="1252855" algn="l"/>
                <a:tab pos="1863725" algn="l"/>
                <a:tab pos="2597785" algn="l"/>
                <a:tab pos="4014470" algn="l"/>
                <a:tab pos="4874895" algn="l"/>
                <a:tab pos="5451475" algn="l"/>
                <a:tab pos="6929120" algn="l"/>
              </a:tabLst>
            </a:pPr>
            <a:r>
              <a:rPr sz="345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Our	</a:t>
            </a:r>
            <a:r>
              <a:rPr sz="345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new	</a:t>
            </a:r>
            <a:r>
              <a:rPr sz="345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reservation	system </a:t>
            </a:r>
            <a:r>
              <a:rPr sz="345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45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45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45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45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45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</a:t>
            </a:r>
            <a:r>
              <a:rPr sz="3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3450" spc="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45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450" spc="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45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450" spc="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ﬁ</a:t>
            </a:r>
            <a:r>
              <a:rPr sz="345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45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345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45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345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45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45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45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45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45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450" spc="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450" spc="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345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3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19553" y="2178915"/>
            <a:ext cx="1246505" cy="1094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1285" marR="5080" indent="-109220">
              <a:lnSpc>
                <a:spcPts val="4280"/>
              </a:lnSpc>
              <a:spcBef>
                <a:spcPts val="55"/>
              </a:spcBef>
            </a:pPr>
            <a:r>
              <a:rPr sz="345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45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45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45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45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45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345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45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45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45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45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endParaRPr sz="3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61541" y="5668240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76128" y="142874"/>
                </a:moveTo>
                <a:lnTo>
                  <a:pt x="66746" y="142874"/>
                </a:lnTo>
                <a:lnTo>
                  <a:pt x="62101" y="142417"/>
                </a:lnTo>
                <a:lnTo>
                  <a:pt x="24240" y="125267"/>
                </a:lnTo>
                <a:lnTo>
                  <a:pt x="2287" y="89974"/>
                </a:lnTo>
                <a:lnTo>
                  <a:pt x="0" y="76127"/>
                </a:lnTo>
                <a:lnTo>
                  <a:pt x="0" y="66746"/>
                </a:lnTo>
                <a:lnTo>
                  <a:pt x="14645" y="27848"/>
                </a:lnTo>
                <a:lnTo>
                  <a:pt x="48433" y="3642"/>
                </a:lnTo>
                <a:lnTo>
                  <a:pt x="66746" y="0"/>
                </a:lnTo>
                <a:lnTo>
                  <a:pt x="76128" y="0"/>
                </a:lnTo>
                <a:lnTo>
                  <a:pt x="115026" y="14645"/>
                </a:lnTo>
                <a:lnTo>
                  <a:pt x="139232" y="48432"/>
                </a:lnTo>
                <a:lnTo>
                  <a:pt x="142875" y="71437"/>
                </a:lnTo>
                <a:lnTo>
                  <a:pt x="142874" y="76127"/>
                </a:lnTo>
                <a:lnTo>
                  <a:pt x="128229" y="115025"/>
                </a:lnTo>
                <a:lnTo>
                  <a:pt x="94441" y="139231"/>
                </a:lnTo>
                <a:lnTo>
                  <a:pt x="76128" y="142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61541" y="621116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76128" y="142874"/>
                </a:moveTo>
                <a:lnTo>
                  <a:pt x="66746" y="142874"/>
                </a:lnTo>
                <a:lnTo>
                  <a:pt x="62101" y="142417"/>
                </a:lnTo>
                <a:lnTo>
                  <a:pt x="24240" y="125267"/>
                </a:lnTo>
                <a:lnTo>
                  <a:pt x="2287" y="89974"/>
                </a:lnTo>
                <a:lnTo>
                  <a:pt x="0" y="76127"/>
                </a:lnTo>
                <a:lnTo>
                  <a:pt x="0" y="66746"/>
                </a:lnTo>
                <a:lnTo>
                  <a:pt x="14645" y="27848"/>
                </a:lnTo>
                <a:lnTo>
                  <a:pt x="48433" y="3642"/>
                </a:lnTo>
                <a:lnTo>
                  <a:pt x="66746" y="0"/>
                </a:lnTo>
                <a:lnTo>
                  <a:pt x="76128" y="0"/>
                </a:lnTo>
                <a:lnTo>
                  <a:pt x="115026" y="14645"/>
                </a:lnTo>
                <a:lnTo>
                  <a:pt x="139232" y="48432"/>
                </a:lnTo>
                <a:lnTo>
                  <a:pt x="142875" y="71437"/>
                </a:lnTo>
                <a:lnTo>
                  <a:pt x="142874" y="76127"/>
                </a:lnTo>
                <a:lnTo>
                  <a:pt x="128229" y="115025"/>
                </a:lnTo>
                <a:lnTo>
                  <a:pt x="94441" y="139232"/>
                </a:lnTo>
                <a:lnTo>
                  <a:pt x="76128" y="142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61541" y="676361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76128" y="142874"/>
                </a:moveTo>
                <a:lnTo>
                  <a:pt x="66746" y="142874"/>
                </a:lnTo>
                <a:lnTo>
                  <a:pt x="62101" y="142417"/>
                </a:lnTo>
                <a:lnTo>
                  <a:pt x="24240" y="125267"/>
                </a:lnTo>
                <a:lnTo>
                  <a:pt x="2287" y="89974"/>
                </a:lnTo>
                <a:lnTo>
                  <a:pt x="0" y="76127"/>
                </a:lnTo>
                <a:lnTo>
                  <a:pt x="0" y="66746"/>
                </a:lnTo>
                <a:lnTo>
                  <a:pt x="14645" y="27848"/>
                </a:lnTo>
                <a:lnTo>
                  <a:pt x="48433" y="3642"/>
                </a:lnTo>
                <a:lnTo>
                  <a:pt x="66746" y="0"/>
                </a:lnTo>
                <a:lnTo>
                  <a:pt x="76128" y="0"/>
                </a:lnTo>
                <a:lnTo>
                  <a:pt x="115026" y="14645"/>
                </a:lnTo>
                <a:lnTo>
                  <a:pt x="139232" y="48432"/>
                </a:lnTo>
                <a:lnTo>
                  <a:pt x="142875" y="71437"/>
                </a:lnTo>
                <a:lnTo>
                  <a:pt x="142874" y="76127"/>
                </a:lnTo>
                <a:lnTo>
                  <a:pt x="128229" y="115025"/>
                </a:lnTo>
                <a:lnTo>
                  <a:pt x="94441" y="139231"/>
                </a:lnTo>
                <a:lnTo>
                  <a:pt x="76128" y="142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61541" y="7306540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76128" y="142874"/>
                </a:moveTo>
                <a:lnTo>
                  <a:pt x="66746" y="142874"/>
                </a:lnTo>
                <a:lnTo>
                  <a:pt x="62101" y="142416"/>
                </a:lnTo>
                <a:lnTo>
                  <a:pt x="24240" y="125267"/>
                </a:lnTo>
                <a:lnTo>
                  <a:pt x="2287" y="89974"/>
                </a:lnTo>
                <a:lnTo>
                  <a:pt x="0" y="76128"/>
                </a:lnTo>
                <a:lnTo>
                  <a:pt x="0" y="66746"/>
                </a:lnTo>
                <a:lnTo>
                  <a:pt x="14645" y="27848"/>
                </a:lnTo>
                <a:lnTo>
                  <a:pt x="48433" y="3642"/>
                </a:lnTo>
                <a:lnTo>
                  <a:pt x="66746" y="0"/>
                </a:lnTo>
                <a:lnTo>
                  <a:pt x="76128" y="0"/>
                </a:lnTo>
                <a:lnTo>
                  <a:pt x="115026" y="14645"/>
                </a:lnTo>
                <a:lnTo>
                  <a:pt x="139232" y="48432"/>
                </a:lnTo>
                <a:lnTo>
                  <a:pt x="142875" y="71437"/>
                </a:lnTo>
                <a:lnTo>
                  <a:pt x="142874" y="76128"/>
                </a:lnTo>
                <a:lnTo>
                  <a:pt x="128229" y="115025"/>
                </a:lnTo>
                <a:lnTo>
                  <a:pt x="94441" y="139231"/>
                </a:lnTo>
                <a:lnTo>
                  <a:pt x="76128" y="142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61541" y="784946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76128" y="142874"/>
                </a:moveTo>
                <a:lnTo>
                  <a:pt x="66746" y="142874"/>
                </a:lnTo>
                <a:lnTo>
                  <a:pt x="62101" y="142416"/>
                </a:lnTo>
                <a:lnTo>
                  <a:pt x="24240" y="125267"/>
                </a:lnTo>
                <a:lnTo>
                  <a:pt x="2287" y="89974"/>
                </a:lnTo>
                <a:lnTo>
                  <a:pt x="0" y="76128"/>
                </a:lnTo>
                <a:lnTo>
                  <a:pt x="0" y="66746"/>
                </a:lnTo>
                <a:lnTo>
                  <a:pt x="14645" y="27848"/>
                </a:lnTo>
                <a:lnTo>
                  <a:pt x="48433" y="3642"/>
                </a:lnTo>
                <a:lnTo>
                  <a:pt x="66746" y="0"/>
                </a:lnTo>
                <a:lnTo>
                  <a:pt x="76128" y="0"/>
                </a:lnTo>
                <a:lnTo>
                  <a:pt x="115026" y="14644"/>
                </a:lnTo>
                <a:lnTo>
                  <a:pt x="139232" y="48432"/>
                </a:lnTo>
                <a:lnTo>
                  <a:pt x="142875" y="71437"/>
                </a:lnTo>
                <a:lnTo>
                  <a:pt x="142874" y="76128"/>
                </a:lnTo>
                <a:lnTo>
                  <a:pt x="128229" y="115024"/>
                </a:lnTo>
                <a:lnTo>
                  <a:pt x="94441" y="139231"/>
                </a:lnTo>
                <a:lnTo>
                  <a:pt x="76128" y="142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125"/>
              </a:spcBef>
              <a:tabLst>
                <a:tab pos="2200275" algn="l"/>
                <a:tab pos="4634865" algn="l"/>
                <a:tab pos="5987415" algn="l"/>
                <a:tab pos="6744970" algn="l"/>
                <a:tab pos="8209280" algn="l"/>
              </a:tabLst>
            </a:pPr>
            <a:r>
              <a:rPr spc="229" dirty="0"/>
              <a:t>f</a:t>
            </a:r>
            <a:r>
              <a:rPr spc="-120" dirty="0"/>
              <a:t>r</a:t>
            </a:r>
            <a:r>
              <a:rPr spc="-20" dirty="0"/>
              <a:t>i</a:t>
            </a:r>
            <a:r>
              <a:rPr spc="25" dirty="0"/>
              <a:t>e</a:t>
            </a:r>
            <a:r>
              <a:rPr spc="155" dirty="0"/>
              <a:t>n</a:t>
            </a:r>
            <a:r>
              <a:rPr spc="185" dirty="0"/>
              <a:t>d</a:t>
            </a:r>
            <a:r>
              <a:rPr spc="-20" dirty="0"/>
              <a:t>l</a:t>
            </a:r>
            <a:r>
              <a:rPr spc="-175" dirty="0"/>
              <a:t>y</a:t>
            </a:r>
            <a:r>
              <a:rPr dirty="0"/>
              <a:t>	</a:t>
            </a:r>
            <a:r>
              <a:rPr spc="-20" dirty="0"/>
              <a:t>i</a:t>
            </a:r>
            <a:r>
              <a:rPr spc="150" dirty="0"/>
              <a:t>n</a:t>
            </a:r>
            <a:r>
              <a:rPr spc="-30" dirty="0"/>
              <a:t>t</a:t>
            </a:r>
            <a:r>
              <a:rPr spc="25" dirty="0"/>
              <a:t>e</a:t>
            </a:r>
            <a:r>
              <a:rPr spc="-90" dirty="0"/>
              <a:t>r</a:t>
            </a:r>
            <a:r>
              <a:rPr spc="-80" dirty="0"/>
              <a:t>f</a:t>
            </a:r>
            <a:r>
              <a:rPr spc="-35" dirty="0"/>
              <a:t>a</a:t>
            </a:r>
            <a:r>
              <a:rPr spc="105" dirty="0"/>
              <a:t>c</a:t>
            </a:r>
            <a:r>
              <a:rPr spc="25" dirty="0"/>
              <a:t>e</a:t>
            </a:r>
            <a:r>
              <a:rPr dirty="0"/>
              <a:t>	</a:t>
            </a:r>
            <a:r>
              <a:rPr spc="-40" dirty="0"/>
              <a:t>a</a:t>
            </a:r>
            <a:r>
              <a:rPr spc="155" dirty="0"/>
              <a:t>n</a:t>
            </a:r>
            <a:r>
              <a:rPr spc="185" dirty="0"/>
              <a:t>d</a:t>
            </a:r>
            <a:r>
              <a:rPr dirty="0"/>
              <a:t>	</a:t>
            </a:r>
            <a:r>
              <a:rPr spc="-40" dirty="0"/>
              <a:t>a</a:t>
            </a:r>
            <a:r>
              <a:rPr dirty="0"/>
              <a:t>	</a:t>
            </a:r>
            <a:r>
              <a:rPr spc="155" dirty="0"/>
              <a:t>h</a:t>
            </a:r>
            <a:r>
              <a:rPr spc="65" dirty="0"/>
              <a:t>o</a:t>
            </a:r>
            <a:r>
              <a:rPr spc="-114" dirty="0"/>
              <a:t>s</a:t>
            </a:r>
            <a:r>
              <a:rPr spc="40" dirty="0"/>
              <a:t>t</a:t>
            </a:r>
            <a:r>
              <a:rPr dirty="0"/>
              <a:t>	</a:t>
            </a:r>
            <a:r>
              <a:rPr spc="65" dirty="0"/>
              <a:t>o</a:t>
            </a:r>
            <a:r>
              <a:rPr spc="-45" dirty="0"/>
              <a:t>f  </a:t>
            </a:r>
            <a:r>
              <a:rPr spc="105" dirty="0"/>
              <a:t>c</a:t>
            </a:r>
            <a:r>
              <a:rPr spc="65" dirty="0"/>
              <a:t>o</a:t>
            </a:r>
            <a:r>
              <a:rPr spc="114" dirty="0"/>
              <a:t>n</a:t>
            </a:r>
            <a:r>
              <a:rPr spc="-229" dirty="0"/>
              <a:t>v</a:t>
            </a:r>
            <a:r>
              <a:rPr spc="25" dirty="0"/>
              <a:t>e</a:t>
            </a:r>
            <a:r>
              <a:rPr spc="150" dirty="0"/>
              <a:t>n</a:t>
            </a:r>
            <a:r>
              <a:rPr spc="-20" dirty="0"/>
              <a:t>i</a:t>
            </a:r>
            <a:r>
              <a:rPr spc="25" dirty="0"/>
              <a:t>e</a:t>
            </a:r>
            <a:r>
              <a:rPr spc="150" dirty="0"/>
              <a:t>n</a:t>
            </a:r>
            <a:r>
              <a:rPr spc="40" dirty="0"/>
              <a:t>t</a:t>
            </a:r>
            <a:r>
              <a:rPr spc="-310" dirty="0"/>
              <a:t> </a:t>
            </a:r>
            <a:r>
              <a:rPr spc="-80" dirty="0"/>
              <a:t>f</a:t>
            </a:r>
            <a:r>
              <a:rPr spc="-30" dirty="0"/>
              <a:t>e</a:t>
            </a:r>
            <a:r>
              <a:rPr spc="-40" dirty="0"/>
              <a:t>a</a:t>
            </a:r>
            <a:r>
              <a:rPr spc="40" dirty="0"/>
              <a:t>t</a:t>
            </a:r>
            <a:r>
              <a:rPr spc="135" dirty="0"/>
              <a:t>u</a:t>
            </a:r>
            <a:r>
              <a:rPr spc="-135" dirty="0"/>
              <a:t>r</a:t>
            </a:r>
            <a:r>
              <a:rPr spc="25" dirty="0"/>
              <a:t>e</a:t>
            </a:r>
            <a:r>
              <a:rPr spc="-114" dirty="0"/>
              <a:t>s</a:t>
            </a:r>
            <a:r>
              <a:rPr spc="-525" dirty="0"/>
              <a:t>.</a:t>
            </a:r>
            <a:endParaRPr spc="-525" dirty="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/>
          </a:p>
          <a:p>
            <a:pPr marL="594995" marR="2929255" indent="-582930">
              <a:lnSpc>
                <a:spcPct val="104000"/>
              </a:lnSpc>
            </a:pPr>
            <a:r>
              <a:rPr spc="-25" dirty="0"/>
              <a:t>K</a:t>
            </a:r>
            <a:r>
              <a:rPr spc="-10" dirty="0"/>
              <a:t>e</a:t>
            </a:r>
            <a:r>
              <a:rPr spc="-175" dirty="0"/>
              <a:t>y</a:t>
            </a:r>
            <a:r>
              <a:rPr spc="-310" dirty="0"/>
              <a:t> </a:t>
            </a:r>
            <a:r>
              <a:rPr spc="-80" dirty="0"/>
              <a:t>f</a:t>
            </a:r>
            <a:r>
              <a:rPr spc="-30" dirty="0"/>
              <a:t>e</a:t>
            </a:r>
            <a:r>
              <a:rPr dirty="0"/>
              <a:t>at</a:t>
            </a:r>
            <a:r>
              <a:rPr spc="135" dirty="0"/>
              <a:t>u</a:t>
            </a:r>
            <a:r>
              <a:rPr spc="-135" dirty="0"/>
              <a:t>r</a:t>
            </a:r>
            <a:r>
              <a:rPr spc="25" dirty="0"/>
              <a:t>e</a:t>
            </a:r>
            <a:r>
              <a:rPr spc="-114" dirty="0"/>
              <a:t>s</a:t>
            </a:r>
            <a:r>
              <a:rPr spc="-310" dirty="0"/>
              <a:t> </a:t>
            </a:r>
            <a:r>
              <a:rPr spc="-20" dirty="0"/>
              <a:t>i</a:t>
            </a:r>
            <a:r>
              <a:rPr spc="155" dirty="0"/>
              <a:t>n</a:t>
            </a:r>
            <a:r>
              <a:rPr spc="110" dirty="0"/>
              <a:t>c</a:t>
            </a:r>
            <a:r>
              <a:rPr spc="-20" dirty="0"/>
              <a:t>l</a:t>
            </a:r>
            <a:r>
              <a:rPr spc="135" dirty="0"/>
              <a:t>u</a:t>
            </a:r>
            <a:r>
              <a:rPr spc="185" dirty="0"/>
              <a:t>d</a:t>
            </a:r>
            <a:r>
              <a:rPr spc="25" dirty="0"/>
              <a:t>e</a:t>
            </a:r>
            <a:r>
              <a:rPr spc="-710" dirty="0"/>
              <a:t>:  </a:t>
            </a:r>
            <a:r>
              <a:rPr spc="-415" dirty="0"/>
              <a:t>I</a:t>
            </a:r>
            <a:r>
              <a:rPr spc="150" dirty="0"/>
              <a:t>n</a:t>
            </a:r>
            <a:r>
              <a:rPr spc="40" dirty="0"/>
              <a:t>t</a:t>
            </a:r>
            <a:r>
              <a:rPr spc="135" dirty="0"/>
              <a:t>u</a:t>
            </a:r>
            <a:r>
              <a:rPr spc="-20" dirty="0"/>
              <a:t>i</a:t>
            </a:r>
            <a:r>
              <a:rPr spc="40" dirty="0"/>
              <a:t>t</a:t>
            </a:r>
            <a:r>
              <a:rPr spc="-20" dirty="0"/>
              <a:t>i</a:t>
            </a:r>
            <a:r>
              <a:rPr spc="-229" dirty="0"/>
              <a:t>v</a:t>
            </a:r>
            <a:r>
              <a:rPr spc="25" dirty="0"/>
              <a:t>e</a:t>
            </a:r>
            <a:r>
              <a:rPr spc="-310" dirty="0"/>
              <a:t> </a:t>
            </a:r>
            <a:r>
              <a:rPr spc="135" dirty="0"/>
              <a:t>u</a:t>
            </a:r>
            <a:r>
              <a:rPr spc="-114" dirty="0"/>
              <a:t>s</a:t>
            </a:r>
            <a:r>
              <a:rPr spc="25" dirty="0"/>
              <a:t>e</a:t>
            </a:r>
            <a:r>
              <a:rPr spc="-90" dirty="0"/>
              <a:t>r</a:t>
            </a:r>
            <a:r>
              <a:rPr spc="-310" dirty="0"/>
              <a:t> </a:t>
            </a:r>
            <a:r>
              <a:rPr spc="-20" dirty="0"/>
              <a:t>i</a:t>
            </a:r>
            <a:r>
              <a:rPr spc="150" dirty="0"/>
              <a:t>n</a:t>
            </a:r>
            <a:r>
              <a:rPr spc="-30" dirty="0"/>
              <a:t>t</a:t>
            </a:r>
            <a:r>
              <a:rPr spc="25" dirty="0"/>
              <a:t>e</a:t>
            </a:r>
            <a:r>
              <a:rPr spc="-90" dirty="0"/>
              <a:t>r</a:t>
            </a:r>
            <a:r>
              <a:rPr spc="-80" dirty="0"/>
              <a:t>f</a:t>
            </a:r>
            <a:r>
              <a:rPr spc="-35" dirty="0"/>
              <a:t>a</a:t>
            </a:r>
            <a:r>
              <a:rPr spc="105" dirty="0"/>
              <a:t>c</a:t>
            </a:r>
            <a:r>
              <a:rPr spc="20" dirty="0"/>
              <a:t>e  </a:t>
            </a:r>
            <a:r>
              <a:rPr spc="95" dirty="0"/>
              <a:t>R</a:t>
            </a:r>
            <a:r>
              <a:rPr spc="65" dirty="0"/>
              <a:t>oo</a:t>
            </a:r>
            <a:r>
              <a:rPr spc="300" dirty="0"/>
              <a:t>m</a:t>
            </a:r>
            <a:r>
              <a:rPr spc="-310" dirty="0"/>
              <a:t> </a:t>
            </a:r>
            <a:r>
              <a:rPr spc="-75" dirty="0"/>
              <a:t>a</a:t>
            </a:r>
            <a:r>
              <a:rPr spc="-235" dirty="0"/>
              <a:t>v</a:t>
            </a:r>
            <a:r>
              <a:rPr spc="-30" dirty="0"/>
              <a:t>ai</a:t>
            </a:r>
            <a:r>
              <a:rPr spc="-20" dirty="0"/>
              <a:t>l</a:t>
            </a:r>
            <a:r>
              <a:rPr spc="-40" dirty="0"/>
              <a:t>a</a:t>
            </a:r>
            <a:r>
              <a:rPr spc="185" dirty="0"/>
              <a:t>b</a:t>
            </a:r>
            <a:r>
              <a:rPr spc="-20" dirty="0"/>
              <a:t>ili</a:t>
            </a:r>
            <a:r>
              <a:rPr spc="5" dirty="0"/>
              <a:t>t</a:t>
            </a:r>
            <a:r>
              <a:rPr spc="-130" dirty="0"/>
              <a:t>y  </a:t>
            </a:r>
            <a:r>
              <a:rPr spc="95" dirty="0"/>
              <a:t>A</a:t>
            </a:r>
            <a:r>
              <a:rPr spc="185" dirty="0"/>
              <a:t>d</a:t>
            </a:r>
            <a:r>
              <a:rPr spc="-235" dirty="0"/>
              <a:t>v</a:t>
            </a:r>
            <a:r>
              <a:rPr spc="55" dirty="0"/>
              <a:t>a</a:t>
            </a:r>
            <a:r>
              <a:rPr spc="60" dirty="0"/>
              <a:t>n</a:t>
            </a:r>
            <a:r>
              <a:rPr spc="105" dirty="0"/>
              <a:t>c</a:t>
            </a:r>
            <a:r>
              <a:rPr spc="25" dirty="0"/>
              <a:t>e</a:t>
            </a:r>
            <a:r>
              <a:rPr spc="185" dirty="0"/>
              <a:t>d</a:t>
            </a:r>
            <a:r>
              <a:rPr spc="-310" dirty="0"/>
              <a:t> </a:t>
            </a:r>
            <a:r>
              <a:rPr spc="-114" dirty="0"/>
              <a:t>s</a:t>
            </a:r>
            <a:r>
              <a:rPr spc="-30" dirty="0"/>
              <a:t>e</a:t>
            </a:r>
            <a:r>
              <a:rPr spc="-40" dirty="0"/>
              <a:t>a</a:t>
            </a:r>
            <a:r>
              <a:rPr spc="-135" dirty="0"/>
              <a:t>r</a:t>
            </a:r>
            <a:r>
              <a:rPr spc="110" dirty="0"/>
              <a:t>c</a:t>
            </a:r>
            <a:r>
              <a:rPr spc="150" dirty="0"/>
              <a:t>h</a:t>
            </a:r>
            <a:r>
              <a:rPr spc="-310" dirty="0"/>
              <a:t> </a:t>
            </a:r>
            <a:r>
              <a:rPr spc="215" dirty="0"/>
              <a:t>ﬁ</a:t>
            </a:r>
            <a:r>
              <a:rPr spc="-15" dirty="0"/>
              <a:t>l</a:t>
            </a:r>
            <a:r>
              <a:rPr spc="-30" dirty="0"/>
              <a:t>t</a:t>
            </a:r>
            <a:r>
              <a:rPr spc="25" dirty="0"/>
              <a:t>e</a:t>
            </a:r>
            <a:r>
              <a:rPr spc="-105" dirty="0"/>
              <a:t>r</a:t>
            </a:r>
            <a:r>
              <a:rPr spc="-114" dirty="0"/>
              <a:t>s</a:t>
            </a:r>
            <a:endParaRPr spc="-114" dirty="0"/>
          </a:p>
          <a:p>
            <a:pPr marL="594995" marR="1916430">
              <a:lnSpc>
                <a:spcPct val="102000"/>
              </a:lnSpc>
              <a:spcBef>
                <a:spcPts val="50"/>
              </a:spcBef>
            </a:pPr>
            <a:r>
              <a:rPr spc="-240" dirty="0"/>
              <a:t>S</a:t>
            </a:r>
            <a:r>
              <a:rPr spc="25" dirty="0"/>
              <a:t>e</a:t>
            </a:r>
            <a:r>
              <a:rPr spc="140" dirty="0"/>
              <a:t>c</a:t>
            </a:r>
            <a:r>
              <a:rPr spc="135" dirty="0"/>
              <a:t>u</a:t>
            </a:r>
            <a:r>
              <a:rPr spc="-135" dirty="0"/>
              <a:t>r</a:t>
            </a:r>
            <a:r>
              <a:rPr spc="25" dirty="0"/>
              <a:t>e</a:t>
            </a:r>
            <a:r>
              <a:rPr spc="-310" dirty="0"/>
              <a:t> </a:t>
            </a:r>
            <a:r>
              <a:rPr spc="170" dirty="0"/>
              <a:t>p</a:t>
            </a:r>
            <a:r>
              <a:rPr spc="-75" dirty="0"/>
              <a:t>a</a:t>
            </a:r>
            <a:r>
              <a:rPr spc="-175" dirty="0"/>
              <a:t>y</a:t>
            </a:r>
            <a:r>
              <a:rPr spc="305" dirty="0"/>
              <a:t>m</a:t>
            </a:r>
            <a:r>
              <a:rPr spc="25" dirty="0"/>
              <a:t>e</a:t>
            </a:r>
            <a:r>
              <a:rPr spc="150" dirty="0"/>
              <a:t>n</a:t>
            </a:r>
            <a:r>
              <a:rPr spc="40" dirty="0"/>
              <a:t>t</a:t>
            </a:r>
            <a:r>
              <a:rPr spc="-310" dirty="0"/>
              <a:t> </a:t>
            </a:r>
            <a:r>
              <a:rPr spc="185" dirty="0"/>
              <a:t>p</a:t>
            </a:r>
            <a:r>
              <a:rPr spc="-135" dirty="0"/>
              <a:t>r</a:t>
            </a:r>
            <a:r>
              <a:rPr spc="65" dirty="0"/>
              <a:t>o</a:t>
            </a:r>
            <a:r>
              <a:rPr spc="105" dirty="0"/>
              <a:t>c</a:t>
            </a:r>
            <a:r>
              <a:rPr spc="25" dirty="0"/>
              <a:t>e</a:t>
            </a:r>
            <a:r>
              <a:rPr spc="-114" dirty="0"/>
              <a:t>ss</a:t>
            </a:r>
            <a:r>
              <a:rPr spc="-20" dirty="0"/>
              <a:t>i</a:t>
            </a:r>
            <a:r>
              <a:rPr spc="155" dirty="0"/>
              <a:t>n</a:t>
            </a:r>
            <a:r>
              <a:rPr spc="150" dirty="0"/>
              <a:t>g  </a:t>
            </a:r>
            <a:r>
              <a:rPr spc="350" dirty="0"/>
              <a:t>P</a:t>
            </a:r>
            <a:r>
              <a:rPr spc="25" dirty="0"/>
              <a:t>e</a:t>
            </a:r>
            <a:r>
              <a:rPr spc="-105" dirty="0"/>
              <a:t>r</a:t>
            </a:r>
            <a:r>
              <a:rPr spc="-114" dirty="0"/>
              <a:t>s</a:t>
            </a:r>
            <a:r>
              <a:rPr spc="65" dirty="0"/>
              <a:t>o</a:t>
            </a:r>
            <a:r>
              <a:rPr spc="150" dirty="0"/>
              <a:t>n</a:t>
            </a:r>
            <a:r>
              <a:rPr spc="-30" dirty="0"/>
              <a:t>al</a:t>
            </a:r>
            <a:r>
              <a:rPr spc="-20" dirty="0"/>
              <a:t>i</a:t>
            </a:r>
            <a:r>
              <a:rPr spc="-85" dirty="0"/>
              <a:t>z</a:t>
            </a:r>
            <a:r>
              <a:rPr spc="25" dirty="0"/>
              <a:t>e</a:t>
            </a:r>
            <a:r>
              <a:rPr spc="185" dirty="0"/>
              <a:t>d</a:t>
            </a:r>
            <a:r>
              <a:rPr spc="-310" dirty="0"/>
              <a:t> </a:t>
            </a:r>
            <a:r>
              <a:rPr spc="135" dirty="0"/>
              <a:t>u</a:t>
            </a:r>
            <a:r>
              <a:rPr spc="-114" dirty="0"/>
              <a:t>s</a:t>
            </a:r>
            <a:r>
              <a:rPr spc="25" dirty="0"/>
              <a:t>e</a:t>
            </a:r>
            <a:r>
              <a:rPr spc="-90" dirty="0"/>
              <a:t>r</a:t>
            </a:r>
            <a:r>
              <a:rPr spc="-310" dirty="0"/>
              <a:t> </a:t>
            </a:r>
            <a:r>
              <a:rPr spc="-35" dirty="0"/>
              <a:t>a</a:t>
            </a:r>
            <a:r>
              <a:rPr spc="105" dirty="0"/>
              <a:t>cc</a:t>
            </a:r>
            <a:r>
              <a:rPr spc="65" dirty="0"/>
              <a:t>o</a:t>
            </a:r>
            <a:r>
              <a:rPr spc="135" dirty="0"/>
              <a:t>u</a:t>
            </a:r>
            <a:r>
              <a:rPr spc="150" dirty="0"/>
              <a:t>n</a:t>
            </a:r>
            <a:r>
              <a:rPr spc="40" dirty="0"/>
              <a:t>t</a:t>
            </a:r>
            <a:r>
              <a:rPr sz="3500" spc="-100" dirty="0"/>
              <a:t>s</a:t>
            </a:r>
            <a:endParaRPr sz="3500"/>
          </a:p>
        </p:txBody>
      </p:sp>
      <p:sp>
        <p:nvSpPr>
          <p:cNvPr id="11" name="object 11"/>
          <p:cNvSpPr/>
          <p:nvPr/>
        </p:nvSpPr>
        <p:spPr>
          <a:xfrm>
            <a:off x="7961541" y="5668240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76128" y="142874"/>
                </a:moveTo>
                <a:lnTo>
                  <a:pt x="66746" y="142874"/>
                </a:lnTo>
                <a:lnTo>
                  <a:pt x="62101" y="142417"/>
                </a:lnTo>
                <a:lnTo>
                  <a:pt x="24240" y="125267"/>
                </a:lnTo>
                <a:lnTo>
                  <a:pt x="2287" y="89974"/>
                </a:lnTo>
                <a:lnTo>
                  <a:pt x="0" y="76127"/>
                </a:lnTo>
                <a:lnTo>
                  <a:pt x="0" y="66746"/>
                </a:lnTo>
                <a:lnTo>
                  <a:pt x="14645" y="27848"/>
                </a:lnTo>
                <a:lnTo>
                  <a:pt x="48433" y="3642"/>
                </a:lnTo>
                <a:lnTo>
                  <a:pt x="66746" y="0"/>
                </a:lnTo>
                <a:lnTo>
                  <a:pt x="76128" y="0"/>
                </a:lnTo>
                <a:lnTo>
                  <a:pt x="115026" y="14645"/>
                </a:lnTo>
                <a:lnTo>
                  <a:pt x="139232" y="48432"/>
                </a:lnTo>
                <a:lnTo>
                  <a:pt x="142875" y="71437"/>
                </a:lnTo>
                <a:lnTo>
                  <a:pt x="142874" y="76127"/>
                </a:lnTo>
                <a:lnTo>
                  <a:pt x="128229" y="115025"/>
                </a:lnTo>
                <a:lnTo>
                  <a:pt x="94441" y="139231"/>
                </a:lnTo>
                <a:lnTo>
                  <a:pt x="76128" y="142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61541" y="621116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76128" y="142874"/>
                </a:moveTo>
                <a:lnTo>
                  <a:pt x="66746" y="142874"/>
                </a:lnTo>
                <a:lnTo>
                  <a:pt x="62101" y="142417"/>
                </a:lnTo>
                <a:lnTo>
                  <a:pt x="24240" y="125267"/>
                </a:lnTo>
                <a:lnTo>
                  <a:pt x="2287" y="89974"/>
                </a:lnTo>
                <a:lnTo>
                  <a:pt x="0" y="76127"/>
                </a:lnTo>
                <a:lnTo>
                  <a:pt x="0" y="66746"/>
                </a:lnTo>
                <a:lnTo>
                  <a:pt x="14645" y="27848"/>
                </a:lnTo>
                <a:lnTo>
                  <a:pt x="48433" y="3642"/>
                </a:lnTo>
                <a:lnTo>
                  <a:pt x="66746" y="0"/>
                </a:lnTo>
                <a:lnTo>
                  <a:pt x="76128" y="0"/>
                </a:lnTo>
                <a:lnTo>
                  <a:pt x="115026" y="14645"/>
                </a:lnTo>
                <a:lnTo>
                  <a:pt x="139232" y="48432"/>
                </a:lnTo>
                <a:lnTo>
                  <a:pt x="142875" y="71437"/>
                </a:lnTo>
                <a:lnTo>
                  <a:pt x="142874" y="76127"/>
                </a:lnTo>
                <a:lnTo>
                  <a:pt x="128229" y="115025"/>
                </a:lnTo>
                <a:lnTo>
                  <a:pt x="94441" y="139232"/>
                </a:lnTo>
                <a:lnTo>
                  <a:pt x="76128" y="142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961541" y="676361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76128" y="142874"/>
                </a:moveTo>
                <a:lnTo>
                  <a:pt x="66746" y="142874"/>
                </a:lnTo>
                <a:lnTo>
                  <a:pt x="62101" y="142417"/>
                </a:lnTo>
                <a:lnTo>
                  <a:pt x="24240" y="125267"/>
                </a:lnTo>
                <a:lnTo>
                  <a:pt x="2287" y="89974"/>
                </a:lnTo>
                <a:lnTo>
                  <a:pt x="0" y="76127"/>
                </a:lnTo>
                <a:lnTo>
                  <a:pt x="0" y="66746"/>
                </a:lnTo>
                <a:lnTo>
                  <a:pt x="14645" y="27848"/>
                </a:lnTo>
                <a:lnTo>
                  <a:pt x="48433" y="3642"/>
                </a:lnTo>
                <a:lnTo>
                  <a:pt x="66746" y="0"/>
                </a:lnTo>
                <a:lnTo>
                  <a:pt x="76128" y="0"/>
                </a:lnTo>
                <a:lnTo>
                  <a:pt x="115026" y="14645"/>
                </a:lnTo>
                <a:lnTo>
                  <a:pt x="139232" y="48432"/>
                </a:lnTo>
                <a:lnTo>
                  <a:pt x="142875" y="71437"/>
                </a:lnTo>
                <a:lnTo>
                  <a:pt x="142874" y="76127"/>
                </a:lnTo>
                <a:lnTo>
                  <a:pt x="128229" y="115025"/>
                </a:lnTo>
                <a:lnTo>
                  <a:pt x="94441" y="139231"/>
                </a:lnTo>
                <a:lnTo>
                  <a:pt x="76128" y="142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961541" y="7306540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76128" y="142874"/>
                </a:moveTo>
                <a:lnTo>
                  <a:pt x="66746" y="142874"/>
                </a:lnTo>
                <a:lnTo>
                  <a:pt x="62101" y="142416"/>
                </a:lnTo>
                <a:lnTo>
                  <a:pt x="24240" y="125267"/>
                </a:lnTo>
                <a:lnTo>
                  <a:pt x="2287" y="89974"/>
                </a:lnTo>
                <a:lnTo>
                  <a:pt x="0" y="76128"/>
                </a:lnTo>
                <a:lnTo>
                  <a:pt x="0" y="66746"/>
                </a:lnTo>
                <a:lnTo>
                  <a:pt x="14645" y="27848"/>
                </a:lnTo>
                <a:lnTo>
                  <a:pt x="48433" y="3642"/>
                </a:lnTo>
                <a:lnTo>
                  <a:pt x="66746" y="0"/>
                </a:lnTo>
                <a:lnTo>
                  <a:pt x="76128" y="0"/>
                </a:lnTo>
                <a:lnTo>
                  <a:pt x="115026" y="14645"/>
                </a:lnTo>
                <a:lnTo>
                  <a:pt x="139232" y="48432"/>
                </a:lnTo>
                <a:lnTo>
                  <a:pt x="142875" y="71437"/>
                </a:lnTo>
                <a:lnTo>
                  <a:pt x="142874" y="76128"/>
                </a:lnTo>
                <a:lnTo>
                  <a:pt x="128229" y="115025"/>
                </a:lnTo>
                <a:lnTo>
                  <a:pt x="94441" y="139231"/>
                </a:lnTo>
                <a:lnTo>
                  <a:pt x="76128" y="142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61541" y="784946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76128" y="142874"/>
                </a:moveTo>
                <a:lnTo>
                  <a:pt x="66746" y="142874"/>
                </a:lnTo>
                <a:lnTo>
                  <a:pt x="62101" y="142416"/>
                </a:lnTo>
                <a:lnTo>
                  <a:pt x="24240" y="125267"/>
                </a:lnTo>
                <a:lnTo>
                  <a:pt x="2287" y="89974"/>
                </a:lnTo>
                <a:lnTo>
                  <a:pt x="0" y="76128"/>
                </a:lnTo>
                <a:lnTo>
                  <a:pt x="0" y="66746"/>
                </a:lnTo>
                <a:lnTo>
                  <a:pt x="14645" y="27848"/>
                </a:lnTo>
                <a:lnTo>
                  <a:pt x="48433" y="3642"/>
                </a:lnTo>
                <a:lnTo>
                  <a:pt x="66746" y="0"/>
                </a:lnTo>
                <a:lnTo>
                  <a:pt x="76128" y="0"/>
                </a:lnTo>
                <a:lnTo>
                  <a:pt x="115026" y="14644"/>
                </a:lnTo>
                <a:lnTo>
                  <a:pt x="139232" y="48432"/>
                </a:lnTo>
                <a:lnTo>
                  <a:pt x="142875" y="71437"/>
                </a:lnTo>
                <a:lnTo>
                  <a:pt x="142874" y="76128"/>
                </a:lnTo>
                <a:lnTo>
                  <a:pt x="128229" y="115024"/>
                </a:lnTo>
                <a:lnTo>
                  <a:pt x="94441" y="139231"/>
                </a:lnTo>
                <a:lnTo>
                  <a:pt x="76128" y="142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06754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149" y="134253"/>
            <a:ext cx="10048240" cy="1176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50" spc="73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7550" spc="-10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7550" spc="20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7550" spc="-819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7550" spc="-34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7550" spc="10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7550" spc="-54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7550" spc="-5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7550" spc="50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7550" spc="-210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7550" spc="229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7550" spc="-37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7550" spc="-59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7550" spc="34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7550" spc="-8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7550" spc="100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7550" spc="-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7550" spc="9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7550" spc="270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7550" spc="235" dirty="0">
                <a:latin typeface="Trebuchet MS" panose="020B0603020202020204"/>
                <a:cs typeface="Trebuchet MS" panose="020B0603020202020204"/>
              </a:rPr>
              <a:t>s</a:t>
            </a:r>
            <a:endParaRPr sz="75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0244" y="2490520"/>
            <a:ext cx="143510" cy="142875"/>
          </a:xfrm>
          <a:custGeom>
            <a:avLst/>
            <a:gdLst/>
            <a:ahLst/>
            <a:cxnLst/>
            <a:rect l="l" t="t" r="r" b="b"/>
            <a:pathLst>
              <a:path w="143509" h="142875">
                <a:moveTo>
                  <a:pt x="142887" y="66738"/>
                </a:moveTo>
                <a:lnTo>
                  <a:pt x="128231" y="27851"/>
                </a:lnTo>
                <a:lnTo>
                  <a:pt x="94449" y="3644"/>
                </a:lnTo>
                <a:lnTo>
                  <a:pt x="76136" y="0"/>
                </a:lnTo>
                <a:lnTo>
                  <a:pt x="66751" y="0"/>
                </a:lnTo>
                <a:lnTo>
                  <a:pt x="27851" y="14643"/>
                </a:lnTo>
                <a:lnTo>
                  <a:pt x="3644" y="48425"/>
                </a:lnTo>
                <a:lnTo>
                  <a:pt x="0" y="66738"/>
                </a:lnTo>
                <a:lnTo>
                  <a:pt x="0" y="76123"/>
                </a:lnTo>
                <a:lnTo>
                  <a:pt x="14655" y="115023"/>
                </a:lnTo>
                <a:lnTo>
                  <a:pt x="48437" y="139230"/>
                </a:lnTo>
                <a:lnTo>
                  <a:pt x="66751" y="142875"/>
                </a:lnTo>
                <a:lnTo>
                  <a:pt x="76136" y="142875"/>
                </a:lnTo>
                <a:lnTo>
                  <a:pt x="115036" y="128231"/>
                </a:lnTo>
                <a:lnTo>
                  <a:pt x="139242" y="94437"/>
                </a:lnTo>
                <a:lnTo>
                  <a:pt x="142887" y="76123"/>
                </a:lnTo>
                <a:lnTo>
                  <a:pt x="142887" y="71437"/>
                </a:lnTo>
                <a:lnTo>
                  <a:pt x="142887" y="66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76708" y="2166362"/>
            <a:ext cx="9611360" cy="816356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450" spc="229" dirty="0">
                <a:latin typeface="Verdana" panose="020B0604030504040204"/>
                <a:cs typeface="Verdana" panose="020B0604030504040204"/>
              </a:rPr>
              <a:t>U</a:t>
            </a:r>
            <a:r>
              <a:rPr sz="345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3450" spc="45" dirty="0">
                <a:latin typeface="Verdana" panose="020B0604030504040204"/>
                <a:cs typeface="Verdana" panose="020B0604030504040204"/>
              </a:rPr>
              <a:t>e</a:t>
            </a:r>
            <a:r>
              <a:rPr sz="3450" spc="-90" dirty="0">
                <a:latin typeface="Verdana" panose="020B0604030504040204"/>
                <a:cs typeface="Verdana" panose="020B0604030504040204"/>
              </a:rPr>
              <a:t>r</a:t>
            </a:r>
            <a:r>
              <a:rPr sz="3450" spc="-95" dirty="0">
                <a:latin typeface="Verdana" panose="020B0604030504040204"/>
                <a:cs typeface="Verdana" panose="020B0604030504040204"/>
              </a:rPr>
              <a:t>s</a:t>
            </a:r>
            <a:r>
              <a:rPr sz="3450" spc="-300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3450" spc="50" dirty="0">
                <a:latin typeface="Verdana" panose="020B0604030504040204"/>
                <a:cs typeface="Verdana" panose="020B0604030504040204"/>
              </a:rPr>
              <a:t>t</a:t>
            </a:r>
            <a:r>
              <a:rPr sz="345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345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3450" spc="55" dirty="0">
                <a:latin typeface="Verdana" panose="020B0604030504040204"/>
                <a:cs typeface="Verdana" panose="020B0604030504040204"/>
              </a:rPr>
              <a:t>t</a:t>
            </a:r>
            <a:r>
              <a:rPr sz="3450" spc="-300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spc="160" dirty="0">
                <a:latin typeface="Verdana" panose="020B0604030504040204"/>
                <a:cs typeface="Verdana" panose="020B0604030504040204"/>
              </a:rPr>
              <a:t>b</a:t>
            </a:r>
            <a:r>
              <a:rPr sz="3450" spc="-155" dirty="0">
                <a:latin typeface="Verdana" panose="020B0604030504040204"/>
                <a:cs typeface="Verdana" panose="020B0604030504040204"/>
              </a:rPr>
              <a:t>y</a:t>
            </a:r>
            <a:r>
              <a:rPr sz="3450" spc="-300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spc="-160" dirty="0">
                <a:latin typeface="Verdana" panose="020B0604030504040204"/>
                <a:cs typeface="Verdana" panose="020B0604030504040204"/>
              </a:rPr>
              <a:t>v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345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3450" spc="50" dirty="0">
                <a:latin typeface="Verdana" panose="020B0604030504040204"/>
                <a:cs typeface="Verdana" panose="020B0604030504040204"/>
              </a:rPr>
              <a:t>t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3450" spc="180" dirty="0">
                <a:latin typeface="Verdana" panose="020B0604030504040204"/>
                <a:cs typeface="Verdana" panose="020B0604030504040204"/>
              </a:rPr>
              <a:t>n</a:t>
            </a:r>
            <a:r>
              <a:rPr sz="3450" spc="240" dirty="0">
                <a:latin typeface="Verdana" panose="020B0604030504040204"/>
                <a:cs typeface="Verdana" panose="020B0604030504040204"/>
              </a:rPr>
              <a:t>g</a:t>
            </a:r>
            <a:r>
              <a:rPr sz="3450" spc="-300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spc="50" dirty="0">
                <a:latin typeface="Verdana" panose="020B0604030504040204"/>
                <a:cs typeface="Verdana" panose="020B0604030504040204"/>
              </a:rPr>
              <a:t>t</a:t>
            </a:r>
            <a:r>
              <a:rPr sz="3450" spc="180" dirty="0">
                <a:latin typeface="Verdana" panose="020B0604030504040204"/>
                <a:cs typeface="Verdana" panose="020B0604030504040204"/>
              </a:rPr>
              <a:t>h</a:t>
            </a:r>
            <a:r>
              <a:rPr sz="3450" spc="50" dirty="0">
                <a:latin typeface="Verdana" panose="020B0604030504040204"/>
                <a:cs typeface="Verdana" panose="020B0604030504040204"/>
              </a:rPr>
              <a:t>e</a:t>
            </a:r>
            <a:r>
              <a:rPr sz="3450" spc="-300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spc="180" dirty="0">
                <a:latin typeface="Verdana" panose="020B0604030504040204"/>
                <a:cs typeface="Verdana" panose="020B0604030504040204"/>
              </a:rPr>
              <a:t>h</a:t>
            </a:r>
            <a:r>
              <a:rPr sz="345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3450" spc="350" dirty="0">
                <a:latin typeface="Verdana" panose="020B0604030504040204"/>
                <a:cs typeface="Verdana" panose="020B0604030504040204"/>
              </a:rPr>
              <a:t>m</a:t>
            </a:r>
            <a:r>
              <a:rPr sz="3450" spc="45" dirty="0">
                <a:latin typeface="Verdana" panose="020B0604030504040204"/>
                <a:cs typeface="Verdana" panose="020B0604030504040204"/>
              </a:rPr>
              <a:t>e</a:t>
            </a:r>
            <a:r>
              <a:rPr sz="3450" spc="200" dirty="0">
                <a:latin typeface="Verdana" panose="020B0604030504040204"/>
                <a:cs typeface="Verdana" panose="020B0604030504040204"/>
              </a:rPr>
              <a:t>p</a:t>
            </a:r>
            <a:r>
              <a:rPr sz="3450" spc="-10" dirty="0">
                <a:latin typeface="Verdana" panose="020B0604030504040204"/>
                <a:cs typeface="Verdana" panose="020B0604030504040204"/>
              </a:rPr>
              <a:t>a</a:t>
            </a:r>
            <a:r>
              <a:rPr sz="3450" spc="235" dirty="0">
                <a:latin typeface="Verdana" panose="020B0604030504040204"/>
                <a:cs typeface="Verdana" panose="020B0604030504040204"/>
              </a:rPr>
              <a:t>g</a:t>
            </a:r>
            <a:r>
              <a:rPr sz="3450" spc="45" dirty="0">
                <a:latin typeface="Verdana" panose="020B0604030504040204"/>
                <a:cs typeface="Verdana" panose="020B0604030504040204"/>
              </a:rPr>
              <a:t>e</a:t>
            </a:r>
            <a:r>
              <a:rPr sz="3450" spc="-520" dirty="0">
                <a:latin typeface="Verdana" panose="020B0604030504040204"/>
                <a:cs typeface="Verdana" panose="020B0604030504040204"/>
              </a:rPr>
              <a:t>.</a:t>
            </a:r>
            <a:endParaRPr sz="34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4880"/>
              </a:lnSpc>
              <a:spcBef>
                <a:spcPts val="280"/>
              </a:spcBef>
              <a:tabLst>
                <a:tab pos="1494155" algn="l"/>
                <a:tab pos="3114675" algn="l"/>
                <a:tab pos="4582795" algn="l"/>
                <a:tab pos="6847840" algn="l"/>
                <a:tab pos="8735060" algn="l"/>
              </a:tabLst>
            </a:pPr>
            <a:r>
              <a:rPr sz="3450" spc="-130" dirty="0">
                <a:latin typeface="Verdana" panose="020B0604030504040204"/>
                <a:cs typeface="Verdana" panose="020B0604030504040204"/>
              </a:rPr>
              <a:t>T</a:t>
            </a:r>
            <a:r>
              <a:rPr sz="3450" spc="180" dirty="0">
                <a:latin typeface="Verdana" panose="020B0604030504040204"/>
                <a:cs typeface="Verdana" panose="020B0604030504040204"/>
              </a:rPr>
              <a:t>h</a:t>
            </a:r>
            <a:r>
              <a:rPr sz="3450" spc="10" dirty="0">
                <a:latin typeface="Verdana" panose="020B0604030504040204"/>
                <a:cs typeface="Verdana" panose="020B0604030504040204"/>
              </a:rPr>
              <a:t>e</a:t>
            </a:r>
            <a:r>
              <a:rPr sz="3450" spc="-155" dirty="0">
                <a:latin typeface="Verdana" panose="020B0604030504040204"/>
                <a:cs typeface="Verdana" panose="020B0604030504040204"/>
              </a:rPr>
              <a:t>y</a:t>
            </a:r>
            <a:r>
              <a:rPr sz="3450" dirty="0">
                <a:latin typeface="Verdana" panose="020B0604030504040204"/>
                <a:cs typeface="Verdana" panose="020B0604030504040204"/>
              </a:rPr>
              <a:t>	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3450" spc="170" dirty="0">
                <a:latin typeface="Verdana" panose="020B0604030504040204"/>
                <a:cs typeface="Verdana" panose="020B0604030504040204"/>
              </a:rPr>
              <a:t>n</a:t>
            </a:r>
            <a:r>
              <a:rPr sz="3450" spc="210" dirty="0">
                <a:latin typeface="Verdana" panose="020B0604030504040204"/>
                <a:cs typeface="Verdana" panose="020B0604030504040204"/>
              </a:rPr>
              <a:t>p</a:t>
            </a:r>
            <a:r>
              <a:rPr sz="3450" spc="155" dirty="0">
                <a:latin typeface="Verdana" panose="020B0604030504040204"/>
                <a:cs typeface="Verdana" panose="020B0604030504040204"/>
              </a:rPr>
              <a:t>u</a:t>
            </a:r>
            <a:r>
              <a:rPr sz="3450" spc="55" dirty="0">
                <a:latin typeface="Verdana" panose="020B0604030504040204"/>
                <a:cs typeface="Verdana" panose="020B0604030504040204"/>
              </a:rPr>
              <a:t>t</a:t>
            </a:r>
            <a:r>
              <a:rPr sz="3450" dirty="0">
                <a:latin typeface="Verdana" panose="020B0604030504040204"/>
                <a:cs typeface="Verdana" panose="020B0604030504040204"/>
              </a:rPr>
              <a:t>	</a:t>
            </a:r>
            <a:r>
              <a:rPr sz="3450" spc="50" dirty="0">
                <a:latin typeface="Verdana" panose="020B0604030504040204"/>
                <a:cs typeface="Verdana" panose="020B0604030504040204"/>
              </a:rPr>
              <a:t>t</a:t>
            </a:r>
            <a:r>
              <a:rPr sz="3450" spc="180" dirty="0">
                <a:latin typeface="Verdana" panose="020B0604030504040204"/>
                <a:cs typeface="Verdana" panose="020B0604030504040204"/>
              </a:rPr>
              <a:t>h</a:t>
            </a:r>
            <a:r>
              <a:rPr sz="3450" spc="45" dirty="0">
                <a:latin typeface="Verdana" panose="020B0604030504040204"/>
                <a:cs typeface="Verdana" panose="020B0604030504040204"/>
              </a:rPr>
              <a:t>e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3450" spc="-75" dirty="0">
                <a:latin typeface="Verdana" panose="020B0604030504040204"/>
                <a:cs typeface="Verdana" panose="020B0604030504040204"/>
              </a:rPr>
              <a:t>r</a:t>
            </a:r>
            <a:r>
              <a:rPr sz="3450" dirty="0">
                <a:latin typeface="Verdana" panose="020B0604030504040204"/>
                <a:cs typeface="Verdana" panose="020B0604030504040204"/>
              </a:rPr>
              <a:t>	</a:t>
            </a:r>
            <a:r>
              <a:rPr sz="3450" spc="210" dirty="0">
                <a:latin typeface="Verdana" panose="020B0604030504040204"/>
                <a:cs typeface="Verdana" panose="020B0604030504040204"/>
              </a:rPr>
              <a:t>b</a:t>
            </a:r>
            <a:r>
              <a:rPr sz="3450" spc="85" dirty="0">
                <a:latin typeface="Verdana" panose="020B0604030504040204"/>
                <a:cs typeface="Verdana" panose="020B0604030504040204"/>
              </a:rPr>
              <a:t>oo</a:t>
            </a:r>
            <a:r>
              <a:rPr sz="3450" spc="20" dirty="0">
                <a:latin typeface="Verdana" panose="020B0604030504040204"/>
                <a:cs typeface="Verdana" panose="020B0604030504040204"/>
              </a:rPr>
              <a:t>k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3450" spc="180" dirty="0">
                <a:latin typeface="Verdana" panose="020B0604030504040204"/>
                <a:cs typeface="Verdana" panose="020B0604030504040204"/>
              </a:rPr>
              <a:t>n</a:t>
            </a:r>
            <a:r>
              <a:rPr sz="3450" spc="240" dirty="0">
                <a:latin typeface="Verdana" panose="020B0604030504040204"/>
                <a:cs typeface="Verdana" panose="020B0604030504040204"/>
              </a:rPr>
              <a:t>g</a:t>
            </a:r>
            <a:r>
              <a:rPr sz="3450" dirty="0">
                <a:latin typeface="Verdana" panose="020B0604030504040204"/>
                <a:cs typeface="Verdana" panose="020B0604030504040204"/>
              </a:rPr>
              <a:t>	</a:t>
            </a:r>
            <a:r>
              <a:rPr sz="3450" spc="210" dirty="0">
                <a:latin typeface="Verdana" panose="020B0604030504040204"/>
                <a:cs typeface="Verdana" panose="020B0604030504040204"/>
              </a:rPr>
              <a:t>d</a:t>
            </a:r>
            <a:r>
              <a:rPr sz="3450" spc="45" dirty="0">
                <a:latin typeface="Verdana" panose="020B0604030504040204"/>
                <a:cs typeface="Verdana" panose="020B0604030504040204"/>
              </a:rPr>
              <a:t>e</a:t>
            </a:r>
            <a:r>
              <a:rPr sz="3450" spc="50" dirty="0">
                <a:latin typeface="Verdana" panose="020B0604030504040204"/>
                <a:cs typeface="Verdana" panose="020B0604030504040204"/>
              </a:rPr>
              <a:t>t</a:t>
            </a:r>
            <a:r>
              <a:rPr sz="345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il</a:t>
            </a:r>
            <a:r>
              <a:rPr sz="3450" spc="-95" dirty="0">
                <a:latin typeface="Verdana" panose="020B0604030504040204"/>
                <a:cs typeface="Verdana" panose="020B0604030504040204"/>
              </a:rPr>
              <a:t>s</a:t>
            </a:r>
            <a:r>
              <a:rPr sz="3450" dirty="0">
                <a:latin typeface="Verdana" panose="020B0604030504040204"/>
                <a:cs typeface="Verdana" panose="020B0604030504040204"/>
              </a:rPr>
              <a:t>	</a:t>
            </a:r>
            <a:r>
              <a:rPr sz="345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3450" spc="180" dirty="0">
                <a:latin typeface="Verdana" panose="020B0604030504040204"/>
                <a:cs typeface="Verdana" panose="020B0604030504040204"/>
              </a:rPr>
              <a:t>n</a:t>
            </a:r>
            <a:r>
              <a:rPr sz="3450" spc="150" dirty="0">
                <a:latin typeface="Verdana" panose="020B0604030504040204"/>
                <a:cs typeface="Verdana" panose="020B0604030504040204"/>
              </a:rPr>
              <a:t>d  </a:t>
            </a:r>
            <a:r>
              <a:rPr sz="3450" spc="-20" dirty="0">
                <a:latin typeface="Verdana" panose="020B0604030504040204"/>
                <a:cs typeface="Verdana" panose="020B0604030504040204"/>
              </a:rPr>
              <a:t>preferences.</a:t>
            </a:r>
            <a:endParaRPr sz="3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1071245" algn="l"/>
                <a:tab pos="3795395" algn="l"/>
                <a:tab pos="5648325" algn="l"/>
                <a:tab pos="7908925" algn="l"/>
                <a:tab pos="9148445" algn="l"/>
              </a:tabLst>
            </a:pPr>
            <a:r>
              <a:rPr sz="3450" spc="-130" dirty="0">
                <a:latin typeface="Verdana" panose="020B0604030504040204"/>
                <a:cs typeface="Verdana" panose="020B0604030504040204"/>
              </a:rPr>
              <a:t>T</a:t>
            </a:r>
            <a:r>
              <a:rPr sz="3450" spc="180" dirty="0">
                <a:latin typeface="Verdana" panose="020B0604030504040204"/>
                <a:cs typeface="Verdana" panose="020B0604030504040204"/>
              </a:rPr>
              <a:t>h</a:t>
            </a:r>
            <a:r>
              <a:rPr sz="3450" spc="50" dirty="0">
                <a:latin typeface="Verdana" panose="020B0604030504040204"/>
                <a:cs typeface="Verdana" panose="020B0604030504040204"/>
              </a:rPr>
              <a:t>e</a:t>
            </a:r>
            <a:r>
              <a:rPr sz="3450" dirty="0">
                <a:latin typeface="Verdana" panose="020B0604030504040204"/>
                <a:cs typeface="Verdana" panose="020B0604030504040204"/>
              </a:rPr>
              <a:t>	</a:t>
            </a:r>
            <a:r>
              <a:rPr sz="345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3450" spc="210" dirty="0">
                <a:latin typeface="Verdana" panose="020B0604030504040204"/>
                <a:cs typeface="Verdana" panose="020B0604030504040204"/>
              </a:rPr>
              <a:t>pp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li</a:t>
            </a:r>
            <a:r>
              <a:rPr sz="3450" spc="160" dirty="0">
                <a:latin typeface="Verdana" panose="020B0604030504040204"/>
                <a:cs typeface="Verdana" panose="020B0604030504040204"/>
              </a:rPr>
              <a:t>c</a:t>
            </a:r>
            <a:r>
              <a:rPr sz="345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3450" spc="50" dirty="0">
                <a:latin typeface="Verdana" panose="020B0604030504040204"/>
                <a:cs typeface="Verdana" panose="020B0604030504040204"/>
              </a:rPr>
              <a:t>t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345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3450" spc="175" dirty="0">
                <a:latin typeface="Verdana" panose="020B0604030504040204"/>
                <a:cs typeface="Verdana" panose="020B0604030504040204"/>
              </a:rPr>
              <a:t>n</a:t>
            </a:r>
            <a:r>
              <a:rPr sz="3450" dirty="0">
                <a:latin typeface="Verdana" panose="020B0604030504040204"/>
                <a:cs typeface="Verdana" panose="020B0604030504040204"/>
              </a:rPr>
              <a:t>	</a:t>
            </a:r>
            <a:r>
              <a:rPr sz="3450" spc="-70" dirty="0">
                <a:latin typeface="Verdana" panose="020B0604030504040204"/>
                <a:cs typeface="Verdana" panose="020B0604030504040204"/>
              </a:rPr>
              <a:t>f</a:t>
            </a:r>
            <a:r>
              <a:rPr sz="3450" spc="45" dirty="0">
                <a:latin typeface="Verdana" panose="020B0604030504040204"/>
                <a:cs typeface="Verdana" panose="020B0604030504040204"/>
              </a:rPr>
              <a:t>e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3450" spc="135" dirty="0">
                <a:latin typeface="Verdana" panose="020B0604030504040204"/>
                <a:cs typeface="Verdana" panose="020B0604030504040204"/>
              </a:rPr>
              <a:t>c</a:t>
            </a:r>
            <a:r>
              <a:rPr sz="3450" spc="180" dirty="0">
                <a:latin typeface="Verdana" panose="020B0604030504040204"/>
                <a:cs typeface="Verdana" panose="020B0604030504040204"/>
              </a:rPr>
              <a:t>h</a:t>
            </a:r>
            <a:r>
              <a:rPr sz="3450" spc="45" dirty="0">
                <a:latin typeface="Verdana" panose="020B0604030504040204"/>
                <a:cs typeface="Verdana" panose="020B0604030504040204"/>
              </a:rPr>
              <a:t>e</a:t>
            </a:r>
            <a:r>
              <a:rPr sz="3450" spc="-95" dirty="0">
                <a:latin typeface="Verdana" panose="020B0604030504040204"/>
                <a:cs typeface="Verdana" panose="020B0604030504040204"/>
              </a:rPr>
              <a:t>s</a:t>
            </a:r>
            <a:r>
              <a:rPr sz="3450" dirty="0">
                <a:latin typeface="Verdana" panose="020B0604030504040204"/>
                <a:cs typeface="Verdana" panose="020B0604030504040204"/>
              </a:rPr>
              <a:t>	</a:t>
            </a:r>
            <a:r>
              <a:rPr sz="3450" spc="210" dirty="0">
                <a:latin typeface="Verdana" panose="020B0604030504040204"/>
                <a:cs typeface="Verdana" panose="020B0604030504040204"/>
              </a:rPr>
              <a:t>d</a:t>
            </a:r>
            <a:r>
              <a:rPr sz="345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3450" spc="50" dirty="0">
                <a:latin typeface="Verdana" panose="020B0604030504040204"/>
                <a:cs typeface="Verdana" panose="020B0604030504040204"/>
              </a:rPr>
              <a:t>t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lang="en-IN" sz="3450" spc="-15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3450" spc="90" dirty="0">
                <a:latin typeface="Verdana" panose="020B0604030504040204"/>
                <a:cs typeface="Verdana" panose="020B0604030504040204"/>
              </a:rPr>
              <a:t>o</a:t>
            </a:r>
            <a:endParaRPr sz="3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3450" spc="210" dirty="0">
                <a:latin typeface="Verdana" panose="020B0604030504040204"/>
                <a:cs typeface="Verdana" panose="020B0604030504040204"/>
              </a:rPr>
              <a:t>d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345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3450" spc="210" dirty="0">
                <a:latin typeface="Verdana" panose="020B0604030504040204"/>
                <a:cs typeface="Verdana" panose="020B0604030504040204"/>
              </a:rPr>
              <a:t>p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l</a:t>
            </a:r>
            <a:r>
              <a:rPr sz="3450" spc="-55" dirty="0">
                <a:latin typeface="Verdana" panose="020B0604030504040204"/>
                <a:cs typeface="Verdana" panose="020B0604030504040204"/>
              </a:rPr>
              <a:t>a</a:t>
            </a:r>
            <a:r>
              <a:rPr sz="3450" spc="-155" dirty="0">
                <a:latin typeface="Verdana" panose="020B0604030504040204"/>
                <a:cs typeface="Verdana" panose="020B0604030504040204"/>
              </a:rPr>
              <a:t>y</a:t>
            </a:r>
            <a:r>
              <a:rPr sz="3450" spc="-300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3450" spc="-300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li</a:t>
            </a:r>
            <a:r>
              <a:rPr sz="345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3450" spc="55" dirty="0">
                <a:latin typeface="Verdana" panose="020B0604030504040204"/>
                <a:cs typeface="Verdana" panose="020B0604030504040204"/>
              </a:rPr>
              <a:t>t</a:t>
            </a:r>
            <a:r>
              <a:rPr sz="3450" spc="-300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3450" spc="-35" dirty="0">
                <a:latin typeface="Verdana" panose="020B0604030504040204"/>
                <a:cs typeface="Verdana" panose="020B0604030504040204"/>
              </a:rPr>
              <a:t>f</a:t>
            </a:r>
            <a:r>
              <a:rPr sz="3450" spc="-300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spc="-55" dirty="0">
                <a:latin typeface="Verdana" panose="020B0604030504040204"/>
                <a:cs typeface="Verdana" panose="020B0604030504040204"/>
              </a:rPr>
              <a:t>a</a:t>
            </a:r>
            <a:r>
              <a:rPr sz="3450" spc="-215" dirty="0">
                <a:latin typeface="Verdana" panose="020B0604030504040204"/>
                <a:cs typeface="Verdana" panose="020B0604030504040204"/>
              </a:rPr>
              <a:t>v</a:t>
            </a:r>
            <a:r>
              <a:rPr sz="345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il</a:t>
            </a:r>
            <a:r>
              <a:rPr sz="345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3450" spc="210" dirty="0">
                <a:latin typeface="Verdana" panose="020B0604030504040204"/>
                <a:cs typeface="Verdana" panose="020B0604030504040204"/>
              </a:rPr>
              <a:t>b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l</a:t>
            </a:r>
            <a:r>
              <a:rPr sz="3450" spc="50" dirty="0">
                <a:latin typeface="Verdana" panose="020B0604030504040204"/>
                <a:cs typeface="Verdana" panose="020B0604030504040204"/>
              </a:rPr>
              <a:t>e</a:t>
            </a:r>
            <a:r>
              <a:rPr sz="3450" spc="-300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spc="180" dirty="0">
                <a:latin typeface="Verdana" panose="020B0604030504040204"/>
                <a:cs typeface="Verdana" panose="020B0604030504040204"/>
              </a:rPr>
              <a:t>h</a:t>
            </a:r>
            <a:r>
              <a:rPr sz="345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3450" spc="45" dirty="0">
                <a:latin typeface="Verdana" panose="020B0604030504040204"/>
                <a:cs typeface="Verdana" panose="020B0604030504040204"/>
              </a:rPr>
              <a:t>e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l</a:t>
            </a:r>
            <a:r>
              <a:rPr sz="345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3450" spc="-520" dirty="0">
                <a:latin typeface="Verdana" panose="020B0604030504040204"/>
                <a:cs typeface="Verdana" panose="020B0604030504040204"/>
              </a:rPr>
              <a:t>.</a:t>
            </a:r>
            <a:endParaRPr sz="34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18000"/>
              </a:lnSpc>
              <a:spcBef>
                <a:spcPts val="75"/>
              </a:spcBef>
            </a:pPr>
            <a:r>
              <a:rPr sz="3450" dirty="0">
                <a:latin typeface="Verdana" panose="020B0604030504040204"/>
                <a:cs typeface="Verdana" panose="020B0604030504040204"/>
              </a:rPr>
              <a:t>Users</a:t>
            </a:r>
            <a:r>
              <a:rPr sz="3450" spc="465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spc="105" dirty="0">
                <a:latin typeface="Verdana" panose="020B0604030504040204"/>
                <a:cs typeface="Verdana" panose="020B0604030504040204"/>
              </a:rPr>
              <a:t>can</a:t>
            </a:r>
            <a:r>
              <a:rPr sz="3450" spc="465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spc="20" dirty="0">
                <a:latin typeface="Verdana" panose="020B0604030504040204"/>
                <a:cs typeface="Verdana" panose="020B0604030504040204"/>
              </a:rPr>
              <a:t>view</a:t>
            </a:r>
            <a:r>
              <a:rPr sz="3450" spc="465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spc="10" dirty="0">
                <a:latin typeface="Verdana" panose="020B0604030504040204"/>
                <a:cs typeface="Verdana" panose="020B0604030504040204"/>
              </a:rPr>
              <a:t>search</a:t>
            </a:r>
            <a:r>
              <a:rPr sz="3450" spc="465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spc="-10" dirty="0">
                <a:latin typeface="Verdana" panose="020B0604030504040204"/>
                <a:cs typeface="Verdana" panose="020B0604030504040204"/>
              </a:rPr>
              <a:t>results</a:t>
            </a:r>
            <a:r>
              <a:rPr sz="3450" spc="465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spc="80" dirty="0">
                <a:latin typeface="Verdana" panose="020B0604030504040204"/>
                <a:cs typeface="Verdana" panose="020B0604030504040204"/>
              </a:rPr>
              <a:t>in</a:t>
            </a:r>
            <a:r>
              <a:rPr sz="3450" spc="465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spc="130" dirty="0">
                <a:latin typeface="Verdana" panose="020B0604030504040204"/>
                <a:cs typeface="Verdana" panose="020B0604030504040204"/>
              </a:rPr>
              <a:t>both</a:t>
            </a:r>
            <a:r>
              <a:rPr sz="3450" spc="465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spc="-20" dirty="0">
                <a:latin typeface="Verdana" panose="020B0604030504040204"/>
                <a:cs typeface="Verdana" panose="020B0604030504040204"/>
              </a:rPr>
              <a:t>list </a:t>
            </a:r>
            <a:r>
              <a:rPr sz="3450" spc="-1200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spc="125" dirty="0">
                <a:latin typeface="Verdana" panose="020B0604030504040204"/>
                <a:cs typeface="Verdana" panose="020B0604030504040204"/>
              </a:rPr>
              <a:t>and</a:t>
            </a:r>
            <a:r>
              <a:rPr sz="3450" spc="-305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spc="175" dirty="0">
                <a:latin typeface="Verdana" panose="020B0604030504040204"/>
                <a:cs typeface="Verdana" panose="020B0604030504040204"/>
              </a:rPr>
              <a:t>map</a:t>
            </a:r>
            <a:r>
              <a:rPr sz="3450" spc="-300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spc="-95" dirty="0">
                <a:latin typeface="Verdana" panose="020B0604030504040204"/>
                <a:cs typeface="Verdana" panose="020B0604030504040204"/>
              </a:rPr>
              <a:t>views.</a:t>
            </a:r>
            <a:endParaRPr sz="34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4880"/>
              </a:lnSpc>
              <a:spcBef>
                <a:spcPts val="280"/>
              </a:spcBef>
              <a:tabLst>
                <a:tab pos="1475740" algn="l"/>
                <a:tab pos="3737610" algn="l"/>
                <a:tab pos="4233545" algn="l"/>
                <a:tab pos="5699125" algn="l"/>
                <a:tab pos="6918325" algn="l"/>
                <a:tab pos="7962900" algn="l"/>
              </a:tabLst>
            </a:pPr>
            <a:r>
              <a:rPr sz="3450" spc="229" dirty="0">
                <a:latin typeface="Verdana" panose="020B0604030504040204"/>
                <a:cs typeface="Verdana" panose="020B0604030504040204"/>
              </a:rPr>
              <a:t>U</a:t>
            </a:r>
            <a:r>
              <a:rPr sz="3450" spc="210" dirty="0">
                <a:latin typeface="Verdana" panose="020B0604030504040204"/>
                <a:cs typeface="Verdana" panose="020B0604030504040204"/>
              </a:rPr>
              <a:t>p</a:t>
            </a:r>
            <a:r>
              <a:rPr sz="345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3450" spc="175" dirty="0">
                <a:latin typeface="Verdana" panose="020B0604030504040204"/>
                <a:cs typeface="Verdana" panose="020B0604030504040204"/>
              </a:rPr>
              <a:t>n</a:t>
            </a:r>
            <a:r>
              <a:rPr sz="3450" dirty="0">
                <a:latin typeface="Verdana" panose="020B0604030504040204"/>
                <a:cs typeface="Verdana" panose="020B0604030504040204"/>
              </a:rPr>
              <a:t>	</a:t>
            </a:r>
            <a:r>
              <a:rPr sz="345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3450" spc="45" dirty="0">
                <a:latin typeface="Verdana" panose="020B0604030504040204"/>
                <a:cs typeface="Verdana" panose="020B0604030504040204"/>
              </a:rPr>
              <a:t>e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l</a:t>
            </a:r>
            <a:r>
              <a:rPr sz="3450" spc="45" dirty="0">
                <a:latin typeface="Verdana" panose="020B0604030504040204"/>
                <a:cs typeface="Verdana" panose="020B0604030504040204"/>
              </a:rPr>
              <a:t>e</a:t>
            </a:r>
            <a:r>
              <a:rPr sz="3450" spc="185" dirty="0">
                <a:latin typeface="Verdana" panose="020B0604030504040204"/>
                <a:cs typeface="Verdana" panose="020B0604030504040204"/>
              </a:rPr>
              <a:t>c</a:t>
            </a:r>
            <a:r>
              <a:rPr sz="3450" spc="50" dirty="0">
                <a:latin typeface="Verdana" panose="020B0604030504040204"/>
                <a:cs typeface="Verdana" panose="020B0604030504040204"/>
              </a:rPr>
              <a:t>t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3450" spc="180" dirty="0">
                <a:latin typeface="Verdana" panose="020B0604030504040204"/>
                <a:cs typeface="Verdana" panose="020B0604030504040204"/>
              </a:rPr>
              <a:t>n</a:t>
            </a:r>
            <a:r>
              <a:rPr sz="3450" spc="240" dirty="0">
                <a:latin typeface="Verdana" panose="020B0604030504040204"/>
                <a:cs typeface="Verdana" panose="020B0604030504040204"/>
              </a:rPr>
              <a:t>g</a:t>
            </a:r>
            <a:r>
              <a:rPr sz="3450" dirty="0">
                <a:latin typeface="Verdana" panose="020B0604030504040204"/>
                <a:cs typeface="Verdana" panose="020B0604030504040204"/>
              </a:rPr>
              <a:t>	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3450" dirty="0">
                <a:latin typeface="Verdana" panose="020B0604030504040204"/>
                <a:cs typeface="Verdana" panose="020B0604030504040204"/>
              </a:rPr>
              <a:t>	</a:t>
            </a:r>
            <a:r>
              <a:rPr sz="3450" spc="180" dirty="0">
                <a:latin typeface="Verdana" panose="020B0604030504040204"/>
                <a:cs typeface="Verdana" panose="020B0604030504040204"/>
              </a:rPr>
              <a:t>h</a:t>
            </a:r>
            <a:r>
              <a:rPr sz="345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3450" spc="45" dirty="0">
                <a:latin typeface="Verdana" panose="020B0604030504040204"/>
                <a:cs typeface="Verdana" panose="020B0604030504040204"/>
              </a:rPr>
              <a:t>e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l</a:t>
            </a:r>
            <a:r>
              <a:rPr sz="3450" spc="-520" dirty="0">
                <a:latin typeface="Verdana" panose="020B0604030504040204"/>
                <a:cs typeface="Verdana" panose="020B0604030504040204"/>
              </a:rPr>
              <a:t>,</a:t>
            </a:r>
            <a:r>
              <a:rPr sz="3450" dirty="0">
                <a:latin typeface="Verdana" panose="020B0604030504040204"/>
                <a:cs typeface="Verdana" panose="020B0604030504040204"/>
              </a:rPr>
              <a:t>	</a:t>
            </a:r>
            <a:r>
              <a:rPr sz="3450" spc="50" dirty="0">
                <a:latin typeface="Verdana" panose="020B0604030504040204"/>
                <a:cs typeface="Verdana" panose="020B0604030504040204"/>
              </a:rPr>
              <a:t>t</a:t>
            </a:r>
            <a:r>
              <a:rPr sz="3450" spc="180" dirty="0">
                <a:latin typeface="Verdana" panose="020B0604030504040204"/>
                <a:cs typeface="Verdana" panose="020B0604030504040204"/>
              </a:rPr>
              <a:t>h</a:t>
            </a:r>
            <a:r>
              <a:rPr sz="3450" spc="10" dirty="0">
                <a:latin typeface="Verdana" panose="020B0604030504040204"/>
                <a:cs typeface="Verdana" panose="020B0604030504040204"/>
              </a:rPr>
              <a:t>e</a:t>
            </a:r>
            <a:r>
              <a:rPr sz="3450" spc="-155" dirty="0">
                <a:latin typeface="Verdana" panose="020B0604030504040204"/>
                <a:cs typeface="Verdana" panose="020B0604030504040204"/>
              </a:rPr>
              <a:t>y</a:t>
            </a:r>
            <a:r>
              <a:rPr sz="3450" dirty="0">
                <a:latin typeface="Verdana" panose="020B0604030504040204"/>
                <a:cs typeface="Verdana" panose="020B0604030504040204"/>
              </a:rPr>
              <a:t>	</a:t>
            </a:r>
            <a:r>
              <a:rPr sz="3450" spc="160" dirty="0">
                <a:latin typeface="Verdana" panose="020B0604030504040204"/>
                <a:cs typeface="Verdana" panose="020B0604030504040204"/>
              </a:rPr>
              <a:t>c</a:t>
            </a:r>
            <a:r>
              <a:rPr sz="345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3450" spc="175" dirty="0">
                <a:latin typeface="Verdana" panose="020B0604030504040204"/>
                <a:cs typeface="Verdana" panose="020B0604030504040204"/>
              </a:rPr>
              <a:t>n</a:t>
            </a:r>
            <a:r>
              <a:rPr sz="3450" dirty="0">
                <a:latin typeface="Verdana" panose="020B0604030504040204"/>
                <a:cs typeface="Verdana" panose="020B0604030504040204"/>
              </a:rPr>
              <a:t>	</a:t>
            </a:r>
            <a:r>
              <a:rPr sz="345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3450" spc="-185" dirty="0">
                <a:latin typeface="Verdana" panose="020B0604030504040204"/>
                <a:cs typeface="Verdana" panose="020B0604030504040204"/>
              </a:rPr>
              <a:t>x</a:t>
            </a:r>
            <a:r>
              <a:rPr sz="3450" spc="210" dirty="0">
                <a:latin typeface="Verdana" panose="020B0604030504040204"/>
                <a:cs typeface="Verdana" panose="020B0604030504040204"/>
              </a:rPr>
              <a:t>p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l</a:t>
            </a:r>
            <a:r>
              <a:rPr sz="345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3450" spc="-125" dirty="0">
                <a:latin typeface="Verdana" panose="020B0604030504040204"/>
                <a:cs typeface="Verdana" panose="020B0604030504040204"/>
              </a:rPr>
              <a:t>r</a:t>
            </a:r>
            <a:r>
              <a:rPr sz="3450" spc="35" dirty="0">
                <a:latin typeface="Verdana" panose="020B0604030504040204"/>
                <a:cs typeface="Verdana" panose="020B0604030504040204"/>
              </a:rPr>
              <a:t>e  </a:t>
            </a:r>
            <a:r>
              <a:rPr sz="3450" spc="95" dirty="0">
                <a:latin typeface="Verdana" panose="020B0604030504040204"/>
                <a:cs typeface="Verdana" panose="020B0604030504040204"/>
              </a:rPr>
              <a:t>room</a:t>
            </a:r>
            <a:r>
              <a:rPr sz="3450" spc="-305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spc="70" dirty="0">
                <a:latin typeface="Verdana" panose="020B0604030504040204"/>
                <a:cs typeface="Verdana" panose="020B0604030504040204"/>
              </a:rPr>
              <a:t>options</a:t>
            </a:r>
            <a:r>
              <a:rPr sz="3450" spc="-300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spc="125" dirty="0">
                <a:latin typeface="Verdana" panose="020B0604030504040204"/>
                <a:cs typeface="Verdana" panose="020B0604030504040204"/>
              </a:rPr>
              <a:t>and</a:t>
            </a:r>
            <a:r>
              <a:rPr sz="3450" spc="-300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spc="-50" dirty="0">
                <a:latin typeface="Verdana" panose="020B0604030504040204"/>
                <a:cs typeface="Verdana" panose="020B0604030504040204"/>
              </a:rPr>
              <a:t>prices.</a:t>
            </a:r>
            <a:endParaRPr sz="3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1533525" algn="l"/>
                <a:tab pos="3657600" algn="l"/>
                <a:tab pos="4399915" algn="l"/>
                <a:tab pos="5441950" algn="l"/>
                <a:tab pos="7807325" algn="l"/>
              </a:tabLst>
            </a:pPr>
            <a:r>
              <a:rPr sz="3450" spc="229" dirty="0">
                <a:latin typeface="Verdana" panose="020B0604030504040204"/>
                <a:cs typeface="Verdana" panose="020B0604030504040204"/>
              </a:rPr>
              <a:t>U</a:t>
            </a:r>
            <a:r>
              <a:rPr sz="345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3450" spc="45" dirty="0">
                <a:latin typeface="Verdana" panose="020B0604030504040204"/>
                <a:cs typeface="Verdana" panose="020B0604030504040204"/>
              </a:rPr>
              <a:t>e</a:t>
            </a:r>
            <a:r>
              <a:rPr sz="3450" spc="-90" dirty="0">
                <a:latin typeface="Verdana" panose="020B0604030504040204"/>
                <a:cs typeface="Verdana" panose="020B0604030504040204"/>
              </a:rPr>
              <a:t>r</a:t>
            </a:r>
            <a:r>
              <a:rPr sz="3450" spc="-95" dirty="0">
                <a:latin typeface="Verdana" panose="020B0604030504040204"/>
                <a:cs typeface="Verdana" panose="020B0604030504040204"/>
              </a:rPr>
              <a:t>s</a:t>
            </a:r>
            <a:r>
              <a:rPr sz="3450" dirty="0">
                <a:latin typeface="Verdana" panose="020B0604030504040204"/>
                <a:cs typeface="Verdana" panose="020B0604030504040204"/>
              </a:rPr>
              <a:t>	</a:t>
            </a:r>
            <a:r>
              <a:rPr sz="3450" spc="210" dirty="0">
                <a:latin typeface="Verdana" panose="020B0604030504040204"/>
                <a:cs typeface="Verdana" panose="020B0604030504040204"/>
              </a:rPr>
              <a:t>p</a:t>
            </a:r>
            <a:r>
              <a:rPr sz="3450" spc="-125" dirty="0">
                <a:latin typeface="Verdana" panose="020B0604030504040204"/>
                <a:cs typeface="Verdana" panose="020B0604030504040204"/>
              </a:rPr>
              <a:t>r</a:t>
            </a:r>
            <a:r>
              <a:rPr sz="345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3450" spc="130" dirty="0">
                <a:latin typeface="Verdana" panose="020B0604030504040204"/>
                <a:cs typeface="Verdana" panose="020B0604030504040204"/>
              </a:rPr>
              <a:t>c</a:t>
            </a:r>
            <a:r>
              <a:rPr sz="3450" spc="45" dirty="0">
                <a:latin typeface="Verdana" panose="020B0604030504040204"/>
                <a:cs typeface="Verdana" panose="020B0604030504040204"/>
              </a:rPr>
              <a:t>ee</a:t>
            </a:r>
            <a:r>
              <a:rPr sz="3450" spc="215" dirty="0">
                <a:latin typeface="Verdana" panose="020B0604030504040204"/>
                <a:cs typeface="Verdana" panose="020B0604030504040204"/>
              </a:rPr>
              <a:t>d</a:t>
            </a:r>
            <a:r>
              <a:rPr sz="3450" dirty="0">
                <a:latin typeface="Verdana" panose="020B0604030504040204"/>
                <a:cs typeface="Verdana" panose="020B0604030504040204"/>
              </a:rPr>
              <a:t>	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3450" spc="90" dirty="0">
                <a:latin typeface="Verdana" panose="020B0604030504040204"/>
                <a:cs typeface="Verdana" panose="020B0604030504040204"/>
              </a:rPr>
              <a:t>o</a:t>
            </a:r>
            <a:r>
              <a:rPr sz="3450" dirty="0">
                <a:latin typeface="Verdana" panose="020B0604030504040204"/>
                <a:cs typeface="Verdana" panose="020B0604030504040204"/>
              </a:rPr>
              <a:t>	</a:t>
            </a:r>
            <a:r>
              <a:rPr sz="3450" spc="50" dirty="0">
                <a:latin typeface="Verdana" panose="020B0604030504040204"/>
                <a:cs typeface="Verdana" panose="020B0604030504040204"/>
              </a:rPr>
              <a:t>t</a:t>
            </a:r>
            <a:r>
              <a:rPr sz="3450" spc="180" dirty="0">
                <a:latin typeface="Verdana" panose="020B0604030504040204"/>
                <a:cs typeface="Verdana" panose="020B0604030504040204"/>
              </a:rPr>
              <a:t>h</a:t>
            </a:r>
            <a:r>
              <a:rPr sz="3450" spc="50" dirty="0">
                <a:latin typeface="Verdana" panose="020B0604030504040204"/>
                <a:cs typeface="Verdana" panose="020B0604030504040204"/>
              </a:rPr>
              <a:t>e</a:t>
            </a:r>
            <a:r>
              <a:rPr sz="3450" dirty="0">
                <a:latin typeface="Verdana" panose="020B0604030504040204"/>
                <a:cs typeface="Verdana" panose="020B0604030504040204"/>
              </a:rPr>
              <a:t>	</a:t>
            </a:r>
            <a:r>
              <a:rPr sz="3450" spc="135" dirty="0">
                <a:latin typeface="Verdana" panose="020B0604030504040204"/>
                <a:cs typeface="Verdana" panose="020B0604030504040204"/>
              </a:rPr>
              <a:t>c</a:t>
            </a:r>
            <a:r>
              <a:rPr sz="3450" spc="180" dirty="0">
                <a:latin typeface="Verdana" panose="020B0604030504040204"/>
                <a:cs typeface="Verdana" panose="020B0604030504040204"/>
              </a:rPr>
              <a:t>h</a:t>
            </a:r>
            <a:r>
              <a:rPr sz="3450" spc="45" dirty="0">
                <a:latin typeface="Verdana" panose="020B0604030504040204"/>
                <a:cs typeface="Verdana" panose="020B0604030504040204"/>
              </a:rPr>
              <a:t>e</a:t>
            </a:r>
            <a:r>
              <a:rPr sz="3450" spc="135" dirty="0">
                <a:latin typeface="Verdana" panose="020B0604030504040204"/>
                <a:cs typeface="Verdana" panose="020B0604030504040204"/>
              </a:rPr>
              <a:t>c</a:t>
            </a:r>
            <a:r>
              <a:rPr sz="3450" spc="-25" dirty="0">
                <a:latin typeface="Verdana" panose="020B0604030504040204"/>
                <a:cs typeface="Verdana" panose="020B0604030504040204"/>
              </a:rPr>
              <a:t>k</a:t>
            </a:r>
            <a:r>
              <a:rPr sz="345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3450" spc="155" dirty="0">
                <a:latin typeface="Verdana" panose="020B0604030504040204"/>
                <a:cs typeface="Verdana" panose="020B0604030504040204"/>
              </a:rPr>
              <a:t>u</a:t>
            </a:r>
            <a:r>
              <a:rPr sz="3450" spc="55" dirty="0">
                <a:latin typeface="Verdana" panose="020B0604030504040204"/>
                <a:cs typeface="Verdana" panose="020B0604030504040204"/>
              </a:rPr>
              <a:t>t</a:t>
            </a:r>
            <a:r>
              <a:rPr sz="3450" dirty="0">
                <a:latin typeface="Verdana" panose="020B0604030504040204"/>
                <a:cs typeface="Verdana" panose="020B0604030504040204"/>
              </a:rPr>
              <a:t>	</a:t>
            </a:r>
            <a:r>
              <a:rPr sz="3450" spc="210" dirty="0">
                <a:latin typeface="Verdana" panose="020B0604030504040204"/>
                <a:cs typeface="Verdana" panose="020B0604030504040204"/>
              </a:rPr>
              <a:t>p</a:t>
            </a:r>
            <a:r>
              <a:rPr sz="3450" spc="-125" dirty="0">
                <a:latin typeface="Verdana" panose="020B0604030504040204"/>
                <a:cs typeface="Verdana" panose="020B0604030504040204"/>
              </a:rPr>
              <a:t>r</a:t>
            </a:r>
            <a:r>
              <a:rPr sz="345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3450" spc="130" dirty="0">
                <a:latin typeface="Verdana" panose="020B0604030504040204"/>
                <a:cs typeface="Verdana" panose="020B0604030504040204"/>
              </a:rPr>
              <a:t>c</a:t>
            </a:r>
            <a:r>
              <a:rPr sz="3450" spc="45" dirty="0">
                <a:latin typeface="Verdana" panose="020B0604030504040204"/>
                <a:cs typeface="Verdana" panose="020B0604030504040204"/>
              </a:rPr>
              <a:t>e</a:t>
            </a:r>
            <a:r>
              <a:rPr sz="3450" spc="-100" dirty="0">
                <a:latin typeface="Verdana" panose="020B0604030504040204"/>
                <a:cs typeface="Verdana" panose="020B0604030504040204"/>
              </a:rPr>
              <a:t>ss</a:t>
            </a:r>
            <a:r>
              <a:rPr sz="3450" spc="-520" dirty="0">
                <a:latin typeface="Verdana" panose="020B0604030504040204"/>
                <a:cs typeface="Verdana" panose="020B0604030504040204"/>
              </a:rPr>
              <a:t>,</a:t>
            </a:r>
            <a:endParaRPr sz="3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3450" spc="75" dirty="0">
                <a:latin typeface="Verdana" panose="020B0604030504040204"/>
                <a:cs typeface="Verdana" panose="020B0604030504040204"/>
              </a:rPr>
              <a:t>where</a:t>
            </a:r>
            <a:r>
              <a:rPr sz="3450" spc="-305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spc="20" dirty="0">
                <a:latin typeface="Verdana" panose="020B0604030504040204"/>
                <a:cs typeface="Verdana" panose="020B0604030504040204"/>
              </a:rPr>
              <a:t>they</a:t>
            </a:r>
            <a:r>
              <a:rPr sz="3450" spc="-300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spc="145" dirty="0">
                <a:latin typeface="Verdana" panose="020B0604030504040204"/>
                <a:cs typeface="Verdana" panose="020B0604030504040204"/>
              </a:rPr>
              <a:t>conﬁrm</a:t>
            </a:r>
            <a:r>
              <a:rPr sz="3450" spc="-300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spc="35" dirty="0">
                <a:latin typeface="Verdana" panose="020B0604030504040204"/>
                <a:cs typeface="Verdana" panose="020B0604030504040204"/>
              </a:rPr>
              <a:t>their</a:t>
            </a:r>
            <a:r>
              <a:rPr sz="3450" spc="-300" dirty="0">
                <a:latin typeface="Verdana" panose="020B0604030504040204"/>
                <a:cs typeface="Verdana" panose="020B0604030504040204"/>
              </a:rPr>
              <a:t> </a:t>
            </a:r>
            <a:r>
              <a:rPr sz="3450" spc="-10" dirty="0">
                <a:latin typeface="Verdana" panose="020B0604030504040204"/>
                <a:cs typeface="Verdana" panose="020B0604030504040204"/>
              </a:rPr>
              <a:t>reservation</a:t>
            </a:r>
            <a:endParaRPr sz="34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4870"/>
              </a:lnSpc>
              <a:spcBef>
                <a:spcPts val="115"/>
              </a:spcBef>
              <a:tabLst>
                <a:tab pos="617220" algn="l"/>
                <a:tab pos="2746375" algn="l"/>
                <a:tab pos="5942965" algn="l"/>
                <a:tab pos="6565900" algn="l"/>
                <a:tab pos="7816850" algn="l"/>
                <a:tab pos="8552815" algn="l"/>
              </a:tabLst>
            </a:pPr>
            <a:r>
              <a:rPr sz="3450" spc="140" dirty="0">
                <a:latin typeface="Verdana" panose="020B0604030504040204"/>
                <a:cs typeface="Verdana" panose="020B0604030504040204"/>
              </a:rPr>
              <a:t>A</a:t>
            </a:r>
            <a:r>
              <a:rPr sz="3450" spc="140" dirty="0">
                <a:latin typeface="Verdana" panose="020B0604030504040204"/>
                <a:cs typeface="Verdana" panose="020B0604030504040204"/>
              </a:rPr>
              <a:t>	</a:t>
            </a:r>
            <a:r>
              <a:rPr sz="3450" spc="210" dirty="0">
                <a:latin typeface="Verdana" panose="020B0604030504040204"/>
                <a:cs typeface="Verdana" panose="020B0604030504040204"/>
              </a:rPr>
              <a:t>b</a:t>
            </a:r>
            <a:r>
              <a:rPr sz="3450" spc="85" dirty="0">
                <a:latin typeface="Verdana" panose="020B0604030504040204"/>
                <a:cs typeface="Verdana" panose="020B0604030504040204"/>
              </a:rPr>
              <a:t>oo</a:t>
            </a:r>
            <a:r>
              <a:rPr sz="3450" spc="20" dirty="0">
                <a:latin typeface="Verdana" panose="020B0604030504040204"/>
                <a:cs typeface="Verdana" panose="020B0604030504040204"/>
              </a:rPr>
              <a:t>k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3450" spc="180" dirty="0">
                <a:latin typeface="Verdana" panose="020B0604030504040204"/>
                <a:cs typeface="Verdana" panose="020B0604030504040204"/>
              </a:rPr>
              <a:t>n</a:t>
            </a:r>
            <a:r>
              <a:rPr sz="3450" spc="240" dirty="0">
                <a:latin typeface="Verdana" panose="020B0604030504040204"/>
                <a:cs typeface="Verdana" panose="020B0604030504040204"/>
              </a:rPr>
              <a:t>g</a:t>
            </a:r>
            <a:r>
              <a:rPr sz="3450" dirty="0">
                <a:latin typeface="Verdana" panose="020B0604030504040204"/>
                <a:cs typeface="Verdana" panose="020B0604030504040204"/>
              </a:rPr>
              <a:t>	</a:t>
            </a:r>
            <a:r>
              <a:rPr sz="3450" spc="130" dirty="0">
                <a:latin typeface="Verdana" panose="020B0604030504040204"/>
                <a:cs typeface="Verdana" panose="020B0604030504040204"/>
              </a:rPr>
              <a:t>c</a:t>
            </a:r>
            <a:r>
              <a:rPr sz="345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3450" spc="170" dirty="0">
                <a:latin typeface="Verdana" panose="020B0604030504040204"/>
                <a:cs typeface="Verdana" panose="020B0604030504040204"/>
              </a:rPr>
              <a:t>n</a:t>
            </a:r>
            <a:r>
              <a:rPr sz="3450" spc="235" dirty="0">
                <a:latin typeface="Verdana" panose="020B0604030504040204"/>
                <a:cs typeface="Verdana" panose="020B0604030504040204"/>
              </a:rPr>
              <a:t>ﬁ</a:t>
            </a:r>
            <a:r>
              <a:rPr sz="3450" spc="-105" dirty="0">
                <a:latin typeface="Verdana" panose="020B0604030504040204"/>
                <a:cs typeface="Verdana" panose="020B0604030504040204"/>
              </a:rPr>
              <a:t>r</a:t>
            </a:r>
            <a:r>
              <a:rPr sz="3450" spc="340" dirty="0">
                <a:latin typeface="Verdana" panose="020B0604030504040204"/>
                <a:cs typeface="Verdana" panose="020B0604030504040204"/>
              </a:rPr>
              <a:t>m</a:t>
            </a:r>
            <a:r>
              <a:rPr sz="345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3450" spc="50" dirty="0">
                <a:latin typeface="Verdana" panose="020B0604030504040204"/>
                <a:cs typeface="Verdana" panose="020B0604030504040204"/>
              </a:rPr>
              <a:t>t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3450" spc="85" dirty="0">
                <a:latin typeface="Verdana" panose="020B0604030504040204"/>
                <a:cs typeface="Verdana" panose="020B0604030504040204"/>
              </a:rPr>
              <a:t>o</a:t>
            </a:r>
            <a:r>
              <a:rPr sz="3450" spc="175" dirty="0">
                <a:latin typeface="Verdana" panose="020B0604030504040204"/>
                <a:cs typeface="Verdana" panose="020B0604030504040204"/>
              </a:rPr>
              <a:t>n</a:t>
            </a:r>
            <a:r>
              <a:rPr sz="3450" dirty="0">
                <a:latin typeface="Verdana" panose="020B0604030504040204"/>
                <a:cs typeface="Verdana" panose="020B0604030504040204"/>
              </a:rPr>
              <a:t>	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3450" spc="-95" dirty="0">
                <a:latin typeface="Verdana" panose="020B0604030504040204"/>
                <a:cs typeface="Verdana" panose="020B0604030504040204"/>
              </a:rPr>
              <a:t>s</a:t>
            </a:r>
            <a:r>
              <a:rPr sz="3450" dirty="0">
                <a:latin typeface="Verdana" panose="020B0604030504040204"/>
                <a:cs typeface="Verdana" panose="020B0604030504040204"/>
              </a:rPr>
              <a:t>	</a:t>
            </a:r>
            <a:r>
              <a:rPr sz="345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3450" spc="45" dirty="0">
                <a:latin typeface="Verdana" panose="020B0604030504040204"/>
                <a:cs typeface="Verdana" panose="020B0604030504040204"/>
              </a:rPr>
              <a:t>e</a:t>
            </a:r>
            <a:r>
              <a:rPr sz="3450" spc="170" dirty="0">
                <a:latin typeface="Verdana" panose="020B0604030504040204"/>
                <a:cs typeface="Verdana" panose="020B0604030504040204"/>
              </a:rPr>
              <a:t>n</a:t>
            </a:r>
            <a:r>
              <a:rPr sz="3450" spc="55" dirty="0">
                <a:latin typeface="Verdana" panose="020B0604030504040204"/>
                <a:cs typeface="Verdana" panose="020B0604030504040204"/>
              </a:rPr>
              <a:t>t</a:t>
            </a:r>
            <a:r>
              <a:rPr sz="3450" dirty="0">
                <a:latin typeface="Verdana" panose="020B0604030504040204"/>
                <a:cs typeface="Verdana" panose="020B0604030504040204"/>
              </a:rPr>
              <a:t>	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3450" spc="90" dirty="0">
                <a:latin typeface="Verdana" panose="020B0604030504040204"/>
                <a:cs typeface="Verdana" panose="020B0604030504040204"/>
              </a:rPr>
              <a:t>o</a:t>
            </a:r>
            <a:r>
              <a:rPr sz="3450" dirty="0">
                <a:latin typeface="Verdana" panose="020B0604030504040204"/>
                <a:cs typeface="Verdana" panose="020B0604030504040204"/>
              </a:rPr>
              <a:t>	</a:t>
            </a:r>
            <a:r>
              <a:rPr sz="3450" spc="50" dirty="0">
                <a:latin typeface="Verdana" panose="020B0604030504040204"/>
                <a:cs typeface="Verdana" panose="020B0604030504040204"/>
              </a:rPr>
              <a:t>t</a:t>
            </a:r>
            <a:r>
              <a:rPr sz="3450" spc="180" dirty="0">
                <a:latin typeface="Verdana" panose="020B0604030504040204"/>
                <a:cs typeface="Verdana" panose="020B0604030504040204"/>
              </a:rPr>
              <a:t>h</a:t>
            </a:r>
            <a:r>
              <a:rPr sz="3450" spc="45" dirty="0">
                <a:latin typeface="Verdana" panose="020B0604030504040204"/>
                <a:cs typeface="Verdana" panose="020B0604030504040204"/>
              </a:rPr>
              <a:t>e</a:t>
            </a:r>
            <a:r>
              <a:rPr sz="345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3450" spc="-65" dirty="0">
                <a:latin typeface="Verdana" panose="020B0604030504040204"/>
                <a:cs typeface="Verdana" panose="020B0604030504040204"/>
              </a:rPr>
              <a:t>r  </a:t>
            </a:r>
            <a:r>
              <a:rPr sz="3450" spc="65" dirty="0">
                <a:latin typeface="Verdana" panose="020B0604030504040204"/>
                <a:cs typeface="Verdana" panose="020B0604030504040204"/>
              </a:rPr>
              <a:t>email</a:t>
            </a:r>
            <a:endParaRPr sz="3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0244" y="3109645"/>
            <a:ext cx="143510" cy="142875"/>
          </a:xfrm>
          <a:custGeom>
            <a:avLst/>
            <a:gdLst/>
            <a:ahLst/>
            <a:cxnLst/>
            <a:rect l="l" t="t" r="r" b="b"/>
            <a:pathLst>
              <a:path w="143509" h="142875">
                <a:moveTo>
                  <a:pt x="142887" y="66738"/>
                </a:moveTo>
                <a:lnTo>
                  <a:pt x="128231" y="27851"/>
                </a:lnTo>
                <a:lnTo>
                  <a:pt x="94449" y="3644"/>
                </a:lnTo>
                <a:lnTo>
                  <a:pt x="76136" y="0"/>
                </a:lnTo>
                <a:lnTo>
                  <a:pt x="66751" y="0"/>
                </a:lnTo>
                <a:lnTo>
                  <a:pt x="27851" y="14643"/>
                </a:lnTo>
                <a:lnTo>
                  <a:pt x="3644" y="48425"/>
                </a:lnTo>
                <a:lnTo>
                  <a:pt x="0" y="66738"/>
                </a:lnTo>
                <a:lnTo>
                  <a:pt x="0" y="76123"/>
                </a:lnTo>
                <a:lnTo>
                  <a:pt x="14655" y="115023"/>
                </a:lnTo>
                <a:lnTo>
                  <a:pt x="48437" y="139230"/>
                </a:lnTo>
                <a:lnTo>
                  <a:pt x="66751" y="142875"/>
                </a:lnTo>
                <a:lnTo>
                  <a:pt x="76136" y="142875"/>
                </a:lnTo>
                <a:lnTo>
                  <a:pt x="115036" y="128231"/>
                </a:lnTo>
                <a:lnTo>
                  <a:pt x="139242" y="94437"/>
                </a:lnTo>
                <a:lnTo>
                  <a:pt x="142887" y="76123"/>
                </a:lnTo>
                <a:lnTo>
                  <a:pt x="142887" y="71437"/>
                </a:lnTo>
                <a:lnTo>
                  <a:pt x="142887" y="66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0244" y="4347895"/>
            <a:ext cx="143510" cy="142875"/>
          </a:xfrm>
          <a:custGeom>
            <a:avLst/>
            <a:gdLst/>
            <a:ahLst/>
            <a:cxnLst/>
            <a:rect l="l" t="t" r="r" b="b"/>
            <a:pathLst>
              <a:path w="143509" h="142875">
                <a:moveTo>
                  <a:pt x="142887" y="66738"/>
                </a:moveTo>
                <a:lnTo>
                  <a:pt x="128231" y="27851"/>
                </a:lnTo>
                <a:lnTo>
                  <a:pt x="94449" y="3644"/>
                </a:lnTo>
                <a:lnTo>
                  <a:pt x="76136" y="0"/>
                </a:lnTo>
                <a:lnTo>
                  <a:pt x="66751" y="0"/>
                </a:lnTo>
                <a:lnTo>
                  <a:pt x="27851" y="14643"/>
                </a:lnTo>
                <a:lnTo>
                  <a:pt x="3644" y="48425"/>
                </a:lnTo>
                <a:lnTo>
                  <a:pt x="0" y="66738"/>
                </a:lnTo>
                <a:lnTo>
                  <a:pt x="0" y="76123"/>
                </a:lnTo>
                <a:lnTo>
                  <a:pt x="14655" y="115023"/>
                </a:lnTo>
                <a:lnTo>
                  <a:pt x="48437" y="139230"/>
                </a:lnTo>
                <a:lnTo>
                  <a:pt x="66751" y="142875"/>
                </a:lnTo>
                <a:lnTo>
                  <a:pt x="76136" y="142875"/>
                </a:lnTo>
                <a:lnTo>
                  <a:pt x="115036" y="128231"/>
                </a:lnTo>
                <a:lnTo>
                  <a:pt x="139242" y="94437"/>
                </a:lnTo>
                <a:lnTo>
                  <a:pt x="142887" y="76123"/>
                </a:lnTo>
                <a:lnTo>
                  <a:pt x="142887" y="71437"/>
                </a:lnTo>
                <a:lnTo>
                  <a:pt x="142887" y="66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0244" y="5595670"/>
            <a:ext cx="143510" cy="142875"/>
          </a:xfrm>
          <a:custGeom>
            <a:avLst/>
            <a:gdLst/>
            <a:ahLst/>
            <a:cxnLst/>
            <a:rect l="l" t="t" r="r" b="b"/>
            <a:pathLst>
              <a:path w="143509" h="142875">
                <a:moveTo>
                  <a:pt x="142887" y="66738"/>
                </a:moveTo>
                <a:lnTo>
                  <a:pt x="128231" y="27851"/>
                </a:lnTo>
                <a:lnTo>
                  <a:pt x="94449" y="3644"/>
                </a:lnTo>
                <a:lnTo>
                  <a:pt x="76136" y="0"/>
                </a:lnTo>
                <a:lnTo>
                  <a:pt x="66751" y="0"/>
                </a:lnTo>
                <a:lnTo>
                  <a:pt x="27851" y="14643"/>
                </a:lnTo>
                <a:lnTo>
                  <a:pt x="3644" y="48425"/>
                </a:lnTo>
                <a:lnTo>
                  <a:pt x="0" y="66738"/>
                </a:lnTo>
                <a:lnTo>
                  <a:pt x="0" y="76123"/>
                </a:lnTo>
                <a:lnTo>
                  <a:pt x="14655" y="115023"/>
                </a:lnTo>
                <a:lnTo>
                  <a:pt x="48437" y="139230"/>
                </a:lnTo>
                <a:lnTo>
                  <a:pt x="66751" y="142875"/>
                </a:lnTo>
                <a:lnTo>
                  <a:pt x="76136" y="142875"/>
                </a:lnTo>
                <a:lnTo>
                  <a:pt x="115036" y="128231"/>
                </a:lnTo>
                <a:lnTo>
                  <a:pt x="139242" y="94437"/>
                </a:lnTo>
                <a:lnTo>
                  <a:pt x="142887" y="76123"/>
                </a:lnTo>
                <a:lnTo>
                  <a:pt x="142887" y="71437"/>
                </a:lnTo>
                <a:lnTo>
                  <a:pt x="142887" y="66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0244" y="6833920"/>
            <a:ext cx="143510" cy="142875"/>
          </a:xfrm>
          <a:custGeom>
            <a:avLst/>
            <a:gdLst/>
            <a:ahLst/>
            <a:cxnLst/>
            <a:rect l="l" t="t" r="r" b="b"/>
            <a:pathLst>
              <a:path w="143509" h="142875">
                <a:moveTo>
                  <a:pt x="142887" y="66738"/>
                </a:moveTo>
                <a:lnTo>
                  <a:pt x="128231" y="27838"/>
                </a:lnTo>
                <a:lnTo>
                  <a:pt x="94449" y="3644"/>
                </a:lnTo>
                <a:lnTo>
                  <a:pt x="76136" y="0"/>
                </a:lnTo>
                <a:lnTo>
                  <a:pt x="66751" y="0"/>
                </a:lnTo>
                <a:lnTo>
                  <a:pt x="27851" y="14643"/>
                </a:lnTo>
                <a:lnTo>
                  <a:pt x="3644" y="48425"/>
                </a:lnTo>
                <a:lnTo>
                  <a:pt x="0" y="66738"/>
                </a:lnTo>
                <a:lnTo>
                  <a:pt x="0" y="76123"/>
                </a:lnTo>
                <a:lnTo>
                  <a:pt x="14655" y="115023"/>
                </a:lnTo>
                <a:lnTo>
                  <a:pt x="48437" y="139230"/>
                </a:lnTo>
                <a:lnTo>
                  <a:pt x="66751" y="142875"/>
                </a:lnTo>
                <a:lnTo>
                  <a:pt x="76136" y="142875"/>
                </a:lnTo>
                <a:lnTo>
                  <a:pt x="115036" y="128231"/>
                </a:lnTo>
                <a:lnTo>
                  <a:pt x="139242" y="94437"/>
                </a:lnTo>
                <a:lnTo>
                  <a:pt x="142887" y="76123"/>
                </a:lnTo>
                <a:lnTo>
                  <a:pt x="142887" y="71437"/>
                </a:lnTo>
                <a:lnTo>
                  <a:pt x="142887" y="66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0244" y="8072170"/>
            <a:ext cx="143510" cy="142875"/>
          </a:xfrm>
          <a:custGeom>
            <a:avLst/>
            <a:gdLst/>
            <a:ahLst/>
            <a:cxnLst/>
            <a:rect l="l" t="t" r="r" b="b"/>
            <a:pathLst>
              <a:path w="143509" h="142875">
                <a:moveTo>
                  <a:pt x="142887" y="66738"/>
                </a:moveTo>
                <a:lnTo>
                  <a:pt x="128231" y="27838"/>
                </a:lnTo>
                <a:lnTo>
                  <a:pt x="94449" y="3632"/>
                </a:lnTo>
                <a:lnTo>
                  <a:pt x="76136" y="0"/>
                </a:lnTo>
                <a:lnTo>
                  <a:pt x="66751" y="0"/>
                </a:lnTo>
                <a:lnTo>
                  <a:pt x="27851" y="14643"/>
                </a:lnTo>
                <a:lnTo>
                  <a:pt x="3644" y="48425"/>
                </a:lnTo>
                <a:lnTo>
                  <a:pt x="0" y="66738"/>
                </a:lnTo>
                <a:lnTo>
                  <a:pt x="0" y="76123"/>
                </a:lnTo>
                <a:lnTo>
                  <a:pt x="14655" y="115023"/>
                </a:lnTo>
                <a:lnTo>
                  <a:pt x="48437" y="139230"/>
                </a:lnTo>
                <a:lnTo>
                  <a:pt x="66751" y="142875"/>
                </a:lnTo>
                <a:lnTo>
                  <a:pt x="76136" y="142875"/>
                </a:lnTo>
                <a:lnTo>
                  <a:pt x="115036" y="128219"/>
                </a:lnTo>
                <a:lnTo>
                  <a:pt x="139242" y="94437"/>
                </a:lnTo>
                <a:lnTo>
                  <a:pt x="142887" y="76123"/>
                </a:lnTo>
                <a:lnTo>
                  <a:pt x="142887" y="71437"/>
                </a:lnTo>
                <a:lnTo>
                  <a:pt x="142887" y="66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0244" y="9310420"/>
            <a:ext cx="143510" cy="142875"/>
          </a:xfrm>
          <a:custGeom>
            <a:avLst/>
            <a:gdLst/>
            <a:ahLst/>
            <a:cxnLst/>
            <a:rect l="l" t="t" r="r" b="b"/>
            <a:pathLst>
              <a:path w="143509" h="142875">
                <a:moveTo>
                  <a:pt x="142887" y="66738"/>
                </a:moveTo>
                <a:lnTo>
                  <a:pt x="128231" y="27838"/>
                </a:lnTo>
                <a:lnTo>
                  <a:pt x="94449" y="3632"/>
                </a:lnTo>
                <a:lnTo>
                  <a:pt x="76136" y="0"/>
                </a:lnTo>
                <a:lnTo>
                  <a:pt x="66751" y="0"/>
                </a:lnTo>
                <a:lnTo>
                  <a:pt x="27851" y="14643"/>
                </a:lnTo>
                <a:lnTo>
                  <a:pt x="3644" y="48425"/>
                </a:lnTo>
                <a:lnTo>
                  <a:pt x="0" y="66738"/>
                </a:lnTo>
                <a:lnTo>
                  <a:pt x="0" y="76123"/>
                </a:lnTo>
                <a:lnTo>
                  <a:pt x="14655" y="115023"/>
                </a:lnTo>
                <a:lnTo>
                  <a:pt x="48437" y="139230"/>
                </a:lnTo>
                <a:lnTo>
                  <a:pt x="66751" y="142875"/>
                </a:lnTo>
                <a:lnTo>
                  <a:pt x="76136" y="142875"/>
                </a:lnTo>
                <a:lnTo>
                  <a:pt x="115036" y="128219"/>
                </a:lnTo>
                <a:lnTo>
                  <a:pt x="139242" y="94437"/>
                </a:lnTo>
                <a:lnTo>
                  <a:pt x="142887" y="76123"/>
                </a:lnTo>
                <a:lnTo>
                  <a:pt x="142887" y="71437"/>
                </a:lnTo>
                <a:lnTo>
                  <a:pt x="142887" y="66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41041" y="1391945"/>
            <a:ext cx="6146958" cy="63245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820025" cy="8791575"/>
            <a:chOff x="0" y="0"/>
            <a:chExt cx="7820025" cy="87915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820025" cy="8791575"/>
            </a:xfrm>
            <a:custGeom>
              <a:avLst/>
              <a:gdLst/>
              <a:ahLst/>
              <a:cxnLst/>
              <a:rect l="l" t="t" r="r" b="b"/>
              <a:pathLst>
                <a:path w="7820025" h="8791575">
                  <a:moveTo>
                    <a:pt x="7820024" y="8791574"/>
                  </a:moveTo>
                  <a:lnTo>
                    <a:pt x="0" y="8791574"/>
                  </a:lnTo>
                  <a:lnTo>
                    <a:pt x="0" y="0"/>
                  </a:lnTo>
                  <a:lnTo>
                    <a:pt x="7820024" y="0"/>
                  </a:lnTo>
                  <a:lnTo>
                    <a:pt x="7820024" y="8791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274" y="328578"/>
              <a:ext cx="7686674" cy="81152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91275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Technologies</a:t>
            </a:r>
            <a:r>
              <a:rPr spc="-75" dirty="0"/>
              <a:t> </a:t>
            </a:r>
            <a:r>
              <a:rPr spc="-30" dirty="0"/>
              <a:t>To</a:t>
            </a:r>
            <a:r>
              <a:rPr spc="50" dirty="0"/>
              <a:t> </a:t>
            </a:r>
            <a:r>
              <a:rPr spc="-75" dirty="0"/>
              <a:t>be</a:t>
            </a:r>
            <a:r>
              <a:rPr spc="50" dirty="0"/>
              <a:t> </a:t>
            </a:r>
            <a:r>
              <a:rPr spc="-35" dirty="0"/>
              <a:t>Used</a:t>
            </a:r>
            <a:endParaRPr spc="-35" dirty="0"/>
          </a:p>
        </p:txBody>
      </p:sp>
      <p:sp>
        <p:nvSpPr>
          <p:cNvPr id="6" name="object 6"/>
          <p:cNvSpPr/>
          <p:nvPr/>
        </p:nvSpPr>
        <p:spPr>
          <a:xfrm>
            <a:off x="8596617" y="413325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875" y="66738"/>
                </a:moveTo>
                <a:lnTo>
                  <a:pt x="128231" y="27838"/>
                </a:lnTo>
                <a:lnTo>
                  <a:pt x="94437" y="3632"/>
                </a:lnTo>
                <a:lnTo>
                  <a:pt x="76123" y="0"/>
                </a:lnTo>
                <a:lnTo>
                  <a:pt x="66738" y="0"/>
                </a:lnTo>
                <a:lnTo>
                  <a:pt x="27851" y="14643"/>
                </a:lnTo>
                <a:lnTo>
                  <a:pt x="3644" y="48425"/>
                </a:lnTo>
                <a:lnTo>
                  <a:pt x="0" y="66738"/>
                </a:lnTo>
                <a:lnTo>
                  <a:pt x="0" y="76123"/>
                </a:lnTo>
                <a:lnTo>
                  <a:pt x="14643" y="115023"/>
                </a:lnTo>
                <a:lnTo>
                  <a:pt x="48425" y="139230"/>
                </a:lnTo>
                <a:lnTo>
                  <a:pt x="66738" y="142875"/>
                </a:lnTo>
                <a:lnTo>
                  <a:pt x="76123" y="142875"/>
                </a:lnTo>
                <a:lnTo>
                  <a:pt x="115023" y="128219"/>
                </a:lnTo>
                <a:lnTo>
                  <a:pt x="139230" y="94437"/>
                </a:lnTo>
                <a:lnTo>
                  <a:pt x="142875" y="76123"/>
                </a:lnTo>
                <a:lnTo>
                  <a:pt x="142875" y="71437"/>
                </a:lnTo>
                <a:lnTo>
                  <a:pt x="142875" y="66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96617" y="4676177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875" y="66738"/>
                </a:moveTo>
                <a:lnTo>
                  <a:pt x="128231" y="27838"/>
                </a:lnTo>
                <a:lnTo>
                  <a:pt x="94437" y="3632"/>
                </a:lnTo>
                <a:lnTo>
                  <a:pt x="76123" y="0"/>
                </a:lnTo>
                <a:lnTo>
                  <a:pt x="66738" y="0"/>
                </a:lnTo>
                <a:lnTo>
                  <a:pt x="27851" y="14643"/>
                </a:lnTo>
                <a:lnTo>
                  <a:pt x="3644" y="48425"/>
                </a:lnTo>
                <a:lnTo>
                  <a:pt x="0" y="66738"/>
                </a:lnTo>
                <a:lnTo>
                  <a:pt x="0" y="76123"/>
                </a:lnTo>
                <a:lnTo>
                  <a:pt x="14643" y="115023"/>
                </a:lnTo>
                <a:lnTo>
                  <a:pt x="48425" y="139230"/>
                </a:lnTo>
                <a:lnTo>
                  <a:pt x="66738" y="142875"/>
                </a:lnTo>
                <a:lnTo>
                  <a:pt x="76123" y="142875"/>
                </a:lnTo>
                <a:lnTo>
                  <a:pt x="115023" y="128219"/>
                </a:lnTo>
                <a:lnTo>
                  <a:pt x="139230" y="94437"/>
                </a:lnTo>
                <a:lnTo>
                  <a:pt x="142875" y="76123"/>
                </a:lnTo>
                <a:lnTo>
                  <a:pt x="142875" y="71437"/>
                </a:lnTo>
                <a:lnTo>
                  <a:pt x="142875" y="66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596617" y="5228627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875" y="66738"/>
                </a:moveTo>
                <a:lnTo>
                  <a:pt x="128231" y="27838"/>
                </a:lnTo>
                <a:lnTo>
                  <a:pt x="94437" y="3632"/>
                </a:lnTo>
                <a:lnTo>
                  <a:pt x="76123" y="0"/>
                </a:lnTo>
                <a:lnTo>
                  <a:pt x="66738" y="0"/>
                </a:lnTo>
                <a:lnTo>
                  <a:pt x="27851" y="14643"/>
                </a:lnTo>
                <a:lnTo>
                  <a:pt x="3644" y="48425"/>
                </a:lnTo>
                <a:lnTo>
                  <a:pt x="0" y="66738"/>
                </a:lnTo>
                <a:lnTo>
                  <a:pt x="0" y="76123"/>
                </a:lnTo>
                <a:lnTo>
                  <a:pt x="14643" y="115023"/>
                </a:lnTo>
                <a:lnTo>
                  <a:pt x="48425" y="139230"/>
                </a:lnTo>
                <a:lnTo>
                  <a:pt x="66738" y="142875"/>
                </a:lnTo>
                <a:lnTo>
                  <a:pt x="76123" y="142875"/>
                </a:lnTo>
                <a:lnTo>
                  <a:pt x="115023" y="128219"/>
                </a:lnTo>
                <a:lnTo>
                  <a:pt x="139230" y="94437"/>
                </a:lnTo>
                <a:lnTo>
                  <a:pt x="142875" y="76123"/>
                </a:lnTo>
                <a:lnTo>
                  <a:pt x="142875" y="71437"/>
                </a:lnTo>
                <a:lnTo>
                  <a:pt x="142875" y="66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596617" y="5771552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875" y="66738"/>
                </a:moveTo>
                <a:lnTo>
                  <a:pt x="128231" y="27838"/>
                </a:lnTo>
                <a:lnTo>
                  <a:pt x="94437" y="3632"/>
                </a:lnTo>
                <a:lnTo>
                  <a:pt x="76123" y="0"/>
                </a:lnTo>
                <a:lnTo>
                  <a:pt x="66738" y="0"/>
                </a:lnTo>
                <a:lnTo>
                  <a:pt x="27851" y="14643"/>
                </a:lnTo>
                <a:lnTo>
                  <a:pt x="3644" y="48425"/>
                </a:lnTo>
                <a:lnTo>
                  <a:pt x="0" y="66738"/>
                </a:lnTo>
                <a:lnTo>
                  <a:pt x="0" y="76123"/>
                </a:lnTo>
                <a:lnTo>
                  <a:pt x="14643" y="115023"/>
                </a:lnTo>
                <a:lnTo>
                  <a:pt x="48425" y="139230"/>
                </a:lnTo>
                <a:lnTo>
                  <a:pt x="66738" y="142875"/>
                </a:lnTo>
                <a:lnTo>
                  <a:pt x="76123" y="142875"/>
                </a:lnTo>
                <a:lnTo>
                  <a:pt x="115023" y="128219"/>
                </a:lnTo>
                <a:lnTo>
                  <a:pt x="139230" y="94437"/>
                </a:lnTo>
                <a:lnTo>
                  <a:pt x="142875" y="76123"/>
                </a:lnTo>
                <a:lnTo>
                  <a:pt x="142875" y="71437"/>
                </a:lnTo>
                <a:lnTo>
                  <a:pt x="142875" y="66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932476" y="3879369"/>
            <a:ext cx="6655434" cy="221678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45"/>
              </a:spcBef>
            </a:pPr>
            <a:r>
              <a:rPr sz="3550" spc="-35" dirty="0">
                <a:latin typeface="Verdana" panose="020B0604030504040204"/>
                <a:cs typeface="Verdana" panose="020B0604030504040204"/>
              </a:rPr>
              <a:t>Frontend:</a:t>
            </a:r>
            <a:r>
              <a:rPr sz="3550" spc="-320" dirty="0">
                <a:latin typeface="Verdana" panose="020B0604030504040204"/>
                <a:cs typeface="Verdana" panose="020B0604030504040204"/>
              </a:rPr>
              <a:t> </a:t>
            </a:r>
            <a:r>
              <a:rPr sz="3550" spc="45" dirty="0">
                <a:latin typeface="Verdana" panose="020B0604030504040204"/>
                <a:cs typeface="Verdana" panose="020B0604030504040204"/>
              </a:rPr>
              <a:t>React</a:t>
            </a:r>
            <a:r>
              <a:rPr sz="3550" spc="-320" dirty="0">
                <a:latin typeface="Verdana" panose="020B0604030504040204"/>
                <a:cs typeface="Verdana" panose="020B0604030504040204"/>
              </a:rPr>
              <a:t> </a:t>
            </a:r>
            <a:r>
              <a:rPr sz="3550" spc="-170" dirty="0">
                <a:latin typeface="Verdana" panose="020B0604030504040204"/>
                <a:cs typeface="Verdana" panose="020B0604030504040204"/>
              </a:rPr>
              <a:t>Js,</a:t>
            </a:r>
            <a:r>
              <a:rPr sz="3550" spc="-315" dirty="0">
                <a:latin typeface="Verdana" panose="020B0604030504040204"/>
                <a:cs typeface="Verdana" panose="020B0604030504040204"/>
              </a:rPr>
              <a:t> </a:t>
            </a:r>
            <a:r>
              <a:rPr sz="3550" spc="35" dirty="0">
                <a:latin typeface="Verdana" panose="020B0604030504040204"/>
                <a:cs typeface="Verdana" panose="020B0604030504040204"/>
              </a:rPr>
              <a:t>Bootstrap </a:t>
            </a:r>
            <a:r>
              <a:rPr sz="3550" spc="-1235" dirty="0">
                <a:latin typeface="Verdana" panose="020B0604030504040204"/>
                <a:cs typeface="Verdana" panose="020B0604030504040204"/>
              </a:rPr>
              <a:t> </a:t>
            </a:r>
            <a:r>
              <a:rPr sz="3550" spc="235" dirty="0">
                <a:latin typeface="Verdana" panose="020B0604030504040204"/>
                <a:cs typeface="Verdana" panose="020B0604030504040204"/>
              </a:rPr>
              <a:t>B</a:t>
            </a:r>
            <a:r>
              <a:rPr sz="3550" spc="-35" dirty="0">
                <a:latin typeface="Verdana" panose="020B0604030504040204"/>
                <a:cs typeface="Verdana" panose="020B0604030504040204"/>
              </a:rPr>
              <a:t>a</a:t>
            </a:r>
            <a:r>
              <a:rPr sz="3550" spc="114" dirty="0">
                <a:latin typeface="Verdana" panose="020B0604030504040204"/>
                <a:cs typeface="Verdana" panose="020B0604030504040204"/>
              </a:rPr>
              <a:t>c</a:t>
            </a:r>
            <a:r>
              <a:rPr sz="3550" spc="-45" dirty="0">
                <a:latin typeface="Verdana" panose="020B0604030504040204"/>
                <a:cs typeface="Verdana" panose="020B0604030504040204"/>
              </a:rPr>
              <a:t>k</a:t>
            </a:r>
            <a:r>
              <a:rPr sz="3550" spc="20" dirty="0">
                <a:latin typeface="Verdana" panose="020B0604030504040204"/>
                <a:cs typeface="Verdana" panose="020B0604030504040204"/>
              </a:rPr>
              <a:t>e</a:t>
            </a:r>
            <a:r>
              <a:rPr sz="3550" spc="160" dirty="0">
                <a:latin typeface="Verdana" panose="020B0604030504040204"/>
                <a:cs typeface="Verdana" panose="020B0604030504040204"/>
              </a:rPr>
              <a:t>n</a:t>
            </a:r>
            <a:r>
              <a:rPr sz="3550" spc="185" dirty="0">
                <a:latin typeface="Verdana" panose="020B0604030504040204"/>
                <a:cs typeface="Verdana" panose="020B0604030504040204"/>
              </a:rPr>
              <a:t>d</a:t>
            </a:r>
            <a:r>
              <a:rPr sz="3550" spc="-860" dirty="0">
                <a:latin typeface="Verdana" panose="020B0604030504040204"/>
                <a:cs typeface="Verdana" panose="020B0604030504040204"/>
              </a:rPr>
              <a:t>:</a:t>
            </a:r>
            <a:r>
              <a:rPr sz="3550" spc="-320" dirty="0">
                <a:latin typeface="Verdana" panose="020B0604030504040204"/>
                <a:cs typeface="Verdana" panose="020B0604030504040204"/>
              </a:rPr>
              <a:t> </a:t>
            </a:r>
            <a:r>
              <a:rPr sz="3550" spc="155" dirty="0">
                <a:latin typeface="Verdana" panose="020B0604030504040204"/>
                <a:cs typeface="Verdana" panose="020B0604030504040204"/>
              </a:rPr>
              <a:t>J</a:t>
            </a:r>
            <a:r>
              <a:rPr sz="3550" spc="-80" dirty="0">
                <a:latin typeface="Verdana" panose="020B0604030504040204"/>
                <a:cs typeface="Verdana" panose="020B0604030504040204"/>
              </a:rPr>
              <a:t>a</a:t>
            </a:r>
            <a:r>
              <a:rPr sz="3550" spc="-240" dirty="0">
                <a:latin typeface="Verdana" panose="020B0604030504040204"/>
                <a:cs typeface="Verdana" panose="020B0604030504040204"/>
              </a:rPr>
              <a:t>v</a:t>
            </a:r>
            <a:r>
              <a:rPr sz="355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3550" spc="-320" dirty="0">
                <a:latin typeface="Verdana" panose="020B0604030504040204"/>
                <a:cs typeface="Verdana" panose="020B0604030504040204"/>
              </a:rPr>
              <a:t> </a:t>
            </a:r>
            <a:r>
              <a:rPr sz="3550" spc="-450" dirty="0">
                <a:latin typeface="Verdana" panose="020B0604030504040204"/>
                <a:cs typeface="Verdana" panose="020B0604030504040204"/>
              </a:rPr>
              <a:t>(</a:t>
            </a:r>
            <a:r>
              <a:rPr sz="3550" spc="-250" dirty="0">
                <a:latin typeface="Verdana" panose="020B0604030504040204"/>
                <a:cs typeface="Verdana" panose="020B0604030504040204"/>
              </a:rPr>
              <a:t>S</a:t>
            </a:r>
            <a:r>
              <a:rPr sz="3550" spc="185" dirty="0">
                <a:latin typeface="Verdana" panose="020B0604030504040204"/>
                <a:cs typeface="Verdana" panose="020B0604030504040204"/>
              </a:rPr>
              <a:t>p</a:t>
            </a:r>
            <a:r>
              <a:rPr sz="3550" spc="-125" dirty="0">
                <a:latin typeface="Verdana" panose="020B0604030504040204"/>
                <a:cs typeface="Verdana" panose="020B0604030504040204"/>
              </a:rPr>
              <a:t>r</a:t>
            </a:r>
            <a:r>
              <a:rPr sz="355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3550" spc="160" dirty="0">
                <a:latin typeface="Verdana" panose="020B0604030504040204"/>
                <a:cs typeface="Verdana" panose="020B0604030504040204"/>
              </a:rPr>
              <a:t>n</a:t>
            </a:r>
            <a:r>
              <a:rPr sz="3550" spc="220" dirty="0">
                <a:latin typeface="Verdana" panose="020B0604030504040204"/>
                <a:cs typeface="Verdana" panose="020B0604030504040204"/>
              </a:rPr>
              <a:t>g</a:t>
            </a:r>
            <a:r>
              <a:rPr sz="3550" spc="-320" dirty="0">
                <a:latin typeface="Verdana" panose="020B0604030504040204"/>
                <a:cs typeface="Verdana" panose="020B0604030504040204"/>
              </a:rPr>
              <a:t> </a:t>
            </a:r>
            <a:r>
              <a:rPr sz="3550" spc="235" dirty="0">
                <a:latin typeface="Verdana" panose="020B0604030504040204"/>
                <a:cs typeface="Verdana" panose="020B0604030504040204"/>
              </a:rPr>
              <a:t>B</a:t>
            </a:r>
            <a:r>
              <a:rPr sz="3550" spc="65" dirty="0">
                <a:latin typeface="Verdana" panose="020B0604030504040204"/>
                <a:cs typeface="Verdana" panose="020B0604030504040204"/>
              </a:rPr>
              <a:t>oo</a:t>
            </a:r>
            <a:r>
              <a:rPr sz="355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3550" spc="-380" dirty="0">
                <a:latin typeface="Verdana" panose="020B0604030504040204"/>
                <a:cs typeface="Verdana" panose="020B0604030504040204"/>
              </a:rPr>
              <a:t>)  </a:t>
            </a:r>
            <a:r>
              <a:rPr sz="3550" spc="190" dirty="0">
                <a:latin typeface="Verdana" panose="020B0604030504040204"/>
                <a:cs typeface="Verdana" panose="020B0604030504040204"/>
              </a:rPr>
              <a:t>D</a:t>
            </a:r>
            <a:r>
              <a:rPr sz="355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55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355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550" spc="175" dirty="0">
                <a:latin typeface="Verdana" panose="020B0604030504040204"/>
                <a:cs typeface="Verdana" panose="020B0604030504040204"/>
              </a:rPr>
              <a:t>b</a:t>
            </a:r>
            <a:r>
              <a:rPr sz="355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550" spc="-120" dirty="0">
                <a:latin typeface="Verdana" panose="020B0604030504040204"/>
                <a:cs typeface="Verdana" panose="020B0604030504040204"/>
              </a:rPr>
              <a:t>s</a:t>
            </a:r>
            <a:r>
              <a:rPr sz="3550" spc="20" dirty="0">
                <a:latin typeface="Verdana" panose="020B0604030504040204"/>
                <a:cs typeface="Verdana" panose="020B0604030504040204"/>
              </a:rPr>
              <a:t>e</a:t>
            </a:r>
            <a:r>
              <a:rPr sz="3550" spc="-860" dirty="0">
                <a:latin typeface="Verdana" panose="020B0604030504040204"/>
                <a:cs typeface="Verdana" panose="020B0604030504040204"/>
              </a:rPr>
              <a:t>:</a:t>
            </a:r>
            <a:r>
              <a:rPr sz="3550" spc="-320" dirty="0">
                <a:latin typeface="Verdana" panose="020B0604030504040204"/>
                <a:cs typeface="Verdana" panose="020B0604030504040204"/>
              </a:rPr>
              <a:t> </a:t>
            </a:r>
            <a:r>
              <a:rPr sz="3550" spc="390" dirty="0">
                <a:latin typeface="Verdana" panose="020B0604030504040204"/>
                <a:cs typeface="Verdana" panose="020B0604030504040204"/>
              </a:rPr>
              <a:t>M</a:t>
            </a:r>
            <a:r>
              <a:rPr sz="3550" spc="-210" dirty="0">
                <a:latin typeface="Verdana" panose="020B0604030504040204"/>
                <a:cs typeface="Verdana" panose="020B0604030504040204"/>
              </a:rPr>
              <a:t>y</a:t>
            </a:r>
            <a:r>
              <a:rPr sz="3550" spc="-250" dirty="0">
                <a:latin typeface="Verdana" panose="020B0604030504040204"/>
                <a:cs typeface="Verdana" panose="020B0604030504040204"/>
              </a:rPr>
              <a:t>S</a:t>
            </a:r>
            <a:r>
              <a:rPr sz="3550" spc="175" dirty="0">
                <a:latin typeface="Verdana" panose="020B0604030504040204"/>
                <a:cs typeface="Verdana" panose="020B0604030504040204"/>
              </a:rPr>
              <a:t>Q</a:t>
            </a:r>
            <a:r>
              <a:rPr sz="3550" spc="110" dirty="0">
                <a:latin typeface="Verdana" panose="020B0604030504040204"/>
                <a:cs typeface="Verdana" panose="020B0604030504040204"/>
              </a:rPr>
              <a:t>L</a:t>
            </a:r>
            <a:endParaRPr sz="3550" spc="11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1000"/>
              </a:lnSpc>
              <a:spcBef>
                <a:spcPts val="45"/>
              </a:spcBef>
            </a:pPr>
            <a:r>
              <a:rPr lang="en-IN" sz="3550">
                <a:latin typeface="Verdana" panose="020B0604030504040204"/>
                <a:cs typeface="Verdana" panose="020B0604030504040204"/>
              </a:rPr>
              <a:t>Payment Gateway: Paypal</a:t>
            </a:r>
            <a:endParaRPr lang="en-IN" sz="35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500" y="234967"/>
            <a:ext cx="3764279" cy="7912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0" spc="-50" dirty="0">
                <a:solidFill>
                  <a:srgbClr val="FFFFFF"/>
                </a:solidFill>
              </a:rPr>
              <a:t>Key</a:t>
            </a:r>
            <a:r>
              <a:rPr sz="5000" spc="-130" dirty="0">
                <a:solidFill>
                  <a:srgbClr val="FFFFFF"/>
                </a:solidFill>
              </a:rPr>
              <a:t> </a:t>
            </a:r>
            <a:r>
              <a:rPr sz="5000" spc="35" dirty="0">
                <a:solidFill>
                  <a:srgbClr val="FFFFFF"/>
                </a:solidFill>
              </a:rPr>
              <a:t>Modules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02411" y="243796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84543"/>
                </a:moveTo>
                <a:lnTo>
                  <a:pt x="169037" y="45161"/>
                </a:lnTo>
                <a:lnTo>
                  <a:pt x="135826" y="11950"/>
                </a:lnTo>
                <a:lnTo>
                  <a:pt x="96431" y="0"/>
                </a:lnTo>
                <a:lnTo>
                  <a:pt x="84556" y="0"/>
                </a:lnTo>
                <a:lnTo>
                  <a:pt x="45161" y="11950"/>
                </a:lnTo>
                <a:lnTo>
                  <a:pt x="11950" y="45161"/>
                </a:lnTo>
                <a:lnTo>
                  <a:pt x="0" y="84543"/>
                </a:lnTo>
                <a:lnTo>
                  <a:pt x="0" y="96431"/>
                </a:lnTo>
                <a:lnTo>
                  <a:pt x="11950" y="135826"/>
                </a:lnTo>
                <a:lnTo>
                  <a:pt x="45161" y="169024"/>
                </a:lnTo>
                <a:lnTo>
                  <a:pt x="84556" y="180975"/>
                </a:lnTo>
                <a:lnTo>
                  <a:pt x="96431" y="180975"/>
                </a:lnTo>
                <a:lnTo>
                  <a:pt x="135826" y="169024"/>
                </a:lnTo>
                <a:lnTo>
                  <a:pt x="169037" y="135826"/>
                </a:lnTo>
                <a:lnTo>
                  <a:pt x="180975" y="96431"/>
                </a:lnTo>
                <a:lnTo>
                  <a:pt x="180975" y="90487"/>
                </a:lnTo>
                <a:lnTo>
                  <a:pt x="180975" y="845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2411" y="378099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84543"/>
                </a:moveTo>
                <a:lnTo>
                  <a:pt x="169037" y="45161"/>
                </a:lnTo>
                <a:lnTo>
                  <a:pt x="135826" y="11950"/>
                </a:lnTo>
                <a:lnTo>
                  <a:pt x="96431" y="0"/>
                </a:lnTo>
                <a:lnTo>
                  <a:pt x="84556" y="0"/>
                </a:lnTo>
                <a:lnTo>
                  <a:pt x="45161" y="11950"/>
                </a:lnTo>
                <a:lnTo>
                  <a:pt x="11950" y="45161"/>
                </a:lnTo>
                <a:lnTo>
                  <a:pt x="0" y="84543"/>
                </a:lnTo>
                <a:lnTo>
                  <a:pt x="0" y="96431"/>
                </a:lnTo>
                <a:lnTo>
                  <a:pt x="11950" y="135826"/>
                </a:lnTo>
                <a:lnTo>
                  <a:pt x="45161" y="169024"/>
                </a:lnTo>
                <a:lnTo>
                  <a:pt x="84556" y="180975"/>
                </a:lnTo>
                <a:lnTo>
                  <a:pt x="96431" y="180975"/>
                </a:lnTo>
                <a:lnTo>
                  <a:pt x="135826" y="169024"/>
                </a:lnTo>
                <a:lnTo>
                  <a:pt x="169037" y="135826"/>
                </a:lnTo>
                <a:lnTo>
                  <a:pt x="180975" y="96431"/>
                </a:lnTo>
                <a:lnTo>
                  <a:pt x="180975" y="90487"/>
                </a:lnTo>
                <a:lnTo>
                  <a:pt x="180975" y="845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2411" y="51240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84543"/>
                </a:moveTo>
                <a:lnTo>
                  <a:pt x="169037" y="45161"/>
                </a:lnTo>
                <a:lnTo>
                  <a:pt x="135826" y="11950"/>
                </a:lnTo>
                <a:lnTo>
                  <a:pt x="96431" y="0"/>
                </a:lnTo>
                <a:lnTo>
                  <a:pt x="84556" y="0"/>
                </a:lnTo>
                <a:lnTo>
                  <a:pt x="45161" y="11950"/>
                </a:lnTo>
                <a:lnTo>
                  <a:pt x="11950" y="45161"/>
                </a:lnTo>
                <a:lnTo>
                  <a:pt x="0" y="84543"/>
                </a:lnTo>
                <a:lnTo>
                  <a:pt x="0" y="96431"/>
                </a:lnTo>
                <a:lnTo>
                  <a:pt x="11950" y="135826"/>
                </a:lnTo>
                <a:lnTo>
                  <a:pt x="45161" y="169024"/>
                </a:lnTo>
                <a:lnTo>
                  <a:pt x="84556" y="180975"/>
                </a:lnTo>
                <a:lnTo>
                  <a:pt x="96431" y="180975"/>
                </a:lnTo>
                <a:lnTo>
                  <a:pt x="135826" y="169024"/>
                </a:lnTo>
                <a:lnTo>
                  <a:pt x="169037" y="135826"/>
                </a:lnTo>
                <a:lnTo>
                  <a:pt x="180975" y="96431"/>
                </a:lnTo>
                <a:lnTo>
                  <a:pt x="180975" y="90487"/>
                </a:lnTo>
                <a:lnTo>
                  <a:pt x="180975" y="845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2411" y="646704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84543"/>
                </a:moveTo>
                <a:lnTo>
                  <a:pt x="169037" y="45161"/>
                </a:lnTo>
                <a:lnTo>
                  <a:pt x="135826" y="11950"/>
                </a:lnTo>
                <a:lnTo>
                  <a:pt x="96431" y="0"/>
                </a:lnTo>
                <a:lnTo>
                  <a:pt x="84556" y="0"/>
                </a:lnTo>
                <a:lnTo>
                  <a:pt x="45161" y="11950"/>
                </a:lnTo>
                <a:lnTo>
                  <a:pt x="11950" y="45161"/>
                </a:lnTo>
                <a:lnTo>
                  <a:pt x="0" y="84543"/>
                </a:lnTo>
                <a:lnTo>
                  <a:pt x="0" y="96431"/>
                </a:lnTo>
                <a:lnTo>
                  <a:pt x="11950" y="135826"/>
                </a:lnTo>
                <a:lnTo>
                  <a:pt x="45161" y="169024"/>
                </a:lnTo>
                <a:lnTo>
                  <a:pt x="84556" y="180975"/>
                </a:lnTo>
                <a:lnTo>
                  <a:pt x="96431" y="180975"/>
                </a:lnTo>
                <a:lnTo>
                  <a:pt x="135826" y="169024"/>
                </a:lnTo>
                <a:lnTo>
                  <a:pt x="169037" y="135826"/>
                </a:lnTo>
                <a:lnTo>
                  <a:pt x="180975" y="96431"/>
                </a:lnTo>
                <a:lnTo>
                  <a:pt x="180975" y="90487"/>
                </a:lnTo>
                <a:lnTo>
                  <a:pt x="180975" y="845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02411" y="780054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84543"/>
                </a:moveTo>
                <a:lnTo>
                  <a:pt x="169037" y="45161"/>
                </a:lnTo>
                <a:lnTo>
                  <a:pt x="135826" y="11950"/>
                </a:lnTo>
                <a:lnTo>
                  <a:pt x="96431" y="0"/>
                </a:lnTo>
                <a:lnTo>
                  <a:pt x="84556" y="0"/>
                </a:lnTo>
                <a:lnTo>
                  <a:pt x="45161" y="11950"/>
                </a:lnTo>
                <a:lnTo>
                  <a:pt x="11950" y="45161"/>
                </a:lnTo>
                <a:lnTo>
                  <a:pt x="0" y="84543"/>
                </a:lnTo>
                <a:lnTo>
                  <a:pt x="0" y="96431"/>
                </a:lnTo>
                <a:lnTo>
                  <a:pt x="11950" y="135826"/>
                </a:lnTo>
                <a:lnTo>
                  <a:pt x="45161" y="169024"/>
                </a:lnTo>
                <a:lnTo>
                  <a:pt x="84556" y="180975"/>
                </a:lnTo>
                <a:lnTo>
                  <a:pt x="96431" y="180975"/>
                </a:lnTo>
                <a:lnTo>
                  <a:pt x="135826" y="169024"/>
                </a:lnTo>
                <a:lnTo>
                  <a:pt x="169037" y="135826"/>
                </a:lnTo>
                <a:lnTo>
                  <a:pt x="180975" y="96431"/>
                </a:lnTo>
                <a:lnTo>
                  <a:pt x="180975" y="90487"/>
                </a:lnTo>
                <a:lnTo>
                  <a:pt x="180975" y="845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02411" y="9143568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84543"/>
                </a:moveTo>
                <a:lnTo>
                  <a:pt x="169037" y="45161"/>
                </a:lnTo>
                <a:lnTo>
                  <a:pt x="135826" y="11950"/>
                </a:lnTo>
                <a:lnTo>
                  <a:pt x="96431" y="0"/>
                </a:lnTo>
                <a:lnTo>
                  <a:pt x="84556" y="0"/>
                </a:lnTo>
                <a:lnTo>
                  <a:pt x="45161" y="11950"/>
                </a:lnTo>
                <a:lnTo>
                  <a:pt x="11950" y="45161"/>
                </a:lnTo>
                <a:lnTo>
                  <a:pt x="0" y="84543"/>
                </a:lnTo>
                <a:lnTo>
                  <a:pt x="0" y="96431"/>
                </a:lnTo>
                <a:lnTo>
                  <a:pt x="11950" y="135826"/>
                </a:lnTo>
                <a:lnTo>
                  <a:pt x="45161" y="169024"/>
                </a:lnTo>
                <a:lnTo>
                  <a:pt x="84556" y="180975"/>
                </a:lnTo>
                <a:lnTo>
                  <a:pt x="96431" y="180975"/>
                </a:lnTo>
                <a:lnTo>
                  <a:pt x="135826" y="169024"/>
                </a:lnTo>
                <a:lnTo>
                  <a:pt x="169037" y="135826"/>
                </a:lnTo>
                <a:lnTo>
                  <a:pt x="180975" y="96431"/>
                </a:lnTo>
                <a:lnTo>
                  <a:pt x="180975" y="90487"/>
                </a:lnTo>
                <a:lnTo>
                  <a:pt x="180975" y="845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12544" y="2387165"/>
            <a:ext cx="11709400" cy="7096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2400" b="1" spc="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Registration</a:t>
            </a:r>
            <a:r>
              <a:rPr sz="2400" b="1" spc="3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b="1" spc="3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Authentication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Allow</a:t>
            </a:r>
            <a:r>
              <a:rPr sz="2400" spc="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users</a:t>
            </a:r>
            <a:r>
              <a:rPr sz="2400" spc="2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accounts</a:t>
            </a:r>
            <a:r>
              <a:rPr sz="2400" spc="2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70"/>
              </a:spcBef>
            </a:pP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easier</a:t>
            </a:r>
            <a:r>
              <a:rPr sz="24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bookings.Secure</a:t>
            </a:r>
            <a:r>
              <a:rPr sz="24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login</a:t>
            </a:r>
            <a:r>
              <a:rPr sz="24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through</a:t>
            </a:r>
            <a:r>
              <a:rPr sz="24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email</a:t>
            </a:r>
            <a:r>
              <a:rPr sz="24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social</a:t>
            </a:r>
            <a:r>
              <a:rPr sz="24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media.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82000"/>
              </a:lnSpc>
              <a:spcBef>
                <a:spcPts val="75"/>
              </a:spcBef>
            </a:pPr>
            <a:r>
              <a:rPr sz="2400" b="1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Search</a:t>
            </a:r>
            <a:r>
              <a:rPr sz="2400" b="1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b="1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Filters</a:t>
            </a:r>
            <a:r>
              <a:rPr sz="24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Users</a:t>
            </a: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reﬁne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searches</a:t>
            </a: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dates,</a:t>
            </a: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location,</a:t>
            </a: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3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ili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-3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82000"/>
              </a:lnSpc>
              <a:spcBef>
                <a:spcPts val="75"/>
              </a:spcBef>
              <a:tabLst>
                <a:tab pos="1080770" algn="l"/>
                <a:tab pos="2528570" algn="l"/>
                <a:tab pos="3357245" algn="l"/>
                <a:tab pos="4730115" algn="l"/>
                <a:tab pos="5483860" algn="l"/>
                <a:tab pos="6634480" algn="l"/>
                <a:tab pos="7533640" algn="l"/>
                <a:tab pos="8945880" algn="l"/>
                <a:tab pos="11102340" algn="l"/>
              </a:tabLst>
            </a:pPr>
            <a:r>
              <a:rPr sz="2400" b="1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b="1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b="1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b="1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b="1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b="1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b="1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b="1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b="1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b="1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b="1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b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b="1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b="1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b="1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b="1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b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b="1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b="1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b="1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b="1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b="1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b="1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b="1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400" b="1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5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3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3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2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3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3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82000"/>
              </a:lnSpc>
              <a:spcBef>
                <a:spcPts val="75"/>
              </a:spcBef>
            </a:pPr>
            <a:r>
              <a:rPr sz="2400" b="1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Room</a:t>
            </a:r>
            <a:r>
              <a:rPr sz="2400" b="1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Selection</a:t>
            </a:r>
            <a:r>
              <a:rPr sz="2400" b="1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b="1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Booking</a:t>
            </a:r>
            <a:r>
              <a:rPr sz="24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Users</a:t>
            </a:r>
            <a:r>
              <a:rPr sz="24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select</a:t>
            </a:r>
            <a:r>
              <a:rPr sz="24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various</a:t>
            </a:r>
            <a:r>
              <a:rPr sz="24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room</a:t>
            </a:r>
            <a:r>
              <a:rPr sz="2400" spc="-20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prices.</a:t>
            </a:r>
            <a:r>
              <a:rPr sz="24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Seamless</a:t>
            </a:r>
            <a:r>
              <a:rPr sz="24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booking</a:t>
            </a:r>
            <a:r>
              <a:rPr sz="24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r>
              <a:rPr sz="24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email</a:t>
            </a:r>
            <a:r>
              <a:rPr sz="24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conﬁrmation.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5320"/>
              </a:lnSpc>
              <a:spcBef>
                <a:spcPts val="510"/>
              </a:spcBef>
            </a:pPr>
            <a:r>
              <a:rPr sz="2400" b="1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2400" b="1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Proﬁles</a:t>
            </a:r>
            <a:r>
              <a:rPr sz="2400" b="1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b="1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Preferences</a:t>
            </a:r>
            <a:r>
              <a:rPr sz="2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Users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proﬁles,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view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booking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history, </a:t>
            </a:r>
            <a:r>
              <a:rPr sz="2400" spc="-8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24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preferences.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00" b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b="1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b="1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b="1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b="1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b="1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b="1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b="1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b="1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b="1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b="1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b="1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b="1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ss</a:t>
            </a:r>
            <a:r>
              <a:rPr sz="2400" b="1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b="1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b="1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5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1495" y="3768725"/>
            <a:ext cx="9957435" cy="2199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200" spc="765" dirty="0">
                <a:solidFill>
                  <a:srgbClr val="FFFFFF"/>
                </a:solidFill>
              </a:rPr>
              <a:t>T</a:t>
            </a:r>
            <a:r>
              <a:rPr sz="14200" spc="360" dirty="0">
                <a:solidFill>
                  <a:srgbClr val="FFFFFF"/>
                </a:solidFill>
              </a:rPr>
              <a:t>h</a:t>
            </a:r>
            <a:r>
              <a:rPr sz="14200" spc="-55" dirty="0">
                <a:solidFill>
                  <a:srgbClr val="FFFFFF"/>
                </a:solidFill>
              </a:rPr>
              <a:t>a</a:t>
            </a:r>
            <a:r>
              <a:rPr sz="14200" spc="305" dirty="0">
                <a:solidFill>
                  <a:srgbClr val="FFFFFF"/>
                </a:solidFill>
              </a:rPr>
              <a:t>n</a:t>
            </a:r>
            <a:r>
              <a:rPr sz="14200" spc="245" dirty="0">
                <a:solidFill>
                  <a:srgbClr val="FFFFFF"/>
                </a:solidFill>
              </a:rPr>
              <a:t>k</a:t>
            </a:r>
            <a:r>
              <a:rPr lang="en-IN" sz="14200" spc="245" dirty="0">
                <a:solidFill>
                  <a:srgbClr val="FFFFFF"/>
                </a:solidFill>
              </a:rPr>
              <a:t> You</a:t>
            </a:r>
            <a:r>
              <a:rPr sz="14200" spc="-409" dirty="0">
                <a:solidFill>
                  <a:srgbClr val="FFFFFF"/>
                </a:solidFill>
              </a:rPr>
              <a:t>!</a:t>
            </a:r>
            <a:endParaRPr sz="14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1723</Words>
  <Application>WPS Presentation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Cambria</vt:lpstr>
      <vt:lpstr>Verdana</vt:lpstr>
      <vt:lpstr>Arial</vt:lpstr>
      <vt:lpstr>Calibri</vt:lpstr>
      <vt:lpstr>Trebuchet MS</vt:lpstr>
      <vt:lpstr>Microsoft YaHei</vt:lpstr>
      <vt:lpstr>Arial Unicode MS</vt:lpstr>
      <vt:lpstr>Calibri</vt:lpstr>
      <vt:lpstr>Office Theme</vt:lpstr>
      <vt:lpstr>An Overview of our  Hotel Reservation  System</vt:lpstr>
      <vt:lpstr>Introduction</vt:lpstr>
      <vt:lpstr>Web Application Overview</vt:lpstr>
      <vt:lpstr>How the System Works</vt:lpstr>
      <vt:lpstr>Technologies To be Used</vt:lpstr>
      <vt:lpstr>Key Modules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our  Hotel Reservation  System</dc:title>
  <dc:creator/>
  <cp:lastModifiedBy>Ajinkya</cp:lastModifiedBy>
  <cp:revision>3</cp:revision>
  <dcterms:created xsi:type="dcterms:W3CDTF">2023-08-15T04:41:22Z</dcterms:created>
  <dcterms:modified xsi:type="dcterms:W3CDTF">2023-08-15T04:42:16Z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55FC078C9168424DA7EEBE0CC8661513</vt:lpwstr>
  </property>
  <property fmtid="{D5CDD505-2E9C-101B-9397-08002B2CF9AE}" pid="3" name="KSOProductBuildVer">
    <vt:lpwstr>1033-11.2.0.11537</vt:lpwstr>
  </property>
</Properties>
</file>