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4" r:id="rId4"/>
    <p:sldId id="260" r:id="rId5"/>
    <p:sldId id="284" r:id="rId6"/>
    <p:sldId id="288" r:id="rId7"/>
    <p:sldId id="283" r:id="rId8"/>
    <p:sldId id="290" r:id="rId9"/>
    <p:sldId id="291" r:id="rId10"/>
    <p:sldId id="261" r:id="rId11"/>
    <p:sldId id="286" r:id="rId12"/>
    <p:sldId id="285" r:id="rId13"/>
    <p:sldId id="267" r:id="rId14"/>
    <p:sldId id="268" r:id="rId15"/>
    <p:sldId id="272" r:id="rId16"/>
    <p:sldId id="270" r:id="rId17"/>
    <p:sldId id="300" r:id="rId18"/>
    <p:sldId id="301" r:id="rId19"/>
    <p:sldId id="274" r:id="rId20"/>
    <p:sldId id="293" r:id="rId21"/>
    <p:sldId id="294" r:id="rId22"/>
    <p:sldId id="295" r:id="rId23"/>
    <p:sldId id="296" r:id="rId24"/>
    <p:sldId id="297" r:id="rId25"/>
    <p:sldId id="302" r:id="rId26"/>
    <p:sldId id="299" r:id="rId27"/>
    <p:sldId id="275" r:id="rId28"/>
    <p:sldId id="278" r:id="rId29"/>
    <p:sldId id="279" r:id="rId30"/>
    <p:sldId id="280" r:id="rId31"/>
    <p:sldId id="281" r:id="rId32"/>
    <p:sldId id="258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  <a:srgbClr val="000000"/>
    <a:srgbClr val="DEF4E5"/>
    <a:srgbClr val="00B0F0"/>
    <a:srgbClr val="FF0000"/>
    <a:srgbClr val="77777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88034" autoAdjust="0"/>
  </p:normalViewPr>
  <p:slideViewPr>
    <p:cSldViewPr snapToGrid="0">
      <p:cViewPr varScale="1">
        <p:scale>
          <a:sx n="36" d="100"/>
          <a:sy n="36" d="100"/>
        </p:scale>
        <p:origin x="1360" y="40"/>
      </p:cViewPr>
      <p:guideLst/>
    </p:cSldViewPr>
  </p:slideViewPr>
  <p:outlineViewPr>
    <p:cViewPr>
      <p:scale>
        <a:sx n="33" d="100"/>
        <a:sy n="33" d="100"/>
      </p:scale>
      <p:origin x="0" y="-67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Gatling" userId="cd9df03096e340b3" providerId="LiveId" clId="{38107EC1-FC9E-4E1C-A4E5-3E59A9A03B0F}"/>
    <pc:docChg chg="undo custSel addSld delSld modSld sldOrd">
      <pc:chgData name="George Gatling" userId="cd9df03096e340b3" providerId="LiveId" clId="{38107EC1-FC9E-4E1C-A4E5-3E59A9A03B0F}" dt="2017-12-14T04:27:22.324" v="18788" actId="1076"/>
      <pc:docMkLst>
        <pc:docMk/>
      </pc:docMkLst>
      <pc:sldChg chg="addSp delSp modSp modNotesTx">
        <pc:chgData name="George Gatling" userId="cd9df03096e340b3" providerId="LiveId" clId="{38107EC1-FC9E-4E1C-A4E5-3E59A9A03B0F}" dt="2017-12-12T20:43:13.271" v="14991" actId="5793"/>
        <pc:sldMkLst>
          <pc:docMk/>
          <pc:sldMk cId="1981236465" sldId="256"/>
        </pc:sldMkLst>
        <pc:spChg chg="del mod">
          <ac:chgData name="George Gatling" userId="cd9df03096e340b3" providerId="LiveId" clId="{38107EC1-FC9E-4E1C-A4E5-3E59A9A03B0F}" dt="2017-12-12T14:52:25.281" v="4095" actId="478"/>
          <ac:spMkLst>
            <pc:docMk/>
            <pc:sldMk cId="1981236465" sldId="256"/>
            <ac:spMk id="2" creationId="{5592DF86-BF8E-49D9-AC9E-9C05609FA376}"/>
          </ac:spMkLst>
        </pc:spChg>
        <pc:spChg chg="mod">
          <ac:chgData name="George Gatling" userId="cd9df03096e340b3" providerId="LiveId" clId="{38107EC1-FC9E-4E1C-A4E5-3E59A9A03B0F}" dt="2017-12-12T19:04:50.075" v="13626" actId="20577"/>
          <ac:spMkLst>
            <pc:docMk/>
            <pc:sldMk cId="1981236465" sldId="256"/>
            <ac:spMk id="3" creationId="{BE42F8F5-A004-4C71-A6BD-BDA43763EB35}"/>
          </ac:spMkLst>
        </pc:spChg>
        <pc:picChg chg="add del">
          <ac:chgData name="George Gatling" userId="cd9df03096e340b3" providerId="LiveId" clId="{38107EC1-FC9E-4E1C-A4E5-3E59A9A03B0F}" dt="2017-12-12T14:48:08.671" v="4077" actId="5793"/>
          <ac:picMkLst>
            <pc:docMk/>
            <pc:sldMk cId="1981236465" sldId="256"/>
            <ac:picMk id="4" creationId="{34B47BBE-1E6F-4433-941A-C7AA6ED195D5}"/>
          </ac:picMkLst>
        </pc:picChg>
        <pc:picChg chg="add mod">
          <ac:chgData name="George Gatling" userId="cd9df03096e340b3" providerId="LiveId" clId="{38107EC1-FC9E-4E1C-A4E5-3E59A9A03B0F}" dt="2017-12-12T14:57:38.572" v="4132" actId="1076"/>
          <ac:picMkLst>
            <pc:docMk/>
            <pc:sldMk cId="1981236465" sldId="256"/>
            <ac:picMk id="5" creationId="{226A7D7C-E909-4662-A7AC-98EC987F1F7E}"/>
          </ac:picMkLst>
        </pc:picChg>
        <pc:picChg chg="add mod">
          <ac:chgData name="George Gatling" userId="cd9df03096e340b3" providerId="LiveId" clId="{38107EC1-FC9E-4E1C-A4E5-3E59A9A03B0F}" dt="2017-12-12T14:57:30.295" v="4128" actId="1076"/>
          <ac:picMkLst>
            <pc:docMk/>
            <pc:sldMk cId="1981236465" sldId="256"/>
            <ac:picMk id="7" creationId="{4238D291-7997-49B8-AC3C-657310FD4261}"/>
          </ac:picMkLst>
        </pc:picChg>
        <pc:picChg chg="add mod">
          <ac:chgData name="George Gatling" userId="cd9df03096e340b3" providerId="LiveId" clId="{38107EC1-FC9E-4E1C-A4E5-3E59A9A03B0F}" dt="2017-12-12T14:57:27.230" v="4126" actId="1076"/>
          <ac:picMkLst>
            <pc:docMk/>
            <pc:sldMk cId="1981236465" sldId="256"/>
            <ac:picMk id="9" creationId="{434EEDD7-C08A-4EF0-89DB-ABB902107340}"/>
          </ac:picMkLst>
        </pc:picChg>
      </pc:sldChg>
      <pc:sldChg chg="addSp delSp modSp add del">
        <pc:chgData name="George Gatling" userId="cd9df03096e340b3" providerId="LiveId" clId="{38107EC1-FC9E-4E1C-A4E5-3E59A9A03B0F}" dt="2017-12-12T14:08:03.361" v="218" actId="2696"/>
        <pc:sldMkLst>
          <pc:docMk/>
          <pc:sldMk cId="71781606" sldId="257"/>
        </pc:sldMkLst>
        <pc:spChg chg="del">
          <ac:chgData name="George Gatling" userId="cd9df03096e340b3" providerId="LiveId" clId="{38107EC1-FC9E-4E1C-A4E5-3E59A9A03B0F}" dt="2017-12-08T20:35:35.921" v="131" actId="478"/>
          <ac:spMkLst>
            <pc:docMk/>
            <pc:sldMk cId="71781606" sldId="257"/>
            <ac:spMk id="2" creationId="{9EBF6909-115A-4A66-90E2-128208EC1810}"/>
          </ac:spMkLst>
        </pc:spChg>
        <pc:spChg chg="del">
          <ac:chgData name="George Gatling" userId="cd9df03096e340b3" providerId="LiveId" clId="{38107EC1-FC9E-4E1C-A4E5-3E59A9A03B0F}" dt="2017-12-08T20:35:35.921" v="131" actId="478"/>
          <ac:spMkLst>
            <pc:docMk/>
            <pc:sldMk cId="71781606" sldId="257"/>
            <ac:spMk id="3" creationId="{31BFD142-E32D-4215-A088-3358ABC5D1D5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4" creationId="{B8E87614-1325-4817-8EF8-F83EEC5FD791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5" creationId="{A7FF6545-533F-40CD-AA89-3CE710911627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6" creationId="{BA2B7DCF-93BD-4AAE-A8FF-3AF24380EA1E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7" creationId="{11C94573-D4D2-494B-A6E8-48B629EA08BB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8" creationId="{C8EFBF99-C333-453C-9EC1-3D0C1D838879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9" creationId="{8B670AD4-C028-4917-BC0F-0B3C01BCE743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10" creationId="{4A0CA11A-4DEF-4A0A-A7CF-1DC872E54C4F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11" creationId="{23608796-7E93-4E32-8043-C23C309204CC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12" creationId="{C36A760F-89E3-450E-BD1A-3A83A7B1D122}"/>
          </ac:spMkLst>
        </pc:spChg>
        <pc:spChg chg="add del">
          <ac:chgData name="George Gatling" userId="cd9df03096e340b3" providerId="LiveId" clId="{38107EC1-FC9E-4E1C-A4E5-3E59A9A03B0F}" dt="2017-12-08T20:36:22.117" v="153" actId="478"/>
          <ac:spMkLst>
            <pc:docMk/>
            <pc:sldMk cId="71781606" sldId="257"/>
            <ac:spMk id="13" creationId="{6C8B8BF4-0E99-4136-BF0C-31CA2B1D9957}"/>
          </ac:spMkLst>
        </pc:spChg>
        <pc:spChg chg="add del">
          <ac:chgData name="George Gatling" userId="cd9df03096e340b3" providerId="LiveId" clId="{38107EC1-FC9E-4E1C-A4E5-3E59A9A03B0F}" dt="2017-12-08T20:36:22.117" v="153" actId="478"/>
          <ac:spMkLst>
            <pc:docMk/>
            <pc:sldMk cId="71781606" sldId="257"/>
            <ac:spMk id="14" creationId="{25DCA069-CE73-4622-86BD-EF6E533A1EBF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15" creationId="{FFF0B4F5-2972-4957-AFCE-22C1B9CC28B5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16" creationId="{B41FC53C-6CEE-441F-90BB-42ECE97EE837}"/>
          </ac:spMkLst>
        </pc:spChg>
        <pc:spChg chg="add del mod">
          <ac:chgData name="George Gatling" userId="cd9df03096e340b3" providerId="LiveId" clId="{38107EC1-FC9E-4E1C-A4E5-3E59A9A03B0F}" dt="2017-12-12T14:07:57.587" v="217" actId="478"/>
          <ac:spMkLst>
            <pc:docMk/>
            <pc:sldMk cId="71781606" sldId="257"/>
            <ac:spMk id="17" creationId="{F05D169E-4B93-4EBF-A19C-C1908055A984}"/>
          </ac:spMkLst>
        </pc:spChg>
      </pc:sldChg>
      <pc:sldChg chg="addSp delSp modSp add modNotesTx">
        <pc:chgData name="George Gatling" userId="cd9df03096e340b3" providerId="LiveId" clId="{38107EC1-FC9E-4E1C-A4E5-3E59A9A03B0F}" dt="2017-12-12T20:46:24.433" v="15696" actId="20577"/>
        <pc:sldMkLst>
          <pc:docMk/>
          <pc:sldMk cId="2631513646" sldId="257"/>
        </pc:sldMkLst>
        <pc:spChg chg="mod">
          <ac:chgData name="George Gatling" userId="cd9df03096e340b3" providerId="LiveId" clId="{38107EC1-FC9E-4E1C-A4E5-3E59A9A03B0F}" dt="2017-12-12T14:57:57.104" v="4146" actId="20577"/>
          <ac:spMkLst>
            <pc:docMk/>
            <pc:sldMk cId="2631513646" sldId="257"/>
            <ac:spMk id="2" creationId="{AA9360F5-5CCF-4039-A54E-A821DC570FF6}"/>
          </ac:spMkLst>
        </pc:spChg>
        <pc:spChg chg="mod">
          <ac:chgData name="George Gatling" userId="cd9df03096e340b3" providerId="LiveId" clId="{38107EC1-FC9E-4E1C-A4E5-3E59A9A03B0F}" dt="2017-12-12T18:14:59.625" v="11974" actId="20577"/>
          <ac:spMkLst>
            <pc:docMk/>
            <pc:sldMk cId="2631513646" sldId="257"/>
            <ac:spMk id="3" creationId="{52F671C1-EB6C-4CBC-A732-D1DBF19B3EA3}"/>
          </ac:spMkLst>
        </pc:spChg>
        <pc:spChg chg="add mod">
          <ac:chgData name="George Gatling" userId="cd9df03096e340b3" providerId="LiveId" clId="{38107EC1-FC9E-4E1C-A4E5-3E59A9A03B0F}" dt="2017-12-12T18:15:06.930" v="11975" actId="20577"/>
          <ac:spMkLst>
            <pc:docMk/>
            <pc:sldMk cId="2631513646" sldId="257"/>
            <ac:spMk id="4" creationId="{FF69123A-D56D-4AC2-908E-D5B1951C42CF}"/>
          </ac:spMkLst>
        </pc:spChg>
        <pc:spChg chg="add del">
          <ac:chgData name="George Gatling" userId="cd9df03096e340b3" providerId="LiveId" clId="{38107EC1-FC9E-4E1C-A4E5-3E59A9A03B0F}" dt="2017-12-12T15:07:23.870" v="4368" actId="20577"/>
          <ac:spMkLst>
            <pc:docMk/>
            <pc:sldMk cId="2631513646" sldId="257"/>
            <ac:spMk id="5" creationId="{92FEFB60-2252-4568-A167-D235AB56D621}"/>
          </ac:spMkLst>
        </pc:spChg>
        <pc:picChg chg="add mod">
          <ac:chgData name="George Gatling" userId="cd9df03096e340b3" providerId="LiveId" clId="{38107EC1-FC9E-4E1C-A4E5-3E59A9A03B0F}" dt="2017-12-12T15:09:20.397" v="4385" actId="1076"/>
          <ac:picMkLst>
            <pc:docMk/>
            <pc:sldMk cId="2631513646" sldId="257"/>
            <ac:picMk id="7" creationId="{57894A88-EF94-417B-A466-F31100094409}"/>
          </ac:picMkLst>
        </pc:picChg>
      </pc:sldChg>
      <pc:sldChg chg="modSp add del">
        <pc:chgData name="George Gatling" userId="cd9df03096e340b3" providerId="LiveId" clId="{38107EC1-FC9E-4E1C-A4E5-3E59A9A03B0F}" dt="2017-12-12T14:08:29.146" v="224" actId="2696"/>
        <pc:sldMkLst>
          <pc:docMk/>
          <pc:sldMk cId="103593255" sldId="258"/>
        </pc:sldMkLst>
        <pc:spChg chg="mod">
          <ac:chgData name="George Gatling" userId="cd9df03096e340b3" providerId="LiveId" clId="{38107EC1-FC9E-4E1C-A4E5-3E59A9A03B0F}" dt="2017-12-12T14:08:27.998" v="223" actId="2696"/>
          <ac:spMkLst>
            <pc:docMk/>
            <pc:sldMk cId="103593255" sldId="258"/>
            <ac:spMk id="2" creationId="{8E008D05-0170-44DE-BE79-EA81D53FE8B0}"/>
          </ac:spMkLst>
        </pc:spChg>
      </pc:sldChg>
      <pc:sldChg chg="modSp add">
        <pc:chgData name="George Gatling" userId="cd9df03096e340b3" providerId="LiveId" clId="{38107EC1-FC9E-4E1C-A4E5-3E59A9A03B0F}" dt="2017-12-12T19:01:57.276" v="13420" actId="6549"/>
        <pc:sldMkLst>
          <pc:docMk/>
          <pc:sldMk cId="3109923761" sldId="258"/>
        </pc:sldMkLst>
        <pc:spChg chg="mod">
          <ac:chgData name="George Gatling" userId="cd9df03096e340b3" providerId="LiveId" clId="{38107EC1-FC9E-4E1C-A4E5-3E59A9A03B0F}" dt="2017-12-12T14:08:34.354" v="249" actId="20577"/>
          <ac:spMkLst>
            <pc:docMk/>
            <pc:sldMk cId="3109923761" sldId="258"/>
            <ac:spMk id="2" creationId="{6D427614-36CC-47D8-83E1-54EECCA59ADB}"/>
          </ac:spMkLst>
        </pc:spChg>
        <pc:spChg chg="mod">
          <ac:chgData name="George Gatling" userId="cd9df03096e340b3" providerId="LiveId" clId="{38107EC1-FC9E-4E1C-A4E5-3E59A9A03B0F}" dt="2017-12-12T19:01:57.276" v="13420" actId="6549"/>
          <ac:spMkLst>
            <pc:docMk/>
            <pc:sldMk cId="3109923761" sldId="258"/>
            <ac:spMk id="3" creationId="{57736E89-B563-405E-98E4-16FE6490F720}"/>
          </ac:spMkLst>
        </pc:spChg>
      </pc:sldChg>
      <pc:sldChg chg="addSp delSp modSp add">
        <pc:chgData name="George Gatling" userId="cd9df03096e340b3" providerId="LiveId" clId="{38107EC1-FC9E-4E1C-A4E5-3E59A9A03B0F}" dt="2017-12-12T22:22:23.170" v="18334" actId="1037"/>
        <pc:sldMkLst>
          <pc:docMk/>
          <pc:sldMk cId="3391151091" sldId="259"/>
        </pc:sldMkLst>
        <pc:spChg chg="mod">
          <ac:chgData name="George Gatling" userId="cd9df03096e340b3" providerId="LiveId" clId="{38107EC1-FC9E-4E1C-A4E5-3E59A9A03B0F}" dt="2017-12-12T14:09:08.831" v="329" actId="20577"/>
          <ac:spMkLst>
            <pc:docMk/>
            <pc:sldMk cId="3391151091" sldId="259"/>
            <ac:spMk id="2" creationId="{A916389E-5FE3-43D6-AEAD-FA532182BF33}"/>
          </ac:spMkLst>
        </pc:spChg>
        <pc:spChg chg="del mod">
          <ac:chgData name="George Gatling" userId="cd9df03096e340b3" providerId="LiveId" clId="{38107EC1-FC9E-4E1C-A4E5-3E59A9A03B0F}" dt="2017-12-12T18:59:01.532" v="13386" actId="478"/>
          <ac:spMkLst>
            <pc:docMk/>
            <pc:sldMk cId="3391151091" sldId="259"/>
            <ac:spMk id="3" creationId="{2A636C7A-89C0-414F-88AC-056E480E6C73}"/>
          </ac:spMkLst>
        </pc:spChg>
        <pc:spChg chg="add del mod">
          <ac:chgData name="George Gatling" userId="cd9df03096e340b3" providerId="LiveId" clId="{38107EC1-FC9E-4E1C-A4E5-3E59A9A03B0F}" dt="2017-12-12T22:22:07.461" v="18271" actId="478"/>
          <ac:spMkLst>
            <pc:docMk/>
            <pc:sldMk cId="3391151091" sldId="259"/>
            <ac:spMk id="11" creationId="{4F8467D2-239D-435A-8BE3-9C2890CE764D}"/>
          </ac:spMkLst>
        </pc:spChg>
        <pc:picChg chg="add mod">
          <ac:chgData name="George Gatling" userId="cd9df03096e340b3" providerId="LiveId" clId="{38107EC1-FC9E-4E1C-A4E5-3E59A9A03B0F}" dt="2017-12-12T22:22:23.170" v="18334" actId="1037"/>
          <ac:picMkLst>
            <pc:docMk/>
            <pc:sldMk cId="3391151091" sldId="259"/>
            <ac:picMk id="4" creationId="{68E46746-FBE3-46E0-85C2-CD74F2A19E0D}"/>
          </ac:picMkLst>
        </pc:picChg>
        <pc:picChg chg="add mod">
          <ac:chgData name="George Gatling" userId="cd9df03096e340b3" providerId="LiveId" clId="{38107EC1-FC9E-4E1C-A4E5-3E59A9A03B0F}" dt="2017-12-12T22:22:23.170" v="18334" actId="1037"/>
          <ac:picMkLst>
            <pc:docMk/>
            <pc:sldMk cId="3391151091" sldId="259"/>
            <ac:picMk id="5" creationId="{77E8719C-4E03-42DC-945C-EF194C12AC90}"/>
          </ac:picMkLst>
        </pc:picChg>
        <pc:picChg chg="add mod">
          <ac:chgData name="George Gatling" userId="cd9df03096e340b3" providerId="LiveId" clId="{38107EC1-FC9E-4E1C-A4E5-3E59A9A03B0F}" dt="2017-12-12T22:22:23.170" v="18334" actId="1037"/>
          <ac:picMkLst>
            <pc:docMk/>
            <pc:sldMk cId="3391151091" sldId="259"/>
            <ac:picMk id="6" creationId="{68C49A6D-5795-4BB8-93EC-34EDB27EDA30}"/>
          </ac:picMkLst>
        </pc:picChg>
        <pc:picChg chg="add mod modCrop">
          <ac:chgData name="George Gatling" userId="cd9df03096e340b3" providerId="LiveId" clId="{38107EC1-FC9E-4E1C-A4E5-3E59A9A03B0F}" dt="2017-12-12T22:22:14.746" v="18297" actId="1036"/>
          <ac:picMkLst>
            <pc:docMk/>
            <pc:sldMk cId="3391151091" sldId="259"/>
            <ac:picMk id="7" creationId="{11F45841-73DD-42E4-B31B-A1EAA9D33EF7}"/>
          </ac:picMkLst>
        </pc:picChg>
        <pc:picChg chg="add mod">
          <ac:chgData name="George Gatling" userId="cd9df03096e340b3" providerId="LiveId" clId="{38107EC1-FC9E-4E1C-A4E5-3E59A9A03B0F}" dt="2017-12-12T22:22:14.746" v="18297" actId="1036"/>
          <ac:picMkLst>
            <pc:docMk/>
            <pc:sldMk cId="3391151091" sldId="259"/>
            <ac:picMk id="8" creationId="{D7073A10-7CCE-4233-8385-C1D0AD4F8F3D}"/>
          </ac:picMkLst>
        </pc:picChg>
        <pc:picChg chg="add mod modCrop">
          <ac:chgData name="George Gatling" userId="cd9df03096e340b3" providerId="LiveId" clId="{38107EC1-FC9E-4E1C-A4E5-3E59A9A03B0F}" dt="2017-12-12T22:22:14.746" v="18297" actId="1036"/>
          <ac:picMkLst>
            <pc:docMk/>
            <pc:sldMk cId="3391151091" sldId="259"/>
            <ac:picMk id="9" creationId="{C102CF34-3CEE-4304-BF5C-CD180C2CA2FB}"/>
          </ac:picMkLst>
        </pc:picChg>
        <pc:picChg chg="add mod modCrop">
          <ac:chgData name="George Gatling" userId="cd9df03096e340b3" providerId="LiveId" clId="{38107EC1-FC9E-4E1C-A4E5-3E59A9A03B0F}" dt="2017-12-12T22:22:14.746" v="18297" actId="1036"/>
          <ac:picMkLst>
            <pc:docMk/>
            <pc:sldMk cId="3391151091" sldId="259"/>
            <ac:picMk id="10" creationId="{4CE74030-C439-4BF2-9542-2AB1A0A8DBA2}"/>
          </ac:picMkLst>
        </pc:picChg>
      </pc:sldChg>
      <pc:sldChg chg="addSp delSp modSp add modNotesTx">
        <pc:chgData name="George Gatling" userId="cd9df03096e340b3" providerId="LiveId" clId="{38107EC1-FC9E-4E1C-A4E5-3E59A9A03B0F}" dt="2017-12-12T22:24:01.016" v="18343" actId="20577"/>
        <pc:sldMkLst>
          <pc:docMk/>
          <pc:sldMk cId="684743625" sldId="260"/>
        </pc:sldMkLst>
        <pc:spChg chg="mod">
          <ac:chgData name="George Gatling" userId="cd9df03096e340b3" providerId="LiveId" clId="{38107EC1-FC9E-4E1C-A4E5-3E59A9A03B0F}" dt="2017-12-12T15:54:17.798" v="5656" actId="6549"/>
          <ac:spMkLst>
            <pc:docMk/>
            <pc:sldMk cId="684743625" sldId="260"/>
            <ac:spMk id="2" creationId="{D5021845-0912-4CEC-9216-EEECE435F27E}"/>
          </ac:spMkLst>
        </pc:spChg>
        <pc:spChg chg="del mod">
          <ac:chgData name="George Gatling" userId="cd9df03096e340b3" providerId="LiveId" clId="{38107EC1-FC9E-4E1C-A4E5-3E59A9A03B0F}" dt="2017-12-12T18:19:51.796" v="12102" actId="478"/>
          <ac:spMkLst>
            <pc:docMk/>
            <pc:sldMk cId="684743625" sldId="260"/>
            <ac:spMk id="3" creationId="{E3BC642C-5EFD-4C88-88E3-3FFA9CC7B2E7}"/>
          </ac:spMkLst>
        </pc:spChg>
        <pc:spChg chg="add mod">
          <ac:chgData name="George Gatling" userId="cd9df03096e340b3" providerId="LiveId" clId="{38107EC1-FC9E-4E1C-A4E5-3E59A9A03B0F}" dt="2017-12-12T22:24:01.016" v="18343" actId="20577"/>
          <ac:spMkLst>
            <pc:docMk/>
            <pc:sldMk cId="684743625" sldId="260"/>
            <ac:spMk id="4" creationId="{6C708B8B-F128-48ED-AEC3-0F39B59D9D65}"/>
          </ac:spMkLst>
        </pc:spChg>
        <pc:spChg chg="add del mod">
          <ac:chgData name="George Gatling" userId="cd9df03096e340b3" providerId="LiveId" clId="{38107EC1-FC9E-4E1C-A4E5-3E59A9A03B0F}" dt="2017-12-12T18:19:54.550" v="12103" actId="478"/>
          <ac:spMkLst>
            <pc:docMk/>
            <pc:sldMk cId="684743625" sldId="260"/>
            <ac:spMk id="6" creationId="{8A1FB7F8-CCC3-43AD-A314-5B07B3B757D3}"/>
          </ac:spMkLst>
        </pc:spChg>
        <pc:graphicFrameChg chg="add mod">
          <ac:chgData name="George Gatling" userId="cd9df03096e340b3" providerId="LiveId" clId="{38107EC1-FC9E-4E1C-A4E5-3E59A9A03B0F}" dt="2017-12-12T18:21:54.069" v="12167" actId="20577"/>
          <ac:graphicFrameMkLst>
            <pc:docMk/>
            <pc:sldMk cId="684743625" sldId="260"/>
            <ac:graphicFrameMk id="5" creationId="{4AD06F8B-9237-47EB-96C7-A8887F3B0BCC}"/>
          </ac:graphicFrameMkLst>
        </pc:graphicFrameChg>
      </pc:sldChg>
      <pc:sldChg chg="addSp delSp modSp add modNotesTx">
        <pc:chgData name="George Gatling" userId="cd9df03096e340b3" providerId="LiveId" clId="{38107EC1-FC9E-4E1C-A4E5-3E59A9A03B0F}" dt="2017-12-12T20:53:25.875" v="16897" actId="6549"/>
        <pc:sldMkLst>
          <pc:docMk/>
          <pc:sldMk cId="4220690085" sldId="261"/>
        </pc:sldMkLst>
        <pc:spChg chg="mod">
          <ac:chgData name="George Gatling" userId="cd9df03096e340b3" providerId="LiveId" clId="{38107EC1-FC9E-4E1C-A4E5-3E59A9A03B0F}" dt="2017-12-12T17:43:52.065" v="9813" actId="20577"/>
          <ac:spMkLst>
            <pc:docMk/>
            <pc:sldMk cId="4220690085" sldId="261"/>
            <ac:spMk id="2" creationId="{CA68247A-033F-40CC-A179-B1C982B363C8}"/>
          </ac:spMkLst>
        </pc:spChg>
        <pc:spChg chg="del mod">
          <ac:chgData name="George Gatling" userId="cd9df03096e340b3" providerId="LiveId" clId="{38107EC1-FC9E-4E1C-A4E5-3E59A9A03B0F}" dt="2017-12-12T17:40:22.125" v="9790" actId="478"/>
          <ac:spMkLst>
            <pc:docMk/>
            <pc:sldMk cId="4220690085" sldId="261"/>
            <ac:spMk id="3" creationId="{641143EE-E6F1-4DE9-BB6C-41810E174990}"/>
          </ac:spMkLst>
        </pc:spChg>
        <pc:spChg chg="add mod">
          <ac:chgData name="George Gatling" userId="cd9df03096e340b3" providerId="LiveId" clId="{38107EC1-FC9E-4E1C-A4E5-3E59A9A03B0F}" dt="2017-12-12T17:44:57.181" v="9826" actId="1076"/>
          <ac:spMkLst>
            <pc:docMk/>
            <pc:sldMk cId="4220690085" sldId="261"/>
            <ac:spMk id="7" creationId="{C81AC1FD-934F-44A9-A8BB-5EE06DD1292C}"/>
          </ac:spMkLst>
        </pc:spChg>
        <pc:picChg chg="add mod">
          <ac:chgData name="George Gatling" userId="cd9df03096e340b3" providerId="LiveId" clId="{38107EC1-FC9E-4E1C-A4E5-3E59A9A03B0F}" dt="2017-12-12T17:44:50.857" v="9823" actId="14100"/>
          <ac:picMkLst>
            <pc:docMk/>
            <pc:sldMk cId="4220690085" sldId="261"/>
            <ac:picMk id="5" creationId="{8EB02792-6440-44AB-A7BB-6A1A309D62BD}"/>
          </ac:picMkLst>
        </pc:picChg>
        <pc:picChg chg="add mod">
          <ac:chgData name="George Gatling" userId="cd9df03096e340b3" providerId="LiveId" clId="{38107EC1-FC9E-4E1C-A4E5-3E59A9A03B0F}" dt="2017-12-12T17:45:30.483" v="9985" actId="14861"/>
          <ac:picMkLst>
            <pc:docMk/>
            <pc:sldMk cId="4220690085" sldId="261"/>
            <ac:picMk id="6" creationId="{CABA4318-60F8-484B-AA30-28D82DB5F809}"/>
          </ac:picMkLst>
        </pc:picChg>
        <pc:picChg chg="add mod">
          <ac:chgData name="George Gatling" userId="cd9df03096e340b3" providerId="LiveId" clId="{38107EC1-FC9E-4E1C-A4E5-3E59A9A03B0F}" dt="2017-12-12T17:44:33.221" v="9818" actId="1076"/>
          <ac:picMkLst>
            <pc:docMk/>
            <pc:sldMk cId="4220690085" sldId="261"/>
            <ac:picMk id="8" creationId="{567EDF66-3441-482F-8AE0-C1A9FD06E7CB}"/>
          </ac:picMkLst>
        </pc:picChg>
        <pc:picChg chg="add">
          <ac:chgData name="George Gatling" userId="cd9df03096e340b3" providerId="LiveId" clId="{38107EC1-FC9E-4E1C-A4E5-3E59A9A03B0F}" dt="2017-12-12T17:44:52.239" v="9824" actId="6549"/>
          <ac:picMkLst>
            <pc:docMk/>
            <pc:sldMk cId="4220690085" sldId="261"/>
            <ac:picMk id="9" creationId="{E647013F-C89A-43F2-9B2D-D164BDA90AB6}"/>
          </ac:picMkLst>
        </pc:picChg>
        <pc:picChg chg="add">
          <ac:chgData name="George Gatling" userId="cd9df03096e340b3" providerId="LiveId" clId="{38107EC1-FC9E-4E1C-A4E5-3E59A9A03B0F}" dt="2017-12-12T17:44:52.793" v="9825" actId="6549"/>
          <ac:picMkLst>
            <pc:docMk/>
            <pc:sldMk cId="4220690085" sldId="261"/>
            <ac:picMk id="10" creationId="{7C6B0F40-22E7-43B5-A95C-8E04E55BD433}"/>
          </ac:picMkLst>
        </pc:picChg>
      </pc:sldChg>
      <pc:sldChg chg="modSp add del">
        <pc:chgData name="George Gatling" userId="cd9df03096e340b3" providerId="LiveId" clId="{38107EC1-FC9E-4E1C-A4E5-3E59A9A03B0F}" dt="2017-12-12T14:10:56.596" v="545" actId="2696"/>
        <pc:sldMkLst>
          <pc:docMk/>
          <pc:sldMk cId="445422278" sldId="262"/>
        </pc:sldMkLst>
        <pc:spChg chg="mod">
          <ac:chgData name="George Gatling" userId="cd9df03096e340b3" providerId="LiveId" clId="{38107EC1-FC9E-4E1C-A4E5-3E59A9A03B0F}" dt="2017-12-12T14:10:43.673" v="544" actId="20577"/>
          <ac:spMkLst>
            <pc:docMk/>
            <pc:sldMk cId="445422278" sldId="262"/>
            <ac:spMk id="2" creationId="{671DE36A-CA22-4A5A-A04E-0CC1AF139968}"/>
          </ac:spMkLst>
        </pc:spChg>
      </pc:sldChg>
      <pc:sldChg chg="modSp add del">
        <pc:chgData name="George Gatling" userId="cd9df03096e340b3" providerId="LiveId" clId="{38107EC1-FC9E-4E1C-A4E5-3E59A9A03B0F}" dt="2017-12-12T14:16:13.833" v="1390" actId="2696"/>
        <pc:sldMkLst>
          <pc:docMk/>
          <pc:sldMk cId="1005981192" sldId="263"/>
        </pc:sldMkLst>
        <pc:spChg chg="mod">
          <ac:chgData name="George Gatling" userId="cd9df03096e340b3" providerId="LiveId" clId="{38107EC1-FC9E-4E1C-A4E5-3E59A9A03B0F}" dt="2017-12-12T14:09:05.354" v="319" actId="20577"/>
          <ac:spMkLst>
            <pc:docMk/>
            <pc:sldMk cId="1005981192" sldId="263"/>
            <ac:spMk id="2" creationId="{CA847460-F338-4408-B4ED-AA3F127F48CF}"/>
          </ac:spMkLst>
        </pc:spChg>
      </pc:sldChg>
      <pc:sldChg chg="addSp delSp modSp add modNotesTx">
        <pc:chgData name="George Gatling" userId="cd9df03096e340b3" providerId="LiveId" clId="{38107EC1-FC9E-4E1C-A4E5-3E59A9A03B0F}" dt="2017-12-12T20:57:19.006" v="17105" actId="1076"/>
        <pc:sldMkLst>
          <pc:docMk/>
          <pc:sldMk cId="318970120" sldId="264"/>
        </pc:sldMkLst>
        <pc:spChg chg="mod">
          <ac:chgData name="George Gatling" userId="cd9df03096e340b3" providerId="LiveId" clId="{38107EC1-FC9E-4E1C-A4E5-3E59A9A03B0F}" dt="2017-12-12T15:26:27.346" v="5170" actId="20577"/>
          <ac:spMkLst>
            <pc:docMk/>
            <pc:sldMk cId="318970120" sldId="264"/>
            <ac:spMk id="2" creationId="{916EF721-267C-41D2-98A0-6E8C8E688405}"/>
          </ac:spMkLst>
        </pc:spChg>
        <pc:spChg chg="del mod">
          <ac:chgData name="George Gatling" userId="cd9df03096e340b3" providerId="LiveId" clId="{38107EC1-FC9E-4E1C-A4E5-3E59A9A03B0F}" dt="2017-12-12T15:25:44.485" v="5122" actId="478"/>
          <ac:spMkLst>
            <pc:docMk/>
            <pc:sldMk cId="318970120" sldId="264"/>
            <ac:spMk id="3" creationId="{4172A667-B58B-4655-84C4-F2D35EFE2FA0}"/>
          </ac:spMkLst>
        </pc:spChg>
        <pc:spChg chg="add mod">
          <ac:chgData name="George Gatling" userId="cd9df03096e340b3" providerId="LiveId" clId="{38107EC1-FC9E-4E1C-A4E5-3E59A9A03B0F}" dt="2017-12-12T15:22:53.081" v="4963" actId="1076"/>
          <ac:spMkLst>
            <pc:docMk/>
            <pc:sldMk cId="318970120" sldId="264"/>
            <ac:spMk id="4" creationId="{AFF6E217-F160-4C32-92AB-260630F8DE70}"/>
          </ac:spMkLst>
        </pc:spChg>
        <pc:spChg chg="add mod">
          <ac:chgData name="George Gatling" userId="cd9df03096e340b3" providerId="LiveId" clId="{38107EC1-FC9E-4E1C-A4E5-3E59A9A03B0F}" dt="2017-12-12T15:22:53.081" v="4963" actId="1076"/>
          <ac:spMkLst>
            <pc:docMk/>
            <pc:sldMk cId="318970120" sldId="264"/>
            <ac:spMk id="5" creationId="{484B1132-1500-490F-A6B1-E541A04383A9}"/>
          </ac:spMkLst>
        </pc:spChg>
        <pc:spChg chg="add mod">
          <ac:chgData name="George Gatling" userId="cd9df03096e340b3" providerId="LiveId" clId="{38107EC1-FC9E-4E1C-A4E5-3E59A9A03B0F}" dt="2017-12-12T15:22:53.081" v="4963" actId="1076"/>
          <ac:spMkLst>
            <pc:docMk/>
            <pc:sldMk cId="318970120" sldId="264"/>
            <ac:spMk id="6" creationId="{58CF9462-EB56-486E-83B2-5DB88A7C0149}"/>
          </ac:spMkLst>
        </pc:spChg>
        <pc:spChg chg="add mod">
          <ac:chgData name="George Gatling" userId="cd9df03096e340b3" providerId="LiveId" clId="{38107EC1-FC9E-4E1C-A4E5-3E59A9A03B0F}" dt="2017-12-12T15:22:53.081" v="4963" actId="1076"/>
          <ac:spMkLst>
            <pc:docMk/>
            <pc:sldMk cId="318970120" sldId="264"/>
            <ac:spMk id="11" creationId="{D6AA4D01-C0E3-4B76-9644-E6B195A7FCB7}"/>
          </ac:spMkLst>
        </pc:spChg>
        <pc:spChg chg="add del mod">
          <ac:chgData name="George Gatling" userId="cd9df03096e340b3" providerId="LiveId" clId="{38107EC1-FC9E-4E1C-A4E5-3E59A9A03B0F}" dt="2017-12-12T15:19:24.762" v="4846" actId="478"/>
          <ac:spMkLst>
            <pc:docMk/>
            <pc:sldMk cId="318970120" sldId="264"/>
            <ac:spMk id="15" creationId="{7AB03D2C-9895-40DA-A07D-84EFB4BA740C}"/>
          </ac:spMkLst>
        </pc:spChg>
        <pc:spChg chg="add del mod">
          <ac:chgData name="George Gatling" userId="cd9df03096e340b3" providerId="LiveId" clId="{38107EC1-FC9E-4E1C-A4E5-3E59A9A03B0F}" dt="2017-12-12T15:20:00.372" v="4894" actId="478"/>
          <ac:spMkLst>
            <pc:docMk/>
            <pc:sldMk cId="318970120" sldId="264"/>
            <ac:spMk id="19" creationId="{CDFB4B42-8328-4B59-B413-45A5090336BE}"/>
          </ac:spMkLst>
        </pc:spChg>
        <pc:spChg chg="add del mod">
          <ac:chgData name="George Gatling" userId="cd9df03096e340b3" providerId="LiveId" clId="{38107EC1-FC9E-4E1C-A4E5-3E59A9A03B0F}" dt="2017-12-12T15:19:22.592" v="4845" actId="478"/>
          <ac:spMkLst>
            <pc:docMk/>
            <pc:sldMk cId="318970120" sldId="264"/>
            <ac:spMk id="32" creationId="{A30402FD-A8EB-4CAB-A5B4-4606C4533C3E}"/>
          </ac:spMkLst>
        </pc:spChg>
        <pc:spChg chg="add mod">
          <ac:chgData name="George Gatling" userId="cd9df03096e340b3" providerId="LiveId" clId="{38107EC1-FC9E-4E1C-A4E5-3E59A9A03B0F}" dt="2017-12-12T15:22:53.081" v="4963" actId="1076"/>
          <ac:spMkLst>
            <pc:docMk/>
            <pc:sldMk cId="318970120" sldId="264"/>
            <ac:spMk id="33" creationId="{71F7FB3E-5CB0-4966-A216-12C1E7BB28E6}"/>
          </ac:spMkLst>
        </pc:spChg>
        <pc:spChg chg="add mod">
          <ac:chgData name="George Gatling" userId="cd9df03096e340b3" providerId="LiveId" clId="{38107EC1-FC9E-4E1C-A4E5-3E59A9A03B0F}" dt="2017-12-12T15:22:53.081" v="4963" actId="1076"/>
          <ac:spMkLst>
            <pc:docMk/>
            <pc:sldMk cId="318970120" sldId="264"/>
            <ac:spMk id="45" creationId="{DB48DB2A-CAA4-4697-AA18-478A7B45EC03}"/>
          </ac:spMkLst>
        </pc:spChg>
        <pc:spChg chg="add mod">
          <ac:chgData name="George Gatling" userId="cd9df03096e340b3" providerId="LiveId" clId="{38107EC1-FC9E-4E1C-A4E5-3E59A9A03B0F}" dt="2017-12-12T18:15:34.731" v="11980" actId="14100"/>
          <ac:spMkLst>
            <pc:docMk/>
            <pc:sldMk cId="318970120" sldId="264"/>
            <ac:spMk id="61" creationId="{F6922C70-5735-4DC2-AC9C-0D1DA88A01FE}"/>
          </ac:spMkLst>
        </pc:spChg>
        <pc:spChg chg="add mod">
          <ac:chgData name="George Gatling" userId="cd9df03096e340b3" providerId="LiveId" clId="{38107EC1-FC9E-4E1C-A4E5-3E59A9A03B0F}" dt="2017-12-12T15:24:55.719" v="5072" actId="1076"/>
          <ac:spMkLst>
            <pc:docMk/>
            <pc:sldMk cId="318970120" sldId="264"/>
            <ac:spMk id="62" creationId="{C98C2EF9-0D70-4367-BB64-863ADE0ABB30}"/>
          </ac:spMkLst>
        </pc:spChg>
        <pc:spChg chg="add mod">
          <ac:chgData name="George Gatling" userId="cd9df03096e340b3" providerId="LiveId" clId="{38107EC1-FC9E-4E1C-A4E5-3E59A9A03B0F}" dt="2017-12-12T18:18:03.970" v="11999" actId="1582"/>
          <ac:spMkLst>
            <pc:docMk/>
            <pc:sldMk cId="318970120" sldId="264"/>
            <ac:spMk id="63" creationId="{1EFF7664-E29B-4890-BE21-B1623C2D2ACB}"/>
          </ac:spMkLst>
        </pc:spChg>
        <pc:spChg chg="add mod">
          <ac:chgData name="George Gatling" userId="cd9df03096e340b3" providerId="LiveId" clId="{38107EC1-FC9E-4E1C-A4E5-3E59A9A03B0F}" dt="2017-12-12T20:57:15.403" v="17104" actId="1076"/>
          <ac:spMkLst>
            <pc:docMk/>
            <pc:sldMk cId="318970120" sldId="264"/>
            <ac:spMk id="68" creationId="{A67E70DE-4706-4975-B8D3-8D839EE52667}"/>
          </ac:spMkLst>
        </pc:spChg>
        <pc:spChg chg="add mod">
          <ac:chgData name="George Gatling" userId="cd9df03096e340b3" providerId="LiveId" clId="{38107EC1-FC9E-4E1C-A4E5-3E59A9A03B0F}" dt="2017-12-12T20:57:19.006" v="17105" actId="1076"/>
          <ac:spMkLst>
            <pc:docMk/>
            <pc:sldMk cId="318970120" sldId="264"/>
            <ac:spMk id="69" creationId="{51F250B3-AF4A-4936-8852-B5A6CAFCF738}"/>
          </ac:spMkLst>
        </pc:spChg>
        <pc:cxnChg chg="add del mod">
          <ac:chgData name="George Gatling" userId="cd9df03096e340b3" providerId="LiveId" clId="{38107EC1-FC9E-4E1C-A4E5-3E59A9A03B0F}" dt="2017-12-12T15:19:20.206" v="4843" actId="478"/>
          <ac:cxnSpMkLst>
            <pc:docMk/>
            <pc:sldMk cId="318970120" sldId="264"/>
            <ac:cxnSpMk id="8" creationId="{F840BA35-D95B-4CE9-B425-4447E7CDBE59}"/>
          </ac:cxnSpMkLst>
        </pc:cxnChg>
        <pc:cxnChg chg="add del mod">
          <ac:chgData name="George Gatling" userId="cd9df03096e340b3" providerId="LiveId" clId="{38107EC1-FC9E-4E1C-A4E5-3E59A9A03B0F}" dt="2017-12-12T15:19:21.675" v="4844" actId="478"/>
          <ac:cxnSpMkLst>
            <pc:docMk/>
            <pc:sldMk cId="318970120" sldId="264"/>
            <ac:cxnSpMk id="18" creationId="{EA60FD64-FDB8-490D-B70A-C4008F9D9A97}"/>
          </ac:cxnSpMkLst>
        </pc:cxnChg>
        <pc:cxnChg chg="add mod">
          <ac:chgData name="George Gatling" userId="cd9df03096e340b3" providerId="LiveId" clId="{38107EC1-FC9E-4E1C-A4E5-3E59A9A03B0F}" dt="2017-12-12T15:22:53.081" v="4963" actId="1076"/>
          <ac:cxnSpMkLst>
            <pc:docMk/>
            <pc:sldMk cId="318970120" sldId="264"/>
            <ac:cxnSpMk id="23" creationId="{077C391C-419B-4E3C-9E6A-4FE42547FCB2}"/>
          </ac:cxnSpMkLst>
        </pc:cxnChg>
        <pc:cxnChg chg="add mod">
          <ac:chgData name="George Gatling" userId="cd9df03096e340b3" providerId="LiveId" clId="{38107EC1-FC9E-4E1C-A4E5-3E59A9A03B0F}" dt="2017-12-12T15:22:53.081" v="4963" actId="1076"/>
          <ac:cxnSpMkLst>
            <pc:docMk/>
            <pc:sldMk cId="318970120" sldId="264"/>
            <ac:cxnSpMk id="28" creationId="{42DD8AE6-1B44-4C9C-868B-34F03008BEDF}"/>
          </ac:cxnSpMkLst>
        </pc:cxnChg>
        <pc:cxnChg chg="add mod">
          <ac:chgData name="George Gatling" userId="cd9df03096e340b3" providerId="LiveId" clId="{38107EC1-FC9E-4E1C-A4E5-3E59A9A03B0F}" dt="2017-12-12T15:22:53.081" v="4963" actId="1076"/>
          <ac:cxnSpMkLst>
            <pc:docMk/>
            <pc:sldMk cId="318970120" sldId="264"/>
            <ac:cxnSpMk id="34" creationId="{14378425-430B-4DFA-8916-98FA215AD827}"/>
          </ac:cxnSpMkLst>
        </pc:cxnChg>
        <pc:cxnChg chg="add mod">
          <ac:chgData name="George Gatling" userId="cd9df03096e340b3" providerId="LiveId" clId="{38107EC1-FC9E-4E1C-A4E5-3E59A9A03B0F}" dt="2017-12-12T15:22:53.081" v="4963" actId="1076"/>
          <ac:cxnSpMkLst>
            <pc:docMk/>
            <pc:sldMk cId="318970120" sldId="264"/>
            <ac:cxnSpMk id="47" creationId="{3D480216-057F-41B3-AB1A-2C4B66624A3F}"/>
          </ac:cxnSpMkLst>
        </pc:cxnChg>
        <pc:cxnChg chg="add mod">
          <ac:chgData name="George Gatling" userId="cd9df03096e340b3" providerId="LiveId" clId="{38107EC1-FC9E-4E1C-A4E5-3E59A9A03B0F}" dt="2017-12-12T15:22:53.081" v="4963" actId="1076"/>
          <ac:cxnSpMkLst>
            <pc:docMk/>
            <pc:sldMk cId="318970120" sldId="264"/>
            <ac:cxnSpMk id="55" creationId="{71E70948-19E6-43C3-8156-89BEC96F2AF6}"/>
          </ac:cxnSpMkLst>
        </pc:cxnChg>
        <pc:cxnChg chg="add mod">
          <ac:chgData name="George Gatling" userId="cd9df03096e340b3" providerId="LiveId" clId="{38107EC1-FC9E-4E1C-A4E5-3E59A9A03B0F}" dt="2017-12-12T15:22:53.081" v="4963" actId="1076"/>
          <ac:cxnSpMkLst>
            <pc:docMk/>
            <pc:sldMk cId="318970120" sldId="264"/>
            <ac:cxnSpMk id="58" creationId="{814FD467-2299-4E29-A796-64E9AF60FC8D}"/>
          </ac:cxnSpMkLst>
        </pc:cxnChg>
        <pc:cxnChg chg="add del mod">
          <ac:chgData name="George Gatling" userId="cd9df03096e340b3" providerId="LiveId" clId="{38107EC1-FC9E-4E1C-A4E5-3E59A9A03B0F}" dt="2017-12-12T18:16:56.691" v="11993" actId="478"/>
          <ac:cxnSpMkLst>
            <pc:docMk/>
            <pc:sldMk cId="318970120" sldId="264"/>
            <ac:cxnSpMk id="65" creationId="{B84A1423-1238-4E34-890A-D13297C73300}"/>
          </ac:cxnSpMkLst>
        </pc:cxnChg>
        <pc:cxnChg chg="add mod">
          <ac:chgData name="George Gatling" userId="cd9df03096e340b3" providerId="LiveId" clId="{38107EC1-FC9E-4E1C-A4E5-3E59A9A03B0F}" dt="2017-12-12T18:17:51.805" v="11997" actId="1076"/>
          <ac:cxnSpMkLst>
            <pc:docMk/>
            <pc:sldMk cId="318970120" sldId="264"/>
            <ac:cxnSpMk id="67" creationId="{7A97190A-4B72-429B-AE8C-16E756579417}"/>
          </ac:cxnSpMkLst>
        </pc:cxnChg>
      </pc:sldChg>
      <pc:sldChg chg="modSp add del">
        <pc:chgData name="George Gatling" userId="cd9df03096e340b3" providerId="LiveId" clId="{38107EC1-FC9E-4E1C-A4E5-3E59A9A03B0F}" dt="2017-12-12T14:09:16.295" v="331" actId="2696"/>
        <pc:sldMkLst>
          <pc:docMk/>
          <pc:sldMk cId="645130402" sldId="264"/>
        </pc:sldMkLst>
        <pc:spChg chg="mod">
          <ac:chgData name="George Gatling" userId="cd9df03096e340b3" providerId="LiveId" clId="{38107EC1-FC9E-4E1C-A4E5-3E59A9A03B0F}" dt="2017-12-12T14:09:15.001" v="330" actId="2696"/>
          <ac:spMkLst>
            <pc:docMk/>
            <pc:sldMk cId="645130402" sldId="264"/>
            <ac:spMk id="2" creationId="{B80DCF70-664C-4BB8-91B1-FCA2C7880D51}"/>
          </ac:spMkLst>
        </pc:spChg>
      </pc:sldChg>
      <pc:sldChg chg="modSp add del">
        <pc:chgData name="George Gatling" userId="cd9df03096e340b3" providerId="LiveId" clId="{38107EC1-FC9E-4E1C-A4E5-3E59A9A03B0F}" dt="2017-12-12T14:21:37.526" v="2172" actId="2696"/>
        <pc:sldMkLst>
          <pc:docMk/>
          <pc:sldMk cId="2172143685" sldId="265"/>
        </pc:sldMkLst>
        <pc:spChg chg="mod">
          <ac:chgData name="George Gatling" userId="cd9df03096e340b3" providerId="LiveId" clId="{38107EC1-FC9E-4E1C-A4E5-3E59A9A03B0F}" dt="2017-12-12T14:21:32.187" v="2168" actId="20577"/>
          <ac:spMkLst>
            <pc:docMk/>
            <pc:sldMk cId="2172143685" sldId="265"/>
            <ac:spMk id="2" creationId="{8C48C00E-953D-4729-8CEF-CB68D2A3DC16}"/>
          </ac:spMkLst>
        </pc:spChg>
        <pc:spChg chg="mod">
          <ac:chgData name="George Gatling" userId="cd9df03096e340b3" providerId="LiveId" clId="{38107EC1-FC9E-4E1C-A4E5-3E59A9A03B0F}" dt="2017-12-12T14:21:33.028" v="2171" actId="2696"/>
          <ac:spMkLst>
            <pc:docMk/>
            <pc:sldMk cId="2172143685" sldId="265"/>
            <ac:spMk id="3" creationId="{79BC95DD-B67D-4AC4-A2F8-D42BE800547D}"/>
          </ac:spMkLst>
        </pc:spChg>
      </pc:sldChg>
      <pc:sldChg chg="modSp add del">
        <pc:chgData name="George Gatling" userId="cd9df03096e340b3" providerId="LiveId" clId="{38107EC1-FC9E-4E1C-A4E5-3E59A9A03B0F}" dt="2017-12-12T14:22:15.111" v="2196" actId="2696"/>
        <pc:sldMkLst>
          <pc:docMk/>
          <pc:sldMk cId="902772373" sldId="266"/>
        </pc:sldMkLst>
        <pc:spChg chg="mod">
          <ac:chgData name="George Gatling" userId="cd9df03096e340b3" providerId="LiveId" clId="{38107EC1-FC9E-4E1C-A4E5-3E59A9A03B0F}" dt="2017-12-12T14:21:37.526" v="2173" actId="2696"/>
          <ac:spMkLst>
            <pc:docMk/>
            <pc:sldMk cId="902772373" sldId="266"/>
            <ac:spMk id="2" creationId="{58C6B779-5868-483D-9538-641311E06E24}"/>
          </ac:spMkLst>
        </pc:spChg>
        <pc:spChg chg="mod">
          <ac:chgData name="George Gatling" userId="cd9df03096e340b3" providerId="LiveId" clId="{38107EC1-FC9E-4E1C-A4E5-3E59A9A03B0F}" dt="2017-12-12T14:22:09.857" v="2192" actId="5793"/>
          <ac:spMkLst>
            <pc:docMk/>
            <pc:sldMk cId="902772373" sldId="266"/>
            <ac:spMk id="3" creationId="{6203B780-A340-4528-AD70-4963FE888B30}"/>
          </ac:spMkLst>
        </pc:spChg>
      </pc:sldChg>
      <pc:sldChg chg="modSp add modNotesTx">
        <pc:chgData name="George Gatling" userId="cd9df03096e340b3" providerId="LiveId" clId="{38107EC1-FC9E-4E1C-A4E5-3E59A9A03B0F}" dt="2017-12-12T20:53:15.743" v="16894" actId="6549"/>
        <pc:sldMkLst>
          <pc:docMk/>
          <pc:sldMk cId="1556671402" sldId="267"/>
        </pc:sldMkLst>
        <pc:spChg chg="mod">
          <ac:chgData name="George Gatling" userId="cd9df03096e340b3" providerId="LiveId" clId="{38107EC1-FC9E-4E1C-A4E5-3E59A9A03B0F}" dt="2017-12-12T18:00:47.667" v="11135" actId="20577"/>
          <ac:spMkLst>
            <pc:docMk/>
            <pc:sldMk cId="1556671402" sldId="267"/>
            <ac:spMk id="2" creationId="{11BC4CBA-8E6D-45C7-A2D6-36F38AAF346D}"/>
          </ac:spMkLst>
        </pc:spChg>
        <pc:spChg chg="mod">
          <ac:chgData name="George Gatling" userId="cd9df03096e340b3" providerId="LiveId" clId="{38107EC1-FC9E-4E1C-A4E5-3E59A9A03B0F}" dt="2017-12-12T18:00:55.208" v="11136" actId="5793"/>
          <ac:spMkLst>
            <pc:docMk/>
            <pc:sldMk cId="1556671402" sldId="267"/>
            <ac:spMk id="3" creationId="{CD713F1F-2785-41A0-BAC8-F4813D5041AB}"/>
          </ac:spMkLst>
        </pc:spChg>
      </pc:sldChg>
      <pc:sldChg chg="addSp modSp add modNotesTx">
        <pc:chgData name="George Gatling" userId="cd9df03096e340b3" providerId="LiveId" clId="{38107EC1-FC9E-4E1C-A4E5-3E59A9A03B0F}" dt="2017-12-12T20:53:12.076" v="16893" actId="6549"/>
        <pc:sldMkLst>
          <pc:docMk/>
          <pc:sldMk cId="4017893877" sldId="268"/>
        </pc:sldMkLst>
        <pc:spChg chg="mod">
          <ac:chgData name="George Gatling" userId="cd9df03096e340b3" providerId="LiveId" clId="{38107EC1-FC9E-4E1C-A4E5-3E59A9A03B0F}" dt="2017-12-12T18:08:37.041" v="11415" actId="113"/>
          <ac:spMkLst>
            <pc:docMk/>
            <pc:sldMk cId="4017893877" sldId="268"/>
            <ac:spMk id="2" creationId="{D04136FB-1EB6-4C84-804B-95F4FE10EEA8}"/>
          </ac:spMkLst>
        </pc:spChg>
        <pc:spChg chg="mod">
          <ac:chgData name="George Gatling" userId="cd9df03096e340b3" providerId="LiveId" clId="{38107EC1-FC9E-4E1C-A4E5-3E59A9A03B0F}" dt="2017-12-12T18:10:07.702" v="11486" actId="20577"/>
          <ac:spMkLst>
            <pc:docMk/>
            <pc:sldMk cId="4017893877" sldId="268"/>
            <ac:spMk id="3" creationId="{B7CFCAC3-C673-4275-BB76-B9BB3EFC1FD0}"/>
          </ac:spMkLst>
        </pc:spChg>
        <pc:spChg chg="add mod">
          <ac:chgData name="George Gatling" userId="cd9df03096e340b3" providerId="LiveId" clId="{38107EC1-FC9E-4E1C-A4E5-3E59A9A03B0F}" dt="2017-12-12T18:09:00.663" v="11460" actId="1076"/>
          <ac:spMkLst>
            <pc:docMk/>
            <pc:sldMk cId="4017893877" sldId="268"/>
            <ac:spMk id="4" creationId="{61AA4F98-3633-48A6-B924-3FC710D3397D}"/>
          </ac:spMkLst>
        </pc:spChg>
      </pc:sldChg>
      <pc:sldChg chg="modSp add del">
        <pc:chgData name="George Gatling" userId="cd9df03096e340b3" providerId="LiveId" clId="{38107EC1-FC9E-4E1C-A4E5-3E59A9A03B0F}" dt="2017-12-12T18:33:59.584" v="12720" actId="2696"/>
        <pc:sldMkLst>
          <pc:docMk/>
          <pc:sldMk cId="2041419159" sldId="269"/>
        </pc:sldMkLst>
        <pc:spChg chg="mod">
          <ac:chgData name="George Gatling" userId="cd9df03096e340b3" providerId="LiveId" clId="{38107EC1-FC9E-4E1C-A4E5-3E59A9A03B0F}" dt="2017-12-12T18:33:48.037" v="12719" actId="20577"/>
          <ac:spMkLst>
            <pc:docMk/>
            <pc:sldMk cId="2041419159" sldId="269"/>
            <ac:spMk id="2" creationId="{46E79C68-8EF7-4A29-A36A-E7F8C5762E94}"/>
          </ac:spMkLst>
        </pc:spChg>
        <pc:spChg chg="mod">
          <ac:chgData name="George Gatling" userId="cd9df03096e340b3" providerId="LiveId" clId="{38107EC1-FC9E-4E1C-A4E5-3E59A9A03B0F}" dt="2017-12-12T14:25:36.192" v="2628" actId="313"/>
          <ac:spMkLst>
            <pc:docMk/>
            <pc:sldMk cId="2041419159" sldId="269"/>
            <ac:spMk id="3" creationId="{BC698DD2-780F-4675-AB52-BA339232B167}"/>
          </ac:spMkLst>
        </pc:spChg>
      </pc:sldChg>
      <pc:sldChg chg="addSp delSp modSp add modNotesTx">
        <pc:chgData name="George Gatling" userId="cd9df03096e340b3" providerId="LiveId" clId="{38107EC1-FC9E-4E1C-A4E5-3E59A9A03B0F}" dt="2017-12-14T04:20:08.783" v="18501" actId="478"/>
        <pc:sldMkLst>
          <pc:docMk/>
          <pc:sldMk cId="2839715747" sldId="270"/>
        </pc:sldMkLst>
        <pc:spChg chg="mod">
          <ac:chgData name="George Gatling" userId="cd9df03096e340b3" providerId="LiveId" clId="{38107EC1-FC9E-4E1C-A4E5-3E59A9A03B0F}" dt="2017-12-12T18:45:39.559" v="12860" actId="20577"/>
          <ac:spMkLst>
            <pc:docMk/>
            <pc:sldMk cId="2839715747" sldId="270"/>
            <ac:spMk id="2" creationId="{C9DF3F56-B315-493B-8C45-21189B42A9FB}"/>
          </ac:spMkLst>
        </pc:spChg>
        <pc:spChg chg="del mod">
          <ac:chgData name="George Gatling" userId="cd9df03096e340b3" providerId="LiveId" clId="{38107EC1-FC9E-4E1C-A4E5-3E59A9A03B0F}" dt="2017-12-12T18:34:17.923" v="12722" actId="478"/>
          <ac:spMkLst>
            <pc:docMk/>
            <pc:sldMk cId="2839715747" sldId="270"/>
            <ac:spMk id="3" creationId="{DA5EB23B-A4AF-453B-A971-E690E0D02FA9}"/>
          </ac:spMkLst>
        </pc:spChg>
        <pc:spChg chg="add del mod">
          <ac:chgData name="George Gatling" userId="cd9df03096e340b3" providerId="LiveId" clId="{38107EC1-FC9E-4E1C-A4E5-3E59A9A03B0F}" dt="2017-12-12T18:36:22.096" v="12726" actId="478"/>
          <ac:spMkLst>
            <pc:docMk/>
            <pc:sldMk cId="2839715747" sldId="270"/>
            <ac:spMk id="4" creationId="{43F73C22-4B9F-4838-B0FD-116E33684529}"/>
          </ac:spMkLst>
        </pc:spChg>
        <pc:spChg chg="add del mod">
          <ac:chgData name="George Gatling" userId="cd9df03096e340b3" providerId="LiveId" clId="{38107EC1-FC9E-4E1C-A4E5-3E59A9A03B0F}" dt="2017-12-14T04:20:01.554" v="18500" actId="478"/>
          <ac:spMkLst>
            <pc:docMk/>
            <pc:sldMk cId="2839715747" sldId="270"/>
            <ac:spMk id="8" creationId="{6BCD59AC-8EAA-406D-BBA3-4ABDE98F2F4F}"/>
          </ac:spMkLst>
        </pc:spChg>
        <pc:spChg chg="add del mod">
          <ac:chgData name="George Gatling" userId="cd9df03096e340b3" providerId="LiveId" clId="{38107EC1-FC9E-4E1C-A4E5-3E59A9A03B0F}" dt="2017-12-14T04:20:08.783" v="18501" actId="478"/>
          <ac:spMkLst>
            <pc:docMk/>
            <pc:sldMk cId="2839715747" sldId="270"/>
            <ac:spMk id="9" creationId="{E94F741E-CBE6-45DE-990D-91A7B996B9C6}"/>
          </ac:spMkLst>
        </pc:spChg>
        <pc:spChg chg="add mod">
          <ac:chgData name="George Gatling" userId="cd9df03096e340b3" providerId="LiveId" clId="{38107EC1-FC9E-4E1C-A4E5-3E59A9A03B0F}" dt="2017-12-12T19:59:13.475" v="14517" actId="20577"/>
          <ac:spMkLst>
            <pc:docMk/>
            <pc:sldMk cId="2839715747" sldId="270"/>
            <ac:spMk id="10" creationId="{74C4B48C-41E5-4728-B1EA-4FBFB61D7919}"/>
          </ac:spMkLst>
        </pc:spChg>
        <pc:graphicFrameChg chg="add del mod">
          <ac:chgData name="George Gatling" userId="cd9df03096e340b3" providerId="LiveId" clId="{38107EC1-FC9E-4E1C-A4E5-3E59A9A03B0F}" dt="2017-12-12T18:41:26.604" v="12733" actId="478"/>
          <ac:graphicFrameMkLst>
            <pc:docMk/>
            <pc:sldMk cId="2839715747" sldId="270"/>
            <ac:graphicFrameMk id="6" creationId="{22A19E62-9F21-49CA-A93E-F04006B724B6}"/>
          </ac:graphicFrameMkLst>
        </pc:graphicFrameChg>
        <pc:picChg chg="add del mod">
          <ac:chgData name="George Gatling" userId="cd9df03096e340b3" providerId="LiveId" clId="{38107EC1-FC9E-4E1C-A4E5-3E59A9A03B0F}" dt="2017-12-12T18:36:41.465" v="12731" actId="478"/>
          <ac:picMkLst>
            <pc:docMk/>
            <pc:sldMk cId="2839715747" sldId="270"/>
            <ac:picMk id="5" creationId="{00EE83AF-8901-4A11-9EA4-4EA406D3DD9D}"/>
          </ac:picMkLst>
        </pc:picChg>
        <pc:picChg chg="add mod">
          <ac:chgData name="George Gatling" userId="cd9df03096e340b3" providerId="LiveId" clId="{38107EC1-FC9E-4E1C-A4E5-3E59A9A03B0F}" dt="2017-12-12T18:42:52.901" v="12749" actId="1076"/>
          <ac:picMkLst>
            <pc:docMk/>
            <pc:sldMk cId="2839715747" sldId="270"/>
            <ac:picMk id="7" creationId="{521272B5-87A1-405E-B5D7-685955CF7BD5}"/>
          </ac:picMkLst>
        </pc:picChg>
      </pc:sldChg>
      <pc:sldChg chg="modSp add del">
        <pc:chgData name="George Gatling" userId="cd9df03096e340b3" providerId="LiveId" clId="{38107EC1-FC9E-4E1C-A4E5-3E59A9A03B0F}" dt="2017-12-12T14:26:23.781" v="2747" actId="2696"/>
        <pc:sldMkLst>
          <pc:docMk/>
          <pc:sldMk cId="1354739464" sldId="271"/>
        </pc:sldMkLst>
        <pc:spChg chg="mod">
          <ac:chgData name="George Gatling" userId="cd9df03096e340b3" providerId="LiveId" clId="{38107EC1-FC9E-4E1C-A4E5-3E59A9A03B0F}" dt="2017-12-12T14:26:23.152" v="2746" actId="2696"/>
          <ac:spMkLst>
            <pc:docMk/>
            <pc:sldMk cId="1354739464" sldId="271"/>
            <ac:spMk id="2" creationId="{ED02F1E6-9DCD-4591-999D-1C134C1E8C35}"/>
          </ac:spMkLst>
        </pc:spChg>
        <pc:spChg chg="mod">
          <ac:chgData name="George Gatling" userId="cd9df03096e340b3" providerId="LiveId" clId="{38107EC1-FC9E-4E1C-A4E5-3E59A9A03B0F}" dt="2017-12-12T14:26:21.262" v="2745" actId="20577"/>
          <ac:spMkLst>
            <pc:docMk/>
            <pc:sldMk cId="1354739464" sldId="271"/>
            <ac:spMk id="3" creationId="{72FD3C11-32F1-42CD-B405-F8D600DFB5BF}"/>
          </ac:spMkLst>
        </pc:spChg>
      </pc:sldChg>
      <pc:sldChg chg="modSp add modNotesTx">
        <pc:chgData name="George Gatling" userId="cd9df03096e340b3" providerId="LiveId" clId="{38107EC1-FC9E-4E1C-A4E5-3E59A9A03B0F}" dt="2017-12-12T20:53:09.161" v="16892" actId="6549"/>
        <pc:sldMkLst>
          <pc:docMk/>
          <pc:sldMk cId="3199488539" sldId="272"/>
        </pc:sldMkLst>
        <pc:spChg chg="mod">
          <ac:chgData name="George Gatling" userId="cd9df03096e340b3" providerId="LiveId" clId="{38107EC1-FC9E-4E1C-A4E5-3E59A9A03B0F}" dt="2017-12-12T18:33:27.728" v="12696" actId="6549"/>
          <ac:spMkLst>
            <pc:docMk/>
            <pc:sldMk cId="3199488539" sldId="272"/>
            <ac:spMk id="2" creationId="{6E0A15B3-0ADD-4835-BE52-401C8892395A}"/>
          </ac:spMkLst>
        </pc:spChg>
        <pc:spChg chg="mod">
          <ac:chgData name="George Gatling" userId="cd9df03096e340b3" providerId="LiveId" clId="{38107EC1-FC9E-4E1C-A4E5-3E59A9A03B0F}" dt="2017-12-12T19:57:51.955" v="14507" actId="313"/>
          <ac:spMkLst>
            <pc:docMk/>
            <pc:sldMk cId="3199488539" sldId="272"/>
            <ac:spMk id="3" creationId="{15243E57-281B-4CB6-A08D-2915DABAB07A}"/>
          </ac:spMkLst>
        </pc:spChg>
      </pc:sldChg>
      <pc:sldChg chg="modSp add del">
        <pc:chgData name="George Gatling" userId="cd9df03096e340b3" providerId="LiveId" clId="{38107EC1-FC9E-4E1C-A4E5-3E59A9A03B0F}" dt="2017-12-12T19:04:00.576" v="13587" actId="2696"/>
        <pc:sldMkLst>
          <pc:docMk/>
          <pc:sldMk cId="2139885089" sldId="273"/>
        </pc:sldMkLst>
        <pc:spChg chg="mod">
          <ac:chgData name="George Gatling" userId="cd9df03096e340b3" providerId="LiveId" clId="{38107EC1-FC9E-4E1C-A4E5-3E59A9A03B0F}" dt="2017-12-12T19:03:59.998" v="13586" actId="20577"/>
          <ac:spMkLst>
            <pc:docMk/>
            <pc:sldMk cId="2139885089" sldId="273"/>
            <ac:spMk id="2" creationId="{FAD3A3C1-4014-4232-8978-8BF076B88DBA}"/>
          </ac:spMkLst>
        </pc:spChg>
        <pc:spChg chg="mod">
          <ac:chgData name="George Gatling" userId="cd9df03096e340b3" providerId="LiveId" clId="{38107EC1-FC9E-4E1C-A4E5-3E59A9A03B0F}" dt="2017-12-12T14:28:03.229" v="3081" actId="20577"/>
          <ac:spMkLst>
            <pc:docMk/>
            <pc:sldMk cId="2139885089" sldId="273"/>
            <ac:spMk id="3" creationId="{DE505981-9547-4430-872B-EAA7A43AF8AD}"/>
          </ac:spMkLst>
        </pc:spChg>
      </pc:sldChg>
      <pc:sldChg chg="addSp delSp modSp add modNotesTx">
        <pc:chgData name="George Gatling" userId="cd9df03096e340b3" providerId="LiveId" clId="{38107EC1-FC9E-4E1C-A4E5-3E59A9A03B0F}" dt="2017-12-14T04:25:11.837" v="18746" actId="1076"/>
        <pc:sldMkLst>
          <pc:docMk/>
          <pc:sldMk cId="624782074" sldId="274"/>
        </pc:sldMkLst>
        <pc:spChg chg="mod">
          <ac:chgData name="George Gatling" userId="cd9df03096e340b3" providerId="LiveId" clId="{38107EC1-FC9E-4E1C-A4E5-3E59A9A03B0F}" dt="2017-12-14T04:23:13.659" v="18664" actId="313"/>
          <ac:spMkLst>
            <pc:docMk/>
            <pc:sldMk cId="624782074" sldId="274"/>
            <ac:spMk id="2" creationId="{9B0AE033-9836-44B6-8EE6-A1130A3EFE35}"/>
          </ac:spMkLst>
        </pc:spChg>
        <pc:spChg chg="mod">
          <ac:chgData name="George Gatling" userId="cd9df03096e340b3" providerId="LiveId" clId="{38107EC1-FC9E-4E1C-A4E5-3E59A9A03B0F}" dt="2017-12-14T04:24:59.344" v="18744" actId="5793"/>
          <ac:spMkLst>
            <pc:docMk/>
            <pc:sldMk cId="624782074" sldId="274"/>
            <ac:spMk id="3" creationId="{60F376F2-6B2E-483B-893E-34B7C79444A6}"/>
          </ac:spMkLst>
        </pc:spChg>
        <pc:spChg chg="add del mod">
          <ac:chgData name="George Gatling" userId="cd9df03096e340b3" providerId="LiveId" clId="{38107EC1-FC9E-4E1C-A4E5-3E59A9A03B0F}" dt="2017-12-14T04:24:43.849" v="18685" actId="478"/>
          <ac:spMkLst>
            <pc:docMk/>
            <pc:sldMk cId="624782074" sldId="274"/>
            <ac:spMk id="5" creationId="{4F25A9F3-477F-4303-B371-7222F2485430}"/>
          </ac:spMkLst>
        </pc:spChg>
        <pc:picChg chg="add mod">
          <ac:chgData name="George Gatling" userId="cd9df03096e340b3" providerId="LiveId" clId="{38107EC1-FC9E-4E1C-A4E5-3E59A9A03B0F}" dt="2017-12-14T04:25:11.837" v="18746" actId="1076"/>
          <ac:picMkLst>
            <pc:docMk/>
            <pc:sldMk cId="624782074" sldId="274"/>
            <ac:picMk id="4" creationId="{4B063801-A6F7-446C-AD1E-77F8481D07B0}"/>
          </ac:picMkLst>
        </pc:picChg>
      </pc:sldChg>
      <pc:sldChg chg="addSp delSp modSp add modNotesTx">
        <pc:chgData name="George Gatling" userId="cd9df03096e340b3" providerId="LiveId" clId="{38107EC1-FC9E-4E1C-A4E5-3E59A9A03B0F}" dt="2017-12-12T21:48:44.733" v="17750" actId="6549"/>
        <pc:sldMkLst>
          <pc:docMk/>
          <pc:sldMk cId="3190051719" sldId="275"/>
        </pc:sldMkLst>
        <pc:spChg chg="mod">
          <ac:chgData name="George Gatling" userId="cd9df03096e340b3" providerId="LiveId" clId="{38107EC1-FC9E-4E1C-A4E5-3E59A9A03B0F}" dt="2017-12-12T21:48:44.733" v="17750" actId="6549"/>
          <ac:spMkLst>
            <pc:docMk/>
            <pc:sldMk cId="3190051719" sldId="275"/>
            <ac:spMk id="2" creationId="{0F82AEB7-7250-4D93-8D6D-83F00453B08B}"/>
          </ac:spMkLst>
        </pc:spChg>
        <pc:spChg chg="del mod">
          <ac:chgData name="George Gatling" userId="cd9df03096e340b3" providerId="LiveId" clId="{38107EC1-FC9E-4E1C-A4E5-3E59A9A03B0F}" dt="2017-12-12T18:48:57.614" v="13184" actId="478"/>
          <ac:spMkLst>
            <pc:docMk/>
            <pc:sldMk cId="3190051719" sldId="275"/>
            <ac:spMk id="3" creationId="{B4FCBD0A-DB4D-42FC-9328-C0D04042E79E}"/>
          </ac:spMkLst>
        </pc:spChg>
        <pc:spChg chg="add del mod">
          <ac:chgData name="George Gatling" userId="cd9df03096e340b3" providerId="LiveId" clId="{38107EC1-FC9E-4E1C-A4E5-3E59A9A03B0F}" dt="2017-12-12T18:48:59.495" v="13185" actId="478"/>
          <ac:spMkLst>
            <pc:docMk/>
            <pc:sldMk cId="3190051719" sldId="275"/>
            <ac:spMk id="4" creationId="{8914066A-96BA-4B9D-93A1-8C8B33601ED3}"/>
          </ac:spMkLst>
        </pc:spChg>
        <pc:picChg chg="add mod">
          <ac:chgData name="George Gatling" userId="cd9df03096e340b3" providerId="LiveId" clId="{38107EC1-FC9E-4E1C-A4E5-3E59A9A03B0F}" dt="2017-12-12T18:49:49.003" v="13190" actId="1076"/>
          <ac:picMkLst>
            <pc:docMk/>
            <pc:sldMk cId="3190051719" sldId="275"/>
            <ac:picMk id="5" creationId="{6E0FF0AF-BEFF-4F0F-940E-5CDD72AF0FAC}"/>
          </ac:picMkLst>
        </pc:picChg>
      </pc:sldChg>
      <pc:sldChg chg="modSp add del">
        <pc:chgData name="George Gatling" userId="cd9df03096e340b3" providerId="LiveId" clId="{38107EC1-FC9E-4E1C-A4E5-3E59A9A03B0F}" dt="2017-12-12T14:15:00.488" v="1213" actId="2696"/>
        <pc:sldMkLst>
          <pc:docMk/>
          <pc:sldMk cId="1004310013" sldId="276"/>
        </pc:sldMkLst>
        <pc:spChg chg="mod">
          <ac:chgData name="George Gatling" userId="cd9df03096e340b3" providerId="LiveId" clId="{38107EC1-FC9E-4E1C-A4E5-3E59A9A03B0F}" dt="2017-12-12T14:14:56" v="1211" actId="20577"/>
          <ac:spMkLst>
            <pc:docMk/>
            <pc:sldMk cId="1004310013" sldId="276"/>
            <ac:spMk id="2" creationId="{9BB5BCB9-2549-4C23-9EBB-81124FD21B2F}"/>
          </ac:spMkLst>
        </pc:spChg>
      </pc:sldChg>
      <pc:sldChg chg="modSp add del">
        <pc:chgData name="George Gatling" userId="cd9df03096e340b3" providerId="LiveId" clId="{38107EC1-FC9E-4E1C-A4E5-3E59A9A03B0F}" dt="2017-12-12T14:16:13.322" v="1389" actId="2696"/>
        <pc:sldMkLst>
          <pc:docMk/>
          <pc:sldMk cId="3821617077" sldId="277"/>
        </pc:sldMkLst>
        <pc:spChg chg="mod">
          <ac:chgData name="George Gatling" userId="cd9df03096e340b3" providerId="LiveId" clId="{38107EC1-FC9E-4E1C-A4E5-3E59A9A03B0F}" dt="2017-12-12T14:14:59.020" v="1212" actId="2696"/>
          <ac:spMkLst>
            <pc:docMk/>
            <pc:sldMk cId="3821617077" sldId="277"/>
            <ac:spMk id="2" creationId="{89761CBB-F9C6-4868-B122-CFBBB24B9B36}"/>
          </ac:spMkLst>
        </pc:spChg>
      </pc:sldChg>
      <pc:sldChg chg="addSp delSp modSp add modNotesTx">
        <pc:chgData name="George Gatling" userId="cd9df03096e340b3" providerId="LiveId" clId="{38107EC1-FC9E-4E1C-A4E5-3E59A9A03B0F}" dt="2017-12-12T21:48:58.457" v="17759" actId="6549"/>
        <pc:sldMkLst>
          <pc:docMk/>
          <pc:sldMk cId="4066986671" sldId="278"/>
        </pc:sldMkLst>
        <pc:spChg chg="mod">
          <ac:chgData name="George Gatling" userId="cd9df03096e340b3" providerId="LiveId" clId="{38107EC1-FC9E-4E1C-A4E5-3E59A9A03B0F}" dt="2017-12-12T21:48:58.457" v="17759" actId="6549"/>
          <ac:spMkLst>
            <pc:docMk/>
            <pc:sldMk cId="4066986671" sldId="278"/>
            <ac:spMk id="2" creationId="{32F3DBFF-FB4C-4C9A-8335-246677E541A7}"/>
          </ac:spMkLst>
        </pc:spChg>
        <pc:spChg chg="del mod">
          <ac:chgData name="George Gatling" userId="cd9df03096e340b3" providerId="LiveId" clId="{38107EC1-FC9E-4E1C-A4E5-3E59A9A03B0F}" dt="2017-12-12T18:55:10.959" v="13206" actId="478"/>
          <ac:spMkLst>
            <pc:docMk/>
            <pc:sldMk cId="4066986671" sldId="278"/>
            <ac:spMk id="3" creationId="{90F32C9C-FE7A-4AB2-B3B1-295B60B88980}"/>
          </ac:spMkLst>
        </pc:spChg>
        <pc:spChg chg="add del mod">
          <ac:chgData name="George Gatling" userId="cd9df03096e340b3" providerId="LiveId" clId="{38107EC1-FC9E-4E1C-A4E5-3E59A9A03B0F}" dt="2017-12-12T18:55:15.670" v="13208" actId="478"/>
          <ac:spMkLst>
            <pc:docMk/>
            <pc:sldMk cId="4066986671" sldId="278"/>
            <ac:spMk id="6" creationId="{44811199-3E32-4BD8-B1AE-C38211CAE55E}"/>
          </ac:spMkLst>
        </pc:spChg>
        <pc:spChg chg="add mod">
          <ac:chgData name="George Gatling" userId="cd9df03096e340b3" providerId="LiveId" clId="{38107EC1-FC9E-4E1C-A4E5-3E59A9A03B0F}" dt="2017-12-12T19:19:40.040" v="14283" actId="1076"/>
          <ac:spMkLst>
            <pc:docMk/>
            <pc:sldMk cId="4066986671" sldId="278"/>
            <ac:spMk id="8" creationId="{EF24CFFC-EBCD-4F1A-A6FB-E4056510FD06}"/>
          </ac:spMkLst>
        </pc:spChg>
        <pc:graphicFrameChg chg="add mod">
          <ac:chgData name="George Gatling" userId="cd9df03096e340b3" providerId="LiveId" clId="{38107EC1-FC9E-4E1C-A4E5-3E59A9A03B0F}" dt="2017-12-12T19:23:25.307" v="14319" actId="113"/>
          <ac:graphicFrameMkLst>
            <pc:docMk/>
            <pc:sldMk cId="4066986671" sldId="278"/>
            <ac:graphicFrameMk id="7" creationId="{FE307156-EBC1-4B1B-94B4-0C7A49EF39B5}"/>
          </ac:graphicFrameMkLst>
        </pc:graphicFrameChg>
        <pc:picChg chg="add del mod">
          <ac:chgData name="George Gatling" userId="cd9df03096e340b3" providerId="LiveId" clId="{38107EC1-FC9E-4E1C-A4E5-3E59A9A03B0F}" dt="2017-12-12T18:53:42.723" v="13199" actId="478"/>
          <ac:picMkLst>
            <pc:docMk/>
            <pc:sldMk cId="4066986671" sldId="278"/>
            <ac:picMk id="4" creationId="{45A877B2-91B6-4278-80A6-C2CA9CE81168}"/>
          </ac:picMkLst>
        </pc:picChg>
        <pc:picChg chg="add mod">
          <ac:chgData name="George Gatling" userId="cd9df03096e340b3" providerId="LiveId" clId="{38107EC1-FC9E-4E1C-A4E5-3E59A9A03B0F}" dt="2017-12-12T18:55:47.351" v="13218" actId="1076"/>
          <ac:picMkLst>
            <pc:docMk/>
            <pc:sldMk cId="4066986671" sldId="278"/>
            <ac:picMk id="5" creationId="{F9D7C9FA-36A2-463F-AFFB-2983CCA4C5BE}"/>
          </ac:picMkLst>
        </pc:picChg>
      </pc:sldChg>
      <pc:sldChg chg="modSp add">
        <pc:chgData name="George Gatling" userId="cd9df03096e340b3" providerId="LiveId" clId="{38107EC1-FC9E-4E1C-A4E5-3E59A9A03B0F}" dt="2017-12-14T04:00:04.055" v="18498" actId="20577"/>
        <pc:sldMkLst>
          <pc:docMk/>
          <pc:sldMk cId="1565608906" sldId="279"/>
        </pc:sldMkLst>
        <pc:spChg chg="mod">
          <ac:chgData name="George Gatling" userId="cd9df03096e340b3" providerId="LiveId" clId="{38107EC1-FC9E-4E1C-A4E5-3E59A9A03B0F}" dt="2017-12-12T20:38:50.327" v="14661" actId="20577"/>
          <ac:spMkLst>
            <pc:docMk/>
            <pc:sldMk cId="1565608906" sldId="279"/>
            <ac:spMk id="2" creationId="{5DF7BA8B-E5EB-4AE0-AD6F-641D5D27BB7C}"/>
          </ac:spMkLst>
        </pc:spChg>
        <pc:spChg chg="mod">
          <ac:chgData name="George Gatling" userId="cd9df03096e340b3" providerId="LiveId" clId="{38107EC1-FC9E-4E1C-A4E5-3E59A9A03B0F}" dt="2017-12-14T04:00:04.055" v="18498" actId="20577"/>
          <ac:spMkLst>
            <pc:docMk/>
            <pc:sldMk cId="1565608906" sldId="279"/>
            <ac:spMk id="3" creationId="{2232745B-0315-4EA3-BD4C-231550E7AF08}"/>
          </ac:spMkLst>
        </pc:spChg>
      </pc:sldChg>
      <pc:sldChg chg="addSp modSp add">
        <pc:chgData name="George Gatling" userId="cd9df03096e340b3" providerId="LiveId" clId="{38107EC1-FC9E-4E1C-A4E5-3E59A9A03B0F}" dt="2017-12-13T02:29:16.890" v="18458"/>
        <pc:sldMkLst>
          <pc:docMk/>
          <pc:sldMk cId="3122942304" sldId="280"/>
        </pc:sldMkLst>
        <pc:spChg chg="mod">
          <ac:chgData name="George Gatling" userId="cd9df03096e340b3" providerId="LiveId" clId="{38107EC1-FC9E-4E1C-A4E5-3E59A9A03B0F}" dt="2017-12-12T14:15:56.728" v="1369" actId="5793"/>
          <ac:spMkLst>
            <pc:docMk/>
            <pc:sldMk cId="3122942304" sldId="280"/>
            <ac:spMk id="2" creationId="{179FEC21-59EC-4987-8FE1-028706CC093B}"/>
          </ac:spMkLst>
        </pc:spChg>
        <pc:spChg chg="mod">
          <ac:chgData name="George Gatling" userId="cd9df03096e340b3" providerId="LiveId" clId="{38107EC1-FC9E-4E1C-A4E5-3E59A9A03B0F}" dt="2017-12-13T02:29:16.890" v="18458"/>
          <ac:spMkLst>
            <pc:docMk/>
            <pc:sldMk cId="3122942304" sldId="280"/>
            <ac:spMk id="3" creationId="{352113B7-648E-41AE-B6D3-478A6706D1EC}"/>
          </ac:spMkLst>
        </pc:spChg>
        <pc:spChg chg="add mod">
          <ac:chgData name="George Gatling" userId="cd9df03096e340b3" providerId="LiveId" clId="{38107EC1-FC9E-4E1C-A4E5-3E59A9A03B0F}" dt="2017-12-12T20:40:44.999" v="14757" actId="208"/>
          <ac:spMkLst>
            <pc:docMk/>
            <pc:sldMk cId="3122942304" sldId="280"/>
            <ac:spMk id="4" creationId="{458D3D23-35F1-4870-90B7-16438A3CE0B8}"/>
          </ac:spMkLst>
        </pc:spChg>
      </pc:sldChg>
      <pc:sldChg chg="modSp add">
        <pc:chgData name="George Gatling" userId="cd9df03096e340b3" providerId="LiveId" clId="{38107EC1-FC9E-4E1C-A4E5-3E59A9A03B0F}" dt="2017-12-12T18:57:07.116" v="13326" actId="20577"/>
        <pc:sldMkLst>
          <pc:docMk/>
          <pc:sldMk cId="405249009" sldId="281"/>
        </pc:sldMkLst>
        <pc:spChg chg="mod">
          <ac:chgData name="George Gatling" userId="cd9df03096e340b3" providerId="LiveId" clId="{38107EC1-FC9E-4E1C-A4E5-3E59A9A03B0F}" dt="2017-12-12T14:16:11.211" v="1387" actId="20577"/>
          <ac:spMkLst>
            <pc:docMk/>
            <pc:sldMk cId="405249009" sldId="281"/>
            <ac:spMk id="2" creationId="{104D6D88-D7A7-42C0-A0A1-DB42AB025C69}"/>
          </ac:spMkLst>
        </pc:spChg>
        <pc:spChg chg="mod">
          <ac:chgData name="George Gatling" userId="cd9df03096e340b3" providerId="LiveId" clId="{38107EC1-FC9E-4E1C-A4E5-3E59A9A03B0F}" dt="2017-12-12T18:57:07.116" v="13326" actId="20577"/>
          <ac:spMkLst>
            <pc:docMk/>
            <pc:sldMk cId="405249009" sldId="281"/>
            <ac:spMk id="3" creationId="{837A0BF2-CF22-40C9-AAE4-8ABD6530F199}"/>
          </ac:spMkLst>
        </pc:spChg>
      </pc:sldChg>
      <pc:sldChg chg="modSp add del">
        <pc:chgData name="George Gatling" userId="cd9df03096e340b3" providerId="LiveId" clId="{38107EC1-FC9E-4E1C-A4E5-3E59A9A03B0F}" dt="2017-12-12T14:19:35.518" v="1834" actId="2696"/>
        <pc:sldMkLst>
          <pc:docMk/>
          <pc:sldMk cId="1539581180" sldId="282"/>
        </pc:sldMkLst>
        <pc:spChg chg="mod">
          <ac:chgData name="George Gatling" userId="cd9df03096e340b3" providerId="LiveId" clId="{38107EC1-FC9E-4E1C-A4E5-3E59A9A03B0F}" dt="2017-12-12T14:19:31.427" v="1830" actId="20577"/>
          <ac:spMkLst>
            <pc:docMk/>
            <pc:sldMk cId="1539581180" sldId="282"/>
            <ac:spMk id="2" creationId="{1B46D163-2EF3-4713-B1F3-C31882AA55D8}"/>
          </ac:spMkLst>
        </pc:spChg>
        <pc:spChg chg="mod">
          <ac:chgData name="George Gatling" userId="cd9df03096e340b3" providerId="LiveId" clId="{38107EC1-FC9E-4E1C-A4E5-3E59A9A03B0F}" dt="2017-12-12T14:19:32.661" v="1833" actId="2696"/>
          <ac:spMkLst>
            <pc:docMk/>
            <pc:sldMk cId="1539581180" sldId="282"/>
            <ac:spMk id="3" creationId="{26D7A6F6-B1D4-4508-AA2E-FFA3F32E6199}"/>
          </ac:spMkLst>
        </pc:spChg>
      </pc:sldChg>
      <pc:sldChg chg="modSp add del">
        <pc:chgData name="George Gatling" userId="cd9df03096e340b3" providerId="LiveId" clId="{38107EC1-FC9E-4E1C-A4E5-3E59A9A03B0F}" dt="2017-12-12T14:16:46.673" v="1393" actId="2696"/>
        <pc:sldMkLst>
          <pc:docMk/>
          <pc:sldMk cId="2405661015" sldId="282"/>
        </pc:sldMkLst>
        <pc:spChg chg="mod">
          <ac:chgData name="George Gatling" userId="cd9df03096e340b3" providerId="LiveId" clId="{38107EC1-FC9E-4E1C-A4E5-3E59A9A03B0F}" dt="2017-12-12T14:16:46.203" v="1392" actId="2696"/>
          <ac:spMkLst>
            <pc:docMk/>
            <pc:sldMk cId="2405661015" sldId="282"/>
            <ac:spMk id="2" creationId="{FE572C96-B8F1-45AC-BDFE-08E8F75E8FB5}"/>
          </ac:spMkLst>
        </pc:spChg>
      </pc:sldChg>
      <pc:sldChg chg="modSp add del">
        <pc:chgData name="George Gatling" userId="cd9df03096e340b3" providerId="LiveId" clId="{38107EC1-FC9E-4E1C-A4E5-3E59A9A03B0F}" dt="2017-12-12T14:17:31.773" v="1528" actId="2696"/>
        <pc:sldMkLst>
          <pc:docMk/>
          <pc:sldMk cId="2482062990" sldId="282"/>
        </pc:sldMkLst>
        <pc:spChg chg="mod">
          <ac:chgData name="George Gatling" userId="cd9df03096e340b3" providerId="LiveId" clId="{38107EC1-FC9E-4E1C-A4E5-3E59A9A03B0F}" dt="2017-12-12T14:17:31.152" v="1527" actId="2696"/>
          <ac:spMkLst>
            <pc:docMk/>
            <pc:sldMk cId="2482062990" sldId="282"/>
            <ac:spMk id="2" creationId="{40D31652-4656-43F2-B13F-B46E37D8E7D5}"/>
          </ac:spMkLst>
        </pc:spChg>
      </pc:sldChg>
      <pc:sldChg chg="modSp add del">
        <pc:chgData name="George Gatling" userId="cd9df03096e340b3" providerId="LiveId" clId="{38107EC1-FC9E-4E1C-A4E5-3E59A9A03B0F}" dt="2017-12-12T14:16:16.174" v="1391" actId="2696"/>
        <pc:sldMkLst>
          <pc:docMk/>
          <pc:sldMk cId="2961624997" sldId="282"/>
        </pc:sldMkLst>
        <pc:spChg chg="mod">
          <ac:chgData name="George Gatling" userId="cd9df03096e340b3" providerId="LiveId" clId="{38107EC1-FC9E-4E1C-A4E5-3E59A9A03B0F}" dt="2017-12-12T14:16:12.252" v="1388" actId="2696"/>
          <ac:spMkLst>
            <pc:docMk/>
            <pc:sldMk cId="2961624997" sldId="282"/>
            <ac:spMk id="2" creationId="{DC516775-1663-41FE-ADE3-F85E8430AC3E}"/>
          </ac:spMkLst>
        </pc:spChg>
      </pc:sldChg>
      <pc:sldChg chg="modSp add modNotesTx">
        <pc:chgData name="George Gatling" userId="cd9df03096e340b3" providerId="LiveId" clId="{38107EC1-FC9E-4E1C-A4E5-3E59A9A03B0F}" dt="2017-12-13T02:27:38.086" v="18441" actId="20577"/>
        <pc:sldMkLst>
          <pc:docMk/>
          <pc:sldMk cId="2565549624" sldId="283"/>
        </pc:sldMkLst>
        <pc:spChg chg="mod">
          <ac:chgData name="George Gatling" userId="cd9df03096e340b3" providerId="LiveId" clId="{38107EC1-FC9E-4E1C-A4E5-3E59A9A03B0F}" dt="2017-12-12T16:17:39.203" v="6950" actId="6549"/>
          <ac:spMkLst>
            <pc:docMk/>
            <pc:sldMk cId="2565549624" sldId="283"/>
            <ac:spMk id="2" creationId="{23899DE0-C58C-44FC-8437-4CE8BE6D33EF}"/>
          </ac:spMkLst>
        </pc:spChg>
        <pc:spChg chg="mod">
          <ac:chgData name="George Gatling" userId="cd9df03096e340b3" providerId="LiveId" clId="{38107EC1-FC9E-4E1C-A4E5-3E59A9A03B0F}" dt="2017-12-13T02:27:38.086" v="18441" actId="20577"/>
          <ac:spMkLst>
            <pc:docMk/>
            <pc:sldMk cId="2565549624" sldId="283"/>
            <ac:spMk id="3" creationId="{18823396-4217-423E-810D-8106B9A81722}"/>
          </ac:spMkLst>
        </pc:spChg>
      </pc:sldChg>
      <pc:sldChg chg="addSp delSp modSp add modNotesTx">
        <pc:chgData name="George Gatling" userId="cd9df03096e340b3" providerId="LiveId" clId="{38107EC1-FC9E-4E1C-A4E5-3E59A9A03B0F}" dt="2017-12-12T20:50:53.323" v="16814" actId="20577"/>
        <pc:sldMkLst>
          <pc:docMk/>
          <pc:sldMk cId="557392875" sldId="284"/>
        </pc:sldMkLst>
        <pc:spChg chg="mod">
          <ac:chgData name="George Gatling" userId="cd9df03096e340b3" providerId="LiveId" clId="{38107EC1-FC9E-4E1C-A4E5-3E59A9A03B0F}" dt="2017-12-12T16:26:03.069" v="7722" actId="20577"/>
          <ac:spMkLst>
            <pc:docMk/>
            <pc:sldMk cId="557392875" sldId="284"/>
            <ac:spMk id="2" creationId="{C88B656E-203E-49A7-B049-7C29BC7C1D30}"/>
          </ac:spMkLst>
        </pc:spChg>
        <pc:spChg chg="del mod">
          <ac:chgData name="George Gatling" userId="cd9df03096e340b3" providerId="LiveId" clId="{38107EC1-FC9E-4E1C-A4E5-3E59A9A03B0F}" dt="2017-12-12T15:54:38.251" v="5660" actId="478"/>
          <ac:spMkLst>
            <pc:docMk/>
            <pc:sldMk cId="557392875" sldId="284"/>
            <ac:spMk id="3" creationId="{382B9A20-BFF5-4C01-B149-AC02D9055217}"/>
          </ac:spMkLst>
        </pc:spChg>
        <pc:spChg chg="add del mod">
          <ac:chgData name="George Gatling" userId="cd9df03096e340b3" providerId="LiveId" clId="{38107EC1-FC9E-4E1C-A4E5-3E59A9A03B0F}" dt="2017-12-12T15:54:41.701" v="5661" actId="478"/>
          <ac:spMkLst>
            <pc:docMk/>
            <pc:sldMk cId="557392875" sldId="284"/>
            <ac:spMk id="4" creationId="{F5026A40-AE50-4B90-B96D-869541CC97D2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5" creationId="{276F54D6-2B10-4800-A037-A76995253696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6" creationId="{8CACBACF-5872-46F7-AF9C-B3F684ADD886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7" creationId="{1D19BC93-6AC1-45D4-9FB0-3170700345AC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8" creationId="{5D6FE98D-D0A2-43F0-871C-DBE4E60EA6B9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9" creationId="{B5CCE830-472C-437E-81E7-989E63E130C7}"/>
          </ac:spMkLst>
        </pc:spChg>
        <pc:spChg chg="add del mod">
          <ac:chgData name="George Gatling" userId="cd9df03096e340b3" providerId="LiveId" clId="{38107EC1-FC9E-4E1C-A4E5-3E59A9A03B0F}" dt="2017-12-12T15:55:55.343" v="5689" actId="478"/>
          <ac:spMkLst>
            <pc:docMk/>
            <pc:sldMk cId="557392875" sldId="284"/>
            <ac:spMk id="10" creationId="{60614F7A-352E-4FAB-BC1F-5E373D9CA8A5}"/>
          </ac:spMkLst>
        </pc:spChg>
        <pc:spChg chg="add del mod">
          <ac:chgData name="George Gatling" userId="cd9df03096e340b3" providerId="LiveId" clId="{38107EC1-FC9E-4E1C-A4E5-3E59A9A03B0F}" dt="2017-12-12T15:55:59.835" v="5690" actId="478"/>
          <ac:spMkLst>
            <pc:docMk/>
            <pc:sldMk cId="557392875" sldId="284"/>
            <ac:spMk id="11" creationId="{DBD0C145-A87D-4832-8E33-FF30A229C783}"/>
          </ac:spMkLst>
        </pc:spChg>
        <pc:spChg chg="add del mod">
          <ac:chgData name="George Gatling" userId="cd9df03096e340b3" providerId="LiveId" clId="{38107EC1-FC9E-4E1C-A4E5-3E59A9A03B0F}" dt="2017-12-12T15:55:59.835" v="5690" actId="478"/>
          <ac:spMkLst>
            <pc:docMk/>
            <pc:sldMk cId="557392875" sldId="284"/>
            <ac:spMk id="12" creationId="{52D77ADD-1FA1-42AE-8892-200860114FB3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13" creationId="{ABA4CB66-3A49-451C-8645-8FF0ADEF71C9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14" creationId="{62AEC605-CE52-4CD3-8D90-9441DCFDE3AC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15" creationId="{57151A6F-42D5-4F1F-9DFC-91BA01FD3F4B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79" creationId="{917B40CE-D995-47E4-9E0C-8D39F1748890}"/>
          </ac:spMkLst>
        </pc:spChg>
        <pc:spChg chg="add del mod">
          <ac:chgData name="George Gatling" userId="cd9df03096e340b3" providerId="LiveId" clId="{38107EC1-FC9E-4E1C-A4E5-3E59A9A03B0F}" dt="2017-12-12T16:05:24.475" v="5856" actId="478"/>
          <ac:spMkLst>
            <pc:docMk/>
            <pc:sldMk cId="557392875" sldId="284"/>
            <ac:spMk id="80" creationId="{1606B781-7CFC-45E9-A8F5-AC66FFE56969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81" creationId="{C51B586A-4BC8-4480-A209-CC29122DBF3B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82" creationId="{25AAD88E-E6CB-426A-898B-1DFD06D86ABA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83" creationId="{CA30507C-A202-4FA1-8F51-C10AF5A39862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84" creationId="{6209F9DF-CB2B-494C-A7E6-5A1F9DC57FC1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85" creationId="{AD12E617-7E1E-4EDF-926E-C37D0C60BF39}"/>
          </ac:spMkLst>
        </pc:spChg>
        <pc:spChg chg="add mod">
          <ac:chgData name="George Gatling" userId="cd9df03096e340b3" providerId="LiveId" clId="{38107EC1-FC9E-4E1C-A4E5-3E59A9A03B0F}" dt="2017-12-12T16:24:40.226" v="7664" actId="1035"/>
          <ac:spMkLst>
            <pc:docMk/>
            <pc:sldMk cId="557392875" sldId="284"/>
            <ac:spMk id="86" creationId="{F19AC0AA-0646-4FF4-B69A-B0D24735EBF7}"/>
          </ac:spMkLst>
        </pc:spChg>
        <pc:spChg chg="add mod">
          <ac:chgData name="George Gatling" userId="cd9df03096e340b3" providerId="LiveId" clId="{38107EC1-FC9E-4E1C-A4E5-3E59A9A03B0F}" dt="2017-12-12T18:22:21.867" v="12174" actId="20577"/>
          <ac:spMkLst>
            <pc:docMk/>
            <pc:sldMk cId="557392875" sldId="284"/>
            <ac:spMk id="87" creationId="{7B2630AB-B975-422E-8241-DE5DC26AD3D6}"/>
          </ac:spMkLst>
        </pc:spChg>
        <pc:spChg chg="add mod">
          <ac:chgData name="George Gatling" userId="cd9df03096e340b3" providerId="LiveId" clId="{38107EC1-FC9E-4E1C-A4E5-3E59A9A03B0F}" dt="2017-12-12T16:31:01.282" v="7926" actId="1076"/>
          <ac:spMkLst>
            <pc:docMk/>
            <pc:sldMk cId="557392875" sldId="284"/>
            <ac:spMk id="88" creationId="{C839427F-CB14-45B9-A8A4-3F92DCA9A342}"/>
          </ac:spMkLst>
        </pc:spChg>
        <pc:cxnChg chg="add mod">
          <ac:chgData name="George Gatling" userId="cd9df03096e340b3" providerId="LiveId" clId="{38107EC1-FC9E-4E1C-A4E5-3E59A9A03B0F}" dt="2017-12-12T16:24:40.226" v="7664" actId="1035"/>
          <ac:cxnSpMkLst>
            <pc:docMk/>
            <pc:sldMk cId="557392875" sldId="284"/>
            <ac:cxnSpMk id="17" creationId="{4E51FD1D-08AD-4D1E-AEE2-D3537CCEBB2A}"/>
          </ac:cxnSpMkLst>
        </pc:cxnChg>
        <pc:cxnChg chg="add mod">
          <ac:chgData name="George Gatling" userId="cd9df03096e340b3" providerId="LiveId" clId="{38107EC1-FC9E-4E1C-A4E5-3E59A9A03B0F}" dt="2017-12-12T16:24:40.226" v="7664" actId="1035"/>
          <ac:cxnSpMkLst>
            <pc:docMk/>
            <pc:sldMk cId="557392875" sldId="284"/>
            <ac:cxnSpMk id="19" creationId="{7DDB7F54-B9B5-4AA1-929E-3C4AED30E6DC}"/>
          </ac:cxnSpMkLst>
        </pc:cxnChg>
        <pc:cxnChg chg="add del mod">
          <ac:chgData name="George Gatling" userId="cd9df03096e340b3" providerId="LiveId" clId="{38107EC1-FC9E-4E1C-A4E5-3E59A9A03B0F}" dt="2017-12-12T16:00:02.187" v="5778" actId="478"/>
          <ac:cxnSpMkLst>
            <pc:docMk/>
            <pc:sldMk cId="557392875" sldId="284"/>
            <ac:cxnSpMk id="22" creationId="{F96F0E03-C747-4955-B0E0-9B3FA0D226D1}"/>
          </ac:cxnSpMkLst>
        </pc:cxnChg>
        <pc:cxnChg chg="add mod">
          <ac:chgData name="George Gatling" userId="cd9df03096e340b3" providerId="LiveId" clId="{38107EC1-FC9E-4E1C-A4E5-3E59A9A03B0F}" dt="2017-12-12T16:24:40.226" v="7664" actId="1035"/>
          <ac:cxnSpMkLst>
            <pc:docMk/>
            <pc:sldMk cId="557392875" sldId="284"/>
            <ac:cxnSpMk id="25" creationId="{9C43D521-7662-4F26-9576-CC17A911B527}"/>
          </ac:cxnSpMkLst>
        </pc:cxnChg>
        <pc:cxnChg chg="add mod">
          <ac:chgData name="George Gatling" userId="cd9df03096e340b3" providerId="LiveId" clId="{38107EC1-FC9E-4E1C-A4E5-3E59A9A03B0F}" dt="2017-12-12T16:24:40.226" v="7664" actId="1035"/>
          <ac:cxnSpMkLst>
            <pc:docMk/>
            <pc:sldMk cId="557392875" sldId="284"/>
            <ac:cxnSpMk id="28" creationId="{1DB340BB-36B0-4D5D-BC99-67E933C06E51}"/>
          </ac:cxnSpMkLst>
        </pc:cxnChg>
        <pc:cxnChg chg="add mod">
          <ac:chgData name="George Gatling" userId="cd9df03096e340b3" providerId="LiveId" clId="{38107EC1-FC9E-4E1C-A4E5-3E59A9A03B0F}" dt="2017-12-12T16:24:40.226" v="7664" actId="1035"/>
          <ac:cxnSpMkLst>
            <pc:docMk/>
            <pc:sldMk cId="557392875" sldId="284"/>
            <ac:cxnSpMk id="32" creationId="{9460A9C7-94F8-424F-8840-37E44F56EEA0}"/>
          </ac:cxnSpMkLst>
        </pc:cxnChg>
        <pc:cxnChg chg="add mod">
          <ac:chgData name="George Gatling" userId="cd9df03096e340b3" providerId="LiveId" clId="{38107EC1-FC9E-4E1C-A4E5-3E59A9A03B0F}" dt="2017-12-12T16:24:40.226" v="7664" actId="1035"/>
          <ac:cxnSpMkLst>
            <pc:docMk/>
            <pc:sldMk cId="557392875" sldId="284"/>
            <ac:cxnSpMk id="52" creationId="{551CE9C2-8D61-4BBA-9331-53F42935C02E}"/>
          </ac:cxnSpMkLst>
        </pc:cxnChg>
        <pc:cxnChg chg="add mod">
          <ac:chgData name="George Gatling" userId="cd9df03096e340b3" providerId="LiveId" clId="{38107EC1-FC9E-4E1C-A4E5-3E59A9A03B0F}" dt="2017-12-12T16:24:40.226" v="7664" actId="1035"/>
          <ac:cxnSpMkLst>
            <pc:docMk/>
            <pc:sldMk cId="557392875" sldId="284"/>
            <ac:cxnSpMk id="55" creationId="{0A440FDE-0BA5-470D-B6B1-237D9D51A2FF}"/>
          </ac:cxnSpMkLst>
        </pc:cxnChg>
        <pc:cxnChg chg="add mod">
          <ac:chgData name="George Gatling" userId="cd9df03096e340b3" providerId="LiveId" clId="{38107EC1-FC9E-4E1C-A4E5-3E59A9A03B0F}" dt="2017-12-12T16:24:40.226" v="7664" actId="1035"/>
          <ac:cxnSpMkLst>
            <pc:docMk/>
            <pc:sldMk cId="557392875" sldId="284"/>
            <ac:cxnSpMk id="59" creationId="{7A8CF2C0-DF6C-4949-9C17-04DE32483C1C}"/>
          </ac:cxnSpMkLst>
        </pc:cxnChg>
        <pc:cxnChg chg="add mod">
          <ac:chgData name="George Gatling" userId="cd9df03096e340b3" providerId="LiveId" clId="{38107EC1-FC9E-4E1C-A4E5-3E59A9A03B0F}" dt="2017-12-12T16:24:40.226" v="7664" actId="1035"/>
          <ac:cxnSpMkLst>
            <pc:docMk/>
            <pc:sldMk cId="557392875" sldId="284"/>
            <ac:cxnSpMk id="63" creationId="{83B1F44D-1486-4D29-950C-B63F254C906B}"/>
          </ac:cxnSpMkLst>
        </pc:cxnChg>
        <pc:cxnChg chg="add del mod">
          <ac:chgData name="George Gatling" userId="cd9df03096e340b3" providerId="LiveId" clId="{38107EC1-FC9E-4E1C-A4E5-3E59A9A03B0F}" dt="2017-12-12T16:01:11.565" v="5802" actId="478"/>
          <ac:cxnSpMkLst>
            <pc:docMk/>
            <pc:sldMk cId="557392875" sldId="284"/>
            <ac:cxnSpMk id="67" creationId="{56341FAB-CC90-4DAD-95B5-B582E84F679B}"/>
          </ac:cxnSpMkLst>
        </pc:cxnChg>
      </pc:sldChg>
      <pc:sldChg chg="modSp add del">
        <pc:chgData name="George Gatling" userId="cd9df03096e340b3" providerId="LiveId" clId="{38107EC1-FC9E-4E1C-A4E5-3E59A9A03B0F}" dt="2017-12-12T14:19:32.661" v="1832" actId="2696"/>
        <pc:sldMkLst>
          <pc:docMk/>
          <pc:sldMk cId="1357242098" sldId="284"/>
        </pc:sldMkLst>
        <pc:spChg chg="mod">
          <ac:chgData name="George Gatling" userId="cd9df03096e340b3" providerId="LiveId" clId="{38107EC1-FC9E-4E1C-A4E5-3E59A9A03B0F}" dt="2017-12-12T14:19:32.120" v="1831" actId="2696"/>
          <ac:spMkLst>
            <pc:docMk/>
            <pc:sldMk cId="1357242098" sldId="284"/>
            <ac:spMk id="2" creationId="{704B5CAD-6FDE-461F-973F-AC84600C39E0}"/>
          </ac:spMkLst>
        </pc:spChg>
      </pc:sldChg>
      <pc:sldChg chg="modSp add del">
        <pc:chgData name="George Gatling" userId="cd9df03096e340b3" providerId="LiveId" clId="{38107EC1-FC9E-4E1C-A4E5-3E59A9A03B0F}" dt="2017-12-12T14:19:05.975" v="1728" actId="2696"/>
        <pc:sldMkLst>
          <pc:docMk/>
          <pc:sldMk cId="2965760636" sldId="284"/>
        </pc:sldMkLst>
        <pc:spChg chg="mod">
          <ac:chgData name="George Gatling" userId="cd9df03096e340b3" providerId="LiveId" clId="{38107EC1-FC9E-4E1C-A4E5-3E59A9A03B0F}" dt="2017-12-12T14:19:05.561" v="1727" actId="2696"/>
          <ac:spMkLst>
            <pc:docMk/>
            <pc:sldMk cId="2965760636" sldId="284"/>
            <ac:spMk id="2" creationId="{8F24BA18-4601-4E16-8367-BF5C0746505B}"/>
          </ac:spMkLst>
        </pc:spChg>
      </pc:sldChg>
      <pc:sldChg chg="modSp add del">
        <pc:chgData name="George Gatling" userId="cd9df03096e340b3" providerId="LiveId" clId="{38107EC1-FC9E-4E1C-A4E5-3E59A9A03B0F}" dt="2017-12-12T14:19:00.242" v="1712" actId="2696"/>
        <pc:sldMkLst>
          <pc:docMk/>
          <pc:sldMk cId="3065651097" sldId="284"/>
        </pc:sldMkLst>
        <pc:spChg chg="mod">
          <ac:chgData name="George Gatling" userId="cd9df03096e340b3" providerId="LiveId" clId="{38107EC1-FC9E-4E1C-A4E5-3E59A9A03B0F}" dt="2017-12-12T14:18:59.440" v="1711" actId="2696"/>
          <ac:spMkLst>
            <pc:docMk/>
            <pc:sldMk cId="3065651097" sldId="284"/>
            <ac:spMk id="2" creationId="{9734C2A8-59EA-40AC-9B47-F621C2EC7BCB}"/>
          </ac:spMkLst>
        </pc:spChg>
      </pc:sldChg>
      <pc:sldChg chg="modSp add del">
        <pc:chgData name="George Gatling" userId="cd9df03096e340b3" providerId="LiveId" clId="{38107EC1-FC9E-4E1C-A4E5-3E59A9A03B0F}" dt="2017-12-12T14:19:21.549" v="1799" actId="2696"/>
        <pc:sldMkLst>
          <pc:docMk/>
          <pc:sldMk cId="3935033902" sldId="284"/>
        </pc:sldMkLst>
        <pc:spChg chg="mod">
          <ac:chgData name="George Gatling" userId="cd9df03096e340b3" providerId="LiveId" clId="{38107EC1-FC9E-4E1C-A4E5-3E59A9A03B0F}" dt="2017-12-12T14:19:21.112" v="1798" actId="2696"/>
          <ac:spMkLst>
            <pc:docMk/>
            <pc:sldMk cId="3935033902" sldId="284"/>
            <ac:spMk id="2" creationId="{584AB8F2-D066-4CA1-ADAE-8CB7C47A54FB}"/>
          </ac:spMkLst>
        </pc:spChg>
      </pc:sldChg>
      <pc:sldChg chg="modSp add del">
        <pc:chgData name="George Gatling" userId="cd9df03096e340b3" providerId="LiveId" clId="{38107EC1-FC9E-4E1C-A4E5-3E59A9A03B0F}" dt="2017-12-12T14:20:34.545" v="1990" actId="2696"/>
        <pc:sldMkLst>
          <pc:docMk/>
          <pc:sldMk cId="388840247" sldId="285"/>
        </pc:sldMkLst>
        <pc:spChg chg="mod">
          <ac:chgData name="George Gatling" userId="cd9df03096e340b3" providerId="LiveId" clId="{38107EC1-FC9E-4E1C-A4E5-3E59A9A03B0F}" dt="2017-12-12T14:20:34.123" v="1989" actId="2696"/>
          <ac:spMkLst>
            <pc:docMk/>
            <pc:sldMk cId="388840247" sldId="285"/>
            <ac:spMk id="2" creationId="{C7A9D026-2E6F-4AC2-95EC-F09BB71BC18F}"/>
          </ac:spMkLst>
        </pc:spChg>
      </pc:sldChg>
      <pc:sldChg chg="modSp add del">
        <pc:chgData name="George Gatling" userId="cd9df03096e340b3" providerId="LiveId" clId="{38107EC1-FC9E-4E1C-A4E5-3E59A9A03B0F}" dt="2017-12-12T14:21:18.732" v="2122" actId="2696"/>
        <pc:sldMkLst>
          <pc:docMk/>
          <pc:sldMk cId="908345928" sldId="285"/>
        </pc:sldMkLst>
        <pc:spChg chg="mod">
          <ac:chgData name="George Gatling" userId="cd9df03096e340b3" providerId="LiveId" clId="{38107EC1-FC9E-4E1C-A4E5-3E59A9A03B0F}" dt="2017-12-12T14:21:17.367" v="2121" actId="2696"/>
          <ac:spMkLst>
            <pc:docMk/>
            <pc:sldMk cId="908345928" sldId="285"/>
            <ac:spMk id="2" creationId="{33DC9C1B-162D-47FA-AFDA-93AAE4F8FCD4}"/>
          </ac:spMkLst>
        </pc:spChg>
      </pc:sldChg>
      <pc:sldChg chg="modSp add del">
        <pc:chgData name="George Gatling" userId="cd9df03096e340b3" providerId="LiveId" clId="{38107EC1-FC9E-4E1C-A4E5-3E59A9A03B0F}" dt="2017-12-12T14:21:33.012" v="2170" actId="2696"/>
        <pc:sldMkLst>
          <pc:docMk/>
          <pc:sldMk cId="1159633432" sldId="285"/>
        </pc:sldMkLst>
        <pc:spChg chg="mod">
          <ac:chgData name="George Gatling" userId="cd9df03096e340b3" providerId="LiveId" clId="{38107EC1-FC9E-4E1C-A4E5-3E59A9A03B0F}" dt="2017-12-12T14:21:32.309" v="2169" actId="2696"/>
          <ac:spMkLst>
            <pc:docMk/>
            <pc:sldMk cId="1159633432" sldId="285"/>
            <ac:spMk id="2" creationId="{E42EBFDC-8F98-42B4-B34C-568A611DF789}"/>
          </ac:spMkLst>
        </pc:spChg>
      </pc:sldChg>
      <pc:sldChg chg="addSp modSp add modNotesTx">
        <pc:chgData name="George Gatling" userId="cd9df03096e340b3" providerId="LiveId" clId="{38107EC1-FC9E-4E1C-A4E5-3E59A9A03B0F}" dt="2017-12-12T20:53:18.242" v="16895" actId="6549"/>
        <pc:sldMkLst>
          <pc:docMk/>
          <pc:sldMk cId="1333704604" sldId="285"/>
        </pc:sldMkLst>
        <pc:spChg chg="mod">
          <ac:chgData name="George Gatling" userId="cd9df03096e340b3" providerId="LiveId" clId="{38107EC1-FC9E-4E1C-A4E5-3E59A9A03B0F}" dt="2017-12-12T17:52:11.626" v="10224" actId="20577"/>
          <ac:spMkLst>
            <pc:docMk/>
            <pc:sldMk cId="1333704604" sldId="285"/>
            <ac:spMk id="2" creationId="{2D7DEB8D-9CC1-40B4-AFCD-F4A1435B6573}"/>
          </ac:spMkLst>
        </pc:spChg>
        <pc:spChg chg="mod">
          <ac:chgData name="George Gatling" userId="cd9df03096e340b3" providerId="LiveId" clId="{38107EC1-FC9E-4E1C-A4E5-3E59A9A03B0F}" dt="2017-12-12T17:55:30.995" v="10705" actId="20577"/>
          <ac:spMkLst>
            <pc:docMk/>
            <pc:sldMk cId="1333704604" sldId="285"/>
            <ac:spMk id="3" creationId="{5D46563B-9004-4CD8-8422-7C7830DCE814}"/>
          </ac:spMkLst>
        </pc:spChg>
        <pc:spChg chg="add mod">
          <ac:chgData name="George Gatling" userId="cd9df03096e340b3" providerId="LiveId" clId="{38107EC1-FC9E-4E1C-A4E5-3E59A9A03B0F}" dt="2017-12-12T17:57:32.793" v="10825" actId="2085"/>
          <ac:spMkLst>
            <pc:docMk/>
            <pc:sldMk cId="1333704604" sldId="285"/>
            <ac:spMk id="4" creationId="{F04E6F4D-917A-4273-B275-B3ED82D8D723}"/>
          </ac:spMkLst>
        </pc:spChg>
      </pc:sldChg>
      <pc:sldChg chg="add del">
        <pc:chgData name="George Gatling" userId="cd9df03096e340b3" providerId="LiveId" clId="{38107EC1-FC9E-4E1C-A4E5-3E59A9A03B0F}" dt="2017-12-12T14:19:40.568" v="1838" actId="2696"/>
        <pc:sldMkLst>
          <pc:docMk/>
          <pc:sldMk cId="2148431917" sldId="285"/>
        </pc:sldMkLst>
      </pc:sldChg>
      <pc:sldChg chg="modSp add del">
        <pc:chgData name="George Gatling" userId="cd9df03096e340b3" providerId="LiveId" clId="{38107EC1-FC9E-4E1C-A4E5-3E59A9A03B0F}" dt="2017-12-12T14:19:42.019" v="1840" actId="2696"/>
        <pc:sldMkLst>
          <pc:docMk/>
          <pc:sldMk cId="2610901859" sldId="285"/>
        </pc:sldMkLst>
        <pc:spChg chg="mod">
          <ac:chgData name="George Gatling" userId="cd9df03096e340b3" providerId="LiveId" clId="{38107EC1-FC9E-4E1C-A4E5-3E59A9A03B0F}" dt="2017-12-12T14:19:41.803" v="1839" actId="2696"/>
          <ac:spMkLst>
            <pc:docMk/>
            <pc:sldMk cId="2610901859" sldId="285"/>
            <ac:spMk id="2" creationId="{A9622425-6468-4077-ACD9-2222B88C3257}"/>
          </ac:spMkLst>
        </pc:spChg>
      </pc:sldChg>
      <pc:sldChg chg="add del">
        <pc:chgData name="George Gatling" userId="cd9df03096e340b3" providerId="LiveId" clId="{38107EC1-FC9E-4E1C-A4E5-3E59A9A03B0F}" dt="2017-12-12T14:21:48.112" v="2178" actId="2696"/>
        <pc:sldMkLst>
          <pc:docMk/>
          <pc:sldMk cId="2756875884" sldId="285"/>
        </pc:sldMkLst>
      </pc:sldChg>
      <pc:sldChg chg="add del">
        <pc:chgData name="George Gatling" userId="cd9df03096e340b3" providerId="LiveId" clId="{38107EC1-FC9E-4E1C-A4E5-3E59A9A03B0F}" dt="2017-12-12T14:22:13.016" v="2193" actId="2696"/>
        <pc:sldMkLst>
          <pc:docMk/>
          <pc:sldMk cId="3051601959" sldId="285"/>
        </pc:sldMkLst>
      </pc:sldChg>
      <pc:sldChg chg="modSp add del">
        <pc:chgData name="George Gatling" userId="cd9df03096e340b3" providerId="LiveId" clId="{38107EC1-FC9E-4E1C-A4E5-3E59A9A03B0F}" dt="2017-12-12T14:20:05.004" v="1897" actId="2696"/>
        <pc:sldMkLst>
          <pc:docMk/>
          <pc:sldMk cId="3605813880" sldId="285"/>
        </pc:sldMkLst>
        <pc:spChg chg="mod">
          <ac:chgData name="George Gatling" userId="cd9df03096e340b3" providerId="LiveId" clId="{38107EC1-FC9E-4E1C-A4E5-3E59A9A03B0F}" dt="2017-12-12T14:20:04.422" v="1896" actId="2696"/>
          <ac:spMkLst>
            <pc:docMk/>
            <pc:sldMk cId="3605813880" sldId="285"/>
            <ac:spMk id="2" creationId="{AB4F6CF4-1D4A-4B67-9375-A5D112EA6FCF}"/>
          </ac:spMkLst>
        </pc:spChg>
      </pc:sldChg>
      <pc:sldChg chg="modSp add del">
        <pc:chgData name="George Gatling" userId="cd9df03096e340b3" providerId="LiveId" clId="{38107EC1-FC9E-4E1C-A4E5-3E59A9A03B0F}" dt="2017-12-12T14:22:14.689" v="2195" actId="2696"/>
        <pc:sldMkLst>
          <pc:docMk/>
          <pc:sldMk cId="11830598" sldId="286"/>
        </pc:sldMkLst>
        <pc:spChg chg="mod">
          <ac:chgData name="George Gatling" userId="cd9df03096e340b3" providerId="LiveId" clId="{38107EC1-FC9E-4E1C-A4E5-3E59A9A03B0F}" dt="2017-12-12T14:22:06.851" v="2191" actId="20577"/>
          <ac:spMkLst>
            <pc:docMk/>
            <pc:sldMk cId="11830598" sldId="286"/>
            <ac:spMk id="2" creationId="{8C48C00E-953D-4729-8CEF-CB68D2A3DC16}"/>
          </ac:spMkLst>
        </pc:spChg>
        <pc:spChg chg="mod">
          <ac:chgData name="George Gatling" userId="cd9df03096e340b3" providerId="LiveId" clId="{38107EC1-FC9E-4E1C-A4E5-3E59A9A03B0F}" dt="2017-12-12T14:22:04.167" v="2189" actId="2696"/>
          <ac:spMkLst>
            <pc:docMk/>
            <pc:sldMk cId="11830598" sldId="286"/>
            <ac:spMk id="3" creationId="{79BC95DD-B67D-4AC4-A2F8-D42BE800547D}"/>
          </ac:spMkLst>
        </pc:spChg>
      </pc:sldChg>
      <pc:sldChg chg="addSp delSp modSp add modNotesTx">
        <pc:chgData name="George Gatling" userId="cd9df03096e340b3" providerId="LiveId" clId="{38107EC1-FC9E-4E1C-A4E5-3E59A9A03B0F}" dt="2017-12-12T20:53:23.757" v="16896" actId="6549"/>
        <pc:sldMkLst>
          <pc:docMk/>
          <pc:sldMk cId="1769381129" sldId="286"/>
        </pc:sldMkLst>
        <pc:spChg chg="mod">
          <ac:chgData name="George Gatling" userId="cd9df03096e340b3" providerId="LiveId" clId="{38107EC1-FC9E-4E1C-A4E5-3E59A9A03B0F}" dt="2017-12-12T17:51:37.434" v="10219" actId="20577"/>
          <ac:spMkLst>
            <pc:docMk/>
            <pc:sldMk cId="1769381129" sldId="286"/>
            <ac:spMk id="2" creationId="{06DF08F7-14FC-4C76-8269-120A7CF5E3D4}"/>
          </ac:spMkLst>
        </pc:spChg>
        <pc:spChg chg="del mod">
          <ac:chgData name="George Gatling" userId="cd9df03096e340b3" providerId="LiveId" clId="{38107EC1-FC9E-4E1C-A4E5-3E59A9A03B0F}" dt="2017-12-12T17:46:17.669" v="9986" actId="478"/>
          <ac:spMkLst>
            <pc:docMk/>
            <pc:sldMk cId="1769381129" sldId="286"/>
            <ac:spMk id="3" creationId="{135B005A-704A-47AE-98F7-E846D1291790}"/>
          </ac:spMkLst>
        </pc:spChg>
        <pc:spChg chg="add del mod">
          <ac:chgData name="George Gatling" userId="cd9df03096e340b3" providerId="LiveId" clId="{38107EC1-FC9E-4E1C-A4E5-3E59A9A03B0F}" dt="2017-12-12T17:46:22.960" v="9989" actId="478"/>
          <ac:spMkLst>
            <pc:docMk/>
            <pc:sldMk cId="1769381129" sldId="286"/>
            <ac:spMk id="4" creationId="{FD762049-D593-4C97-9762-D6F567813125}"/>
          </ac:spMkLst>
        </pc:spChg>
        <pc:spChg chg="add mod">
          <ac:chgData name="George Gatling" userId="cd9df03096e340b3" providerId="LiveId" clId="{38107EC1-FC9E-4E1C-A4E5-3E59A9A03B0F}" dt="2017-12-12T17:50:40.308" v="10104" actId="1076"/>
          <ac:spMkLst>
            <pc:docMk/>
            <pc:sldMk cId="1769381129" sldId="286"/>
            <ac:spMk id="7" creationId="{27ED8F7A-375A-44AB-9C00-70B538EBCBC1}"/>
          </ac:spMkLst>
        </pc:spChg>
        <pc:spChg chg="add mod">
          <ac:chgData name="George Gatling" userId="cd9df03096e340b3" providerId="LiveId" clId="{38107EC1-FC9E-4E1C-A4E5-3E59A9A03B0F}" dt="2017-12-12T17:56:03.393" v="10730" actId="20577"/>
          <ac:spMkLst>
            <pc:docMk/>
            <pc:sldMk cId="1769381129" sldId="286"/>
            <ac:spMk id="11" creationId="{AB717108-ACAB-4589-930F-9266AF9A70A0}"/>
          </ac:spMkLst>
        </pc:spChg>
        <pc:spChg chg="add del">
          <ac:chgData name="George Gatling" userId="cd9df03096e340b3" providerId="LiveId" clId="{38107EC1-FC9E-4E1C-A4E5-3E59A9A03B0F}" dt="2017-12-12T17:51:51.494" v="10223" actId="478"/>
          <ac:spMkLst>
            <pc:docMk/>
            <pc:sldMk cId="1769381129" sldId="286"/>
            <ac:spMk id="12" creationId="{E159D23D-DD00-461C-A948-04FEB385ABD9}"/>
          </ac:spMkLst>
        </pc:spChg>
        <pc:graphicFrameChg chg="add del mod">
          <ac:chgData name="George Gatling" userId="cd9df03096e340b3" providerId="LiveId" clId="{38107EC1-FC9E-4E1C-A4E5-3E59A9A03B0F}" dt="2017-12-12T17:49:04.325" v="10016" actId="478"/>
          <ac:graphicFrameMkLst>
            <pc:docMk/>
            <pc:sldMk cId="1769381129" sldId="286"/>
            <ac:graphicFrameMk id="8" creationId="{187E3E6F-1170-47F6-96A2-AC8E0E8114D6}"/>
          </ac:graphicFrameMkLst>
        </pc:graphicFrameChg>
        <pc:graphicFrameChg chg="add del mod">
          <ac:chgData name="George Gatling" userId="cd9df03096e340b3" providerId="LiveId" clId="{38107EC1-FC9E-4E1C-A4E5-3E59A9A03B0F}" dt="2017-12-12T17:49:22.508" v="10017" actId="478"/>
          <ac:graphicFrameMkLst>
            <pc:docMk/>
            <pc:sldMk cId="1769381129" sldId="286"/>
            <ac:graphicFrameMk id="9" creationId="{0E5E9BD9-6C16-40FC-90F7-2B031FBC178E}"/>
          </ac:graphicFrameMkLst>
        </pc:graphicFrameChg>
        <pc:graphicFrameChg chg="del mod">
          <ac:chgData name="George Gatling" userId="cd9df03096e340b3" providerId="LiveId" clId="{38107EC1-FC9E-4E1C-A4E5-3E59A9A03B0F}" dt="2017-12-12T17:49:34.738" v="10019" actId="478"/>
          <ac:graphicFrameMkLst>
            <pc:docMk/>
            <pc:sldMk cId="1769381129" sldId="286"/>
            <ac:graphicFrameMk id="10" creationId="{E4285537-E7C7-4D88-8439-A1E0227E5974}"/>
          </ac:graphicFrameMkLst>
        </pc:graphicFrameChg>
        <pc:picChg chg="add mod">
          <ac:chgData name="George Gatling" userId="cd9df03096e340b3" providerId="LiveId" clId="{38107EC1-FC9E-4E1C-A4E5-3E59A9A03B0F}" dt="2017-12-12T17:50:40.308" v="10104" actId="1076"/>
          <ac:picMkLst>
            <pc:docMk/>
            <pc:sldMk cId="1769381129" sldId="286"/>
            <ac:picMk id="5" creationId="{A477C892-2068-403E-8232-55440B283A3D}"/>
          </ac:picMkLst>
        </pc:picChg>
        <pc:picChg chg="add mod">
          <ac:chgData name="George Gatling" userId="cd9df03096e340b3" providerId="LiveId" clId="{38107EC1-FC9E-4E1C-A4E5-3E59A9A03B0F}" dt="2017-12-12T17:50:40.308" v="10104" actId="1076"/>
          <ac:picMkLst>
            <pc:docMk/>
            <pc:sldMk cId="1769381129" sldId="286"/>
            <ac:picMk id="6" creationId="{E70926F8-99C8-41B8-AB05-E9A2BF5A1D9E}"/>
          </ac:picMkLst>
        </pc:picChg>
      </pc:sldChg>
      <pc:sldChg chg="modSp add del">
        <pc:chgData name="George Gatling" userId="cd9df03096e340b3" providerId="LiveId" clId="{38107EC1-FC9E-4E1C-A4E5-3E59A9A03B0F}" dt="2017-12-12T14:21:43.292" v="2176" actId="2696"/>
        <pc:sldMkLst>
          <pc:docMk/>
          <pc:sldMk cId="3886899316" sldId="286"/>
        </pc:sldMkLst>
        <pc:spChg chg="mod">
          <ac:chgData name="George Gatling" userId="cd9df03096e340b3" providerId="LiveId" clId="{38107EC1-FC9E-4E1C-A4E5-3E59A9A03B0F}" dt="2017-12-12T14:21:41.700" v="2175" actId="2696"/>
          <ac:spMkLst>
            <pc:docMk/>
            <pc:sldMk cId="3886899316" sldId="286"/>
            <ac:spMk id="2" creationId="{E371C71B-9D39-48BD-A2E0-A6868235DD2A}"/>
          </ac:spMkLst>
        </pc:spChg>
      </pc:sldChg>
      <pc:sldChg chg="modSp add del">
        <pc:chgData name="George Gatling" userId="cd9df03096e340b3" providerId="LiveId" clId="{38107EC1-FC9E-4E1C-A4E5-3E59A9A03B0F}" dt="2017-12-12T14:26:19.726" v="2738" actId="2696"/>
        <pc:sldMkLst>
          <pc:docMk/>
          <pc:sldMk cId="475740723" sldId="287"/>
        </pc:sldMkLst>
        <pc:spChg chg="mod">
          <ac:chgData name="George Gatling" userId="cd9df03096e340b3" providerId="LiveId" clId="{38107EC1-FC9E-4E1C-A4E5-3E59A9A03B0F}" dt="2017-12-12T14:26:18.885" v="2737" actId="2696"/>
          <ac:spMkLst>
            <pc:docMk/>
            <pc:sldMk cId="475740723" sldId="287"/>
            <ac:spMk id="2" creationId="{78A987AF-030C-4FB9-9611-8EAF043C98CE}"/>
          </ac:spMkLst>
        </pc:spChg>
      </pc:sldChg>
      <pc:sldChg chg="modSp add del">
        <pc:chgData name="George Gatling" userId="cd9df03096e340b3" providerId="LiveId" clId="{38107EC1-FC9E-4E1C-A4E5-3E59A9A03B0F}" dt="2017-12-12T14:25:38.608" v="2630" actId="2696"/>
        <pc:sldMkLst>
          <pc:docMk/>
          <pc:sldMk cId="483260444" sldId="287"/>
        </pc:sldMkLst>
        <pc:spChg chg="mod">
          <ac:chgData name="George Gatling" userId="cd9df03096e340b3" providerId="LiveId" clId="{38107EC1-FC9E-4E1C-A4E5-3E59A9A03B0F}" dt="2017-12-12T14:25:37.904" v="2629" actId="2696"/>
          <ac:spMkLst>
            <pc:docMk/>
            <pc:sldMk cId="483260444" sldId="287"/>
            <ac:spMk id="2" creationId="{7F1F9E67-1753-4F5F-9F7C-D3F63ECFA3FB}"/>
          </ac:spMkLst>
        </pc:spChg>
      </pc:sldChg>
      <pc:sldChg chg="add del">
        <pc:chgData name="George Gatling" userId="cd9df03096e340b3" providerId="LiveId" clId="{38107EC1-FC9E-4E1C-A4E5-3E59A9A03B0F}" dt="2017-12-12T14:22:22.859" v="2205" actId="2696"/>
        <pc:sldMkLst>
          <pc:docMk/>
          <pc:sldMk cId="597574236" sldId="287"/>
        </pc:sldMkLst>
      </pc:sldChg>
      <pc:sldChg chg="modSp add del">
        <pc:chgData name="George Gatling" userId="cd9df03096e340b3" providerId="LiveId" clId="{38107EC1-FC9E-4E1C-A4E5-3E59A9A03B0F}" dt="2017-12-12T14:23:31.503" v="2381" actId="2696"/>
        <pc:sldMkLst>
          <pc:docMk/>
          <pc:sldMk cId="650891865" sldId="287"/>
        </pc:sldMkLst>
        <pc:spChg chg="mod">
          <ac:chgData name="George Gatling" userId="cd9df03096e340b3" providerId="LiveId" clId="{38107EC1-FC9E-4E1C-A4E5-3E59A9A03B0F}" dt="2017-12-12T14:23:30.870" v="2380" actId="2696"/>
          <ac:spMkLst>
            <pc:docMk/>
            <pc:sldMk cId="650891865" sldId="287"/>
            <ac:spMk id="2" creationId="{5A69259D-04BF-40C4-9E33-96E5623E05FC}"/>
          </ac:spMkLst>
        </pc:spChg>
      </pc:sldChg>
      <pc:sldChg chg="modSp add del">
        <pc:chgData name="George Gatling" userId="cd9df03096e340b3" providerId="LiveId" clId="{38107EC1-FC9E-4E1C-A4E5-3E59A9A03B0F}" dt="2017-12-12T14:22:04.167" v="2188" actId="2696"/>
        <pc:sldMkLst>
          <pc:docMk/>
          <pc:sldMk cId="1338929029" sldId="287"/>
        </pc:sldMkLst>
        <pc:spChg chg="mod">
          <ac:chgData name="George Gatling" userId="cd9df03096e340b3" providerId="LiveId" clId="{38107EC1-FC9E-4E1C-A4E5-3E59A9A03B0F}" dt="2017-12-12T14:21:58.817" v="2185" actId="2696"/>
          <ac:spMkLst>
            <pc:docMk/>
            <pc:sldMk cId="1338929029" sldId="287"/>
            <ac:spMk id="2" creationId="{1F26A774-160A-45E8-A348-E221586F2092}"/>
          </ac:spMkLst>
        </pc:spChg>
      </pc:sldChg>
      <pc:sldChg chg="modSp add del">
        <pc:chgData name="George Gatling" userId="cd9df03096e340b3" providerId="LiveId" clId="{38107EC1-FC9E-4E1C-A4E5-3E59A9A03B0F}" dt="2017-12-12T14:23:16.887" v="2347" actId="2696"/>
        <pc:sldMkLst>
          <pc:docMk/>
          <pc:sldMk cId="2209692695" sldId="287"/>
        </pc:sldMkLst>
        <pc:spChg chg="mod">
          <ac:chgData name="George Gatling" userId="cd9df03096e340b3" providerId="LiveId" clId="{38107EC1-FC9E-4E1C-A4E5-3E59A9A03B0F}" dt="2017-12-12T14:23:16.161" v="2346" actId="2696"/>
          <ac:spMkLst>
            <pc:docMk/>
            <pc:sldMk cId="2209692695" sldId="287"/>
            <ac:spMk id="2" creationId="{5023EB74-E212-424D-9C75-6A197A738627}"/>
          </ac:spMkLst>
        </pc:spChg>
      </pc:sldChg>
      <pc:sldChg chg="modSp add del">
        <pc:chgData name="George Gatling" userId="cd9df03096e340b3" providerId="LiveId" clId="{38107EC1-FC9E-4E1C-A4E5-3E59A9A03B0F}" dt="2017-12-12T14:22:24.401" v="2207" actId="2696"/>
        <pc:sldMkLst>
          <pc:docMk/>
          <pc:sldMk cId="2302147020" sldId="287"/>
        </pc:sldMkLst>
        <pc:spChg chg="mod">
          <ac:chgData name="George Gatling" userId="cd9df03096e340b3" providerId="LiveId" clId="{38107EC1-FC9E-4E1C-A4E5-3E59A9A03B0F}" dt="2017-12-12T14:22:23.969" v="2206" actId="2696"/>
          <ac:spMkLst>
            <pc:docMk/>
            <pc:sldMk cId="2302147020" sldId="287"/>
            <ac:spMk id="2" creationId="{A07BB16D-3A3F-4022-A478-59EB0B24B989}"/>
          </ac:spMkLst>
        </pc:spChg>
      </pc:sldChg>
      <pc:sldChg chg="modSp add del">
        <pc:chgData name="George Gatling" userId="cd9df03096e340b3" providerId="LiveId" clId="{38107EC1-FC9E-4E1C-A4E5-3E59A9A03B0F}" dt="2017-12-12T14:22:57.796" v="2280" actId="2696"/>
        <pc:sldMkLst>
          <pc:docMk/>
          <pc:sldMk cId="2429800363" sldId="287"/>
        </pc:sldMkLst>
        <pc:spChg chg="mod">
          <ac:chgData name="George Gatling" userId="cd9df03096e340b3" providerId="LiveId" clId="{38107EC1-FC9E-4E1C-A4E5-3E59A9A03B0F}" dt="2017-12-12T14:22:57.334" v="2279" actId="2696"/>
          <ac:spMkLst>
            <pc:docMk/>
            <pc:sldMk cId="2429800363" sldId="287"/>
            <ac:spMk id="2" creationId="{46EE4E5D-D3A2-481A-B9F6-1CDA5256EEA4}"/>
          </ac:spMkLst>
        </pc:spChg>
      </pc:sldChg>
      <pc:sldChg chg="modSp add del">
        <pc:chgData name="George Gatling" userId="cd9df03096e340b3" providerId="LiveId" clId="{38107EC1-FC9E-4E1C-A4E5-3E59A9A03B0F}" dt="2017-12-12T14:26:00.539" v="2678" actId="2696"/>
        <pc:sldMkLst>
          <pc:docMk/>
          <pc:sldMk cId="2646224158" sldId="287"/>
        </pc:sldMkLst>
        <pc:spChg chg="mod">
          <ac:chgData name="George Gatling" userId="cd9df03096e340b3" providerId="LiveId" clId="{38107EC1-FC9E-4E1C-A4E5-3E59A9A03B0F}" dt="2017-12-12T14:26:00.170" v="2677" actId="2696"/>
          <ac:spMkLst>
            <pc:docMk/>
            <pc:sldMk cId="2646224158" sldId="287"/>
            <ac:spMk id="2" creationId="{BB50C9AF-9A1F-4BFC-A6B8-34B2FBFCD06E}"/>
          </ac:spMkLst>
        </pc:spChg>
      </pc:sldChg>
      <pc:sldChg chg="addSp delSp modSp add del modNotesTx">
        <pc:chgData name="George Gatling" userId="cd9df03096e340b3" providerId="LiveId" clId="{38107EC1-FC9E-4E1C-A4E5-3E59A9A03B0F}" dt="2017-12-14T04:20:38.634" v="18502" actId="2696"/>
        <pc:sldMkLst>
          <pc:docMk/>
          <pc:sldMk cId="3625084305" sldId="287"/>
        </pc:sldMkLst>
        <pc:spChg chg="mod">
          <ac:chgData name="George Gatling" userId="cd9df03096e340b3" providerId="LiveId" clId="{38107EC1-FC9E-4E1C-A4E5-3E59A9A03B0F}" dt="2017-12-12T14:26:28.399" v="2752" actId="6549"/>
          <ac:spMkLst>
            <pc:docMk/>
            <pc:sldMk cId="3625084305" sldId="287"/>
            <ac:spMk id="2" creationId="{82D765A1-EB08-46E5-951D-2B3D8EB2379F}"/>
          </ac:spMkLst>
        </pc:spChg>
        <pc:spChg chg="del mod">
          <ac:chgData name="George Gatling" userId="cd9df03096e340b3" providerId="LiveId" clId="{38107EC1-FC9E-4E1C-A4E5-3E59A9A03B0F}" dt="2017-12-12T18:44:26.953" v="12835" actId="478"/>
          <ac:spMkLst>
            <pc:docMk/>
            <pc:sldMk cId="3625084305" sldId="287"/>
            <ac:spMk id="3" creationId="{3FD0900D-FB0F-4D59-B6B6-6ABAD23BACD4}"/>
          </ac:spMkLst>
        </pc:spChg>
        <pc:spChg chg="add del mod">
          <ac:chgData name="George Gatling" userId="cd9df03096e340b3" providerId="LiveId" clId="{38107EC1-FC9E-4E1C-A4E5-3E59A9A03B0F}" dt="2017-12-12T18:44:28.845" v="12836" actId="478"/>
          <ac:spMkLst>
            <pc:docMk/>
            <pc:sldMk cId="3625084305" sldId="287"/>
            <ac:spMk id="4" creationId="{610E107F-84E4-4F49-A4CC-6E264D43D914}"/>
          </ac:spMkLst>
        </pc:spChg>
        <pc:spChg chg="add mod">
          <ac:chgData name="George Gatling" userId="cd9df03096e340b3" providerId="LiveId" clId="{38107EC1-FC9E-4E1C-A4E5-3E59A9A03B0F}" dt="2017-12-12T18:47:14.027" v="13026" actId="1076"/>
          <ac:spMkLst>
            <pc:docMk/>
            <pc:sldMk cId="3625084305" sldId="287"/>
            <ac:spMk id="9" creationId="{2178F458-B5B7-4E18-AF0F-0F8D46119CE1}"/>
          </ac:spMkLst>
        </pc:spChg>
        <pc:picChg chg="add del mod">
          <ac:chgData name="George Gatling" userId="cd9df03096e340b3" providerId="LiveId" clId="{38107EC1-FC9E-4E1C-A4E5-3E59A9A03B0F}" dt="2017-12-12T18:45:21.021" v="12841" actId="6549"/>
          <ac:picMkLst>
            <pc:docMk/>
            <pc:sldMk cId="3625084305" sldId="287"/>
            <ac:picMk id="6" creationId="{0501A0C2-9DFE-4D30-A120-FB380A4215B5}"/>
          </ac:picMkLst>
        </pc:picChg>
        <pc:picChg chg="add mod">
          <ac:chgData name="George Gatling" userId="cd9df03096e340b3" providerId="LiveId" clId="{38107EC1-FC9E-4E1C-A4E5-3E59A9A03B0F}" dt="2017-12-12T18:46:39.972" v="12970" actId="1076"/>
          <ac:picMkLst>
            <pc:docMk/>
            <pc:sldMk cId="3625084305" sldId="287"/>
            <ac:picMk id="8" creationId="{AE9BDF41-5EB2-4FA8-9458-B3C2014B0916}"/>
          </ac:picMkLst>
        </pc:picChg>
      </pc:sldChg>
      <pc:sldChg chg="modSp add del">
        <pc:chgData name="George Gatling" userId="cd9df03096e340b3" providerId="LiveId" clId="{38107EC1-FC9E-4E1C-A4E5-3E59A9A03B0F}" dt="2017-12-12T14:24:53.875" v="2512" actId="2696"/>
        <pc:sldMkLst>
          <pc:docMk/>
          <pc:sldMk cId="3756296862" sldId="287"/>
        </pc:sldMkLst>
        <pc:spChg chg="mod">
          <ac:chgData name="George Gatling" userId="cd9df03096e340b3" providerId="LiveId" clId="{38107EC1-FC9E-4E1C-A4E5-3E59A9A03B0F}" dt="2017-12-12T14:24:53.429" v="2511" actId="2696"/>
          <ac:spMkLst>
            <pc:docMk/>
            <pc:sldMk cId="3756296862" sldId="287"/>
            <ac:spMk id="2" creationId="{56B2432D-ED8C-41CE-8215-BCDA785EF997}"/>
          </ac:spMkLst>
        </pc:spChg>
      </pc:sldChg>
      <pc:sldChg chg="modSp add del">
        <pc:chgData name="George Gatling" userId="cd9df03096e340b3" providerId="LiveId" clId="{38107EC1-FC9E-4E1C-A4E5-3E59A9A03B0F}" dt="2017-12-12T14:24:48.523" v="2509" actId="2696"/>
        <pc:sldMkLst>
          <pc:docMk/>
          <pc:sldMk cId="4208490532" sldId="287"/>
        </pc:sldMkLst>
        <pc:spChg chg="mod">
          <ac:chgData name="George Gatling" userId="cd9df03096e340b3" providerId="LiveId" clId="{38107EC1-FC9E-4E1C-A4E5-3E59A9A03B0F}" dt="2017-12-12T14:24:46.283" v="2508" actId="2696"/>
          <ac:spMkLst>
            <pc:docMk/>
            <pc:sldMk cId="4208490532" sldId="287"/>
            <ac:spMk id="2" creationId="{8E1FC5F9-E9AF-4CCC-9472-B85E6566FA2A}"/>
          </ac:spMkLst>
        </pc:spChg>
      </pc:sldChg>
      <pc:sldChg chg="modSp add del">
        <pc:chgData name="George Gatling" userId="cd9df03096e340b3" providerId="LiveId" clId="{38107EC1-FC9E-4E1C-A4E5-3E59A9A03B0F}" dt="2017-12-12T14:28:07.970" v="3083" actId="2696"/>
        <pc:sldMkLst>
          <pc:docMk/>
          <pc:sldMk cId="246928201" sldId="288"/>
        </pc:sldMkLst>
        <pc:spChg chg="mod">
          <ac:chgData name="George Gatling" userId="cd9df03096e340b3" providerId="LiveId" clId="{38107EC1-FC9E-4E1C-A4E5-3E59A9A03B0F}" dt="2017-12-12T14:28:07.487" v="3082" actId="2696"/>
          <ac:spMkLst>
            <pc:docMk/>
            <pc:sldMk cId="246928201" sldId="288"/>
            <ac:spMk id="2" creationId="{68C532E0-CFD8-4BAF-816D-A00C979F80A4}"/>
          </ac:spMkLst>
        </pc:spChg>
      </pc:sldChg>
      <pc:sldChg chg="modSp add del">
        <pc:chgData name="George Gatling" userId="cd9df03096e340b3" providerId="LiveId" clId="{38107EC1-FC9E-4E1C-A4E5-3E59A9A03B0F}" dt="2017-12-12T14:28:56.873" v="3198" actId="2696"/>
        <pc:sldMkLst>
          <pc:docMk/>
          <pc:sldMk cId="391435624" sldId="288"/>
        </pc:sldMkLst>
        <pc:spChg chg="mod">
          <ac:chgData name="George Gatling" userId="cd9df03096e340b3" providerId="LiveId" clId="{38107EC1-FC9E-4E1C-A4E5-3E59A9A03B0F}" dt="2017-12-12T14:28:56.441" v="3197" actId="2696"/>
          <ac:spMkLst>
            <pc:docMk/>
            <pc:sldMk cId="391435624" sldId="288"/>
            <ac:spMk id="2" creationId="{7BDEA8F7-AEBB-4EEF-8E97-984E72304843}"/>
          </ac:spMkLst>
        </pc:spChg>
      </pc:sldChg>
      <pc:sldChg chg="modSp add del">
        <pc:chgData name="George Gatling" userId="cd9df03096e340b3" providerId="LiveId" clId="{38107EC1-FC9E-4E1C-A4E5-3E59A9A03B0F}" dt="2017-12-12T14:26:43.468" v="2802" actId="2696"/>
        <pc:sldMkLst>
          <pc:docMk/>
          <pc:sldMk cId="550146630" sldId="288"/>
        </pc:sldMkLst>
        <pc:spChg chg="mod">
          <ac:chgData name="George Gatling" userId="cd9df03096e340b3" providerId="LiveId" clId="{38107EC1-FC9E-4E1C-A4E5-3E59A9A03B0F}" dt="2017-12-12T14:26:42.951" v="2801" actId="2696"/>
          <ac:spMkLst>
            <pc:docMk/>
            <pc:sldMk cId="550146630" sldId="288"/>
            <ac:spMk id="2" creationId="{3A721C64-6ABB-495F-B2A9-471AD2D89D30}"/>
          </ac:spMkLst>
        </pc:spChg>
      </pc:sldChg>
      <pc:sldChg chg="modSp add modNotesTx">
        <pc:chgData name="George Gatling" userId="cd9df03096e340b3" providerId="LiveId" clId="{38107EC1-FC9E-4E1C-A4E5-3E59A9A03B0F}" dt="2017-12-13T02:26:57.554" v="18432" actId="20577"/>
        <pc:sldMkLst>
          <pc:docMk/>
          <pc:sldMk cId="799077657" sldId="288"/>
        </pc:sldMkLst>
        <pc:spChg chg="mod">
          <ac:chgData name="George Gatling" userId="cd9df03096e340b3" providerId="LiveId" clId="{38107EC1-FC9E-4E1C-A4E5-3E59A9A03B0F}" dt="2017-12-12T16:12:52.994" v="6357" actId="20577"/>
          <ac:spMkLst>
            <pc:docMk/>
            <pc:sldMk cId="799077657" sldId="288"/>
            <ac:spMk id="2" creationId="{42D68645-CF93-4C84-8451-56F1A935FA74}"/>
          </ac:spMkLst>
        </pc:spChg>
        <pc:spChg chg="mod">
          <ac:chgData name="George Gatling" userId="cd9df03096e340b3" providerId="LiveId" clId="{38107EC1-FC9E-4E1C-A4E5-3E59A9A03B0F}" dt="2017-12-13T02:26:57.554" v="18432" actId="20577"/>
          <ac:spMkLst>
            <pc:docMk/>
            <pc:sldMk cId="799077657" sldId="288"/>
            <ac:spMk id="3" creationId="{53AC6DD1-6533-411E-ADAB-A13568F5F19F}"/>
          </ac:spMkLst>
        </pc:spChg>
      </pc:sldChg>
      <pc:sldChg chg="modSp add del">
        <pc:chgData name="George Gatling" userId="cd9df03096e340b3" providerId="LiveId" clId="{38107EC1-FC9E-4E1C-A4E5-3E59A9A03B0F}" dt="2017-12-12T14:30:16.292" v="3485" actId="2696"/>
        <pc:sldMkLst>
          <pc:docMk/>
          <pc:sldMk cId="1118998800" sldId="288"/>
        </pc:sldMkLst>
        <pc:spChg chg="mod">
          <ac:chgData name="George Gatling" userId="cd9df03096e340b3" providerId="LiveId" clId="{38107EC1-FC9E-4E1C-A4E5-3E59A9A03B0F}" dt="2017-12-12T14:30:15.891" v="3484" actId="2696"/>
          <ac:spMkLst>
            <pc:docMk/>
            <pc:sldMk cId="1118998800" sldId="288"/>
            <ac:spMk id="2" creationId="{83A63AA2-9C12-41CD-9570-44F73A7D1400}"/>
          </ac:spMkLst>
        </pc:spChg>
      </pc:sldChg>
      <pc:sldChg chg="modSp add del">
        <pc:chgData name="George Gatling" userId="cd9df03096e340b3" providerId="LiveId" clId="{38107EC1-FC9E-4E1C-A4E5-3E59A9A03B0F}" dt="2017-12-12T14:29:17.373" v="3279" actId="2696"/>
        <pc:sldMkLst>
          <pc:docMk/>
          <pc:sldMk cId="1433688376" sldId="288"/>
        </pc:sldMkLst>
        <pc:spChg chg="mod">
          <ac:chgData name="George Gatling" userId="cd9df03096e340b3" providerId="LiveId" clId="{38107EC1-FC9E-4E1C-A4E5-3E59A9A03B0F}" dt="2017-12-12T14:29:16.899" v="3278" actId="2696"/>
          <ac:spMkLst>
            <pc:docMk/>
            <pc:sldMk cId="1433688376" sldId="288"/>
            <ac:spMk id="2" creationId="{E0B236C6-AC7A-4570-822D-50F43FECB2D2}"/>
          </ac:spMkLst>
        </pc:spChg>
      </pc:sldChg>
      <pc:sldChg chg="modSp add del">
        <pc:chgData name="George Gatling" userId="cd9df03096e340b3" providerId="LiveId" clId="{38107EC1-FC9E-4E1C-A4E5-3E59A9A03B0F}" dt="2017-12-12T14:26:29.722" v="2754" actId="2696"/>
        <pc:sldMkLst>
          <pc:docMk/>
          <pc:sldMk cId="2604527074" sldId="288"/>
        </pc:sldMkLst>
        <pc:spChg chg="mod">
          <ac:chgData name="George Gatling" userId="cd9df03096e340b3" providerId="LiveId" clId="{38107EC1-FC9E-4E1C-A4E5-3E59A9A03B0F}" dt="2017-12-12T14:26:29.475" v="2753" actId="2696"/>
          <ac:spMkLst>
            <pc:docMk/>
            <pc:sldMk cId="2604527074" sldId="288"/>
            <ac:spMk id="2" creationId="{6FA4C426-7429-424F-84B5-2B229BA8F94C}"/>
          </ac:spMkLst>
        </pc:spChg>
      </pc:sldChg>
      <pc:sldChg chg="modSp add del">
        <pc:chgData name="George Gatling" userId="cd9df03096e340b3" providerId="LiveId" clId="{38107EC1-FC9E-4E1C-A4E5-3E59A9A03B0F}" dt="2017-12-12T14:31:54.705" v="3777" actId="2696"/>
        <pc:sldMkLst>
          <pc:docMk/>
          <pc:sldMk cId="3157912588" sldId="288"/>
        </pc:sldMkLst>
        <pc:spChg chg="mod">
          <ac:chgData name="George Gatling" userId="cd9df03096e340b3" providerId="LiveId" clId="{38107EC1-FC9E-4E1C-A4E5-3E59A9A03B0F}" dt="2017-12-12T14:31:54.217" v="3776" actId="2696"/>
          <ac:spMkLst>
            <pc:docMk/>
            <pc:sldMk cId="3157912588" sldId="288"/>
            <ac:spMk id="2" creationId="{B9885DC9-24E2-4F2A-9946-84A0DC0F61C1}"/>
          </ac:spMkLst>
        </pc:spChg>
      </pc:sldChg>
      <pc:sldChg chg="modSp add del">
        <pc:chgData name="George Gatling" userId="cd9df03096e340b3" providerId="LiveId" clId="{38107EC1-FC9E-4E1C-A4E5-3E59A9A03B0F}" dt="2017-12-12T14:29:37.020" v="3335" actId="2696"/>
        <pc:sldMkLst>
          <pc:docMk/>
          <pc:sldMk cId="3309925658" sldId="288"/>
        </pc:sldMkLst>
        <pc:spChg chg="mod">
          <ac:chgData name="George Gatling" userId="cd9df03096e340b3" providerId="LiveId" clId="{38107EC1-FC9E-4E1C-A4E5-3E59A9A03B0F}" dt="2017-12-12T14:29:36.588" v="3334" actId="2696"/>
          <ac:spMkLst>
            <pc:docMk/>
            <pc:sldMk cId="3309925658" sldId="288"/>
            <ac:spMk id="2" creationId="{5F98C3BD-F214-46AE-8695-4B42201C68EF}"/>
          </ac:spMkLst>
        </pc:spChg>
      </pc:sldChg>
      <pc:sldChg chg="modSp add del">
        <pc:chgData name="George Gatling" userId="cd9df03096e340b3" providerId="LiveId" clId="{38107EC1-FC9E-4E1C-A4E5-3E59A9A03B0F}" dt="2017-12-12T14:29:49.317" v="3395" actId="2696"/>
        <pc:sldMkLst>
          <pc:docMk/>
          <pc:sldMk cId="4256328542" sldId="288"/>
        </pc:sldMkLst>
        <pc:spChg chg="mod">
          <ac:chgData name="George Gatling" userId="cd9df03096e340b3" providerId="LiveId" clId="{38107EC1-FC9E-4E1C-A4E5-3E59A9A03B0F}" dt="2017-12-12T14:29:48.661" v="3394" actId="2696"/>
          <ac:spMkLst>
            <pc:docMk/>
            <pc:sldMk cId="4256328542" sldId="288"/>
            <ac:spMk id="2" creationId="{0DDCCAD6-C51A-4026-B06B-A9355474C188}"/>
          </ac:spMkLst>
        </pc:spChg>
      </pc:sldChg>
      <pc:sldChg chg="modSp add del">
        <pc:chgData name="George Gatling" userId="cd9df03096e340b3" providerId="LiveId" clId="{38107EC1-FC9E-4E1C-A4E5-3E59A9A03B0F}" dt="2017-12-12T17:37:47.678" v="9641" actId="2696"/>
        <pc:sldMkLst>
          <pc:docMk/>
          <pc:sldMk cId="2494657698" sldId="289"/>
        </pc:sldMkLst>
        <pc:spChg chg="mod">
          <ac:chgData name="George Gatling" userId="cd9df03096e340b3" providerId="LiveId" clId="{38107EC1-FC9E-4E1C-A4E5-3E59A9A03B0F}" dt="2017-12-12T17:20:43.796" v="9085" actId="2696"/>
          <ac:spMkLst>
            <pc:docMk/>
            <pc:sldMk cId="2494657698" sldId="289"/>
            <ac:spMk id="2" creationId="{A4EE9A6A-BA5A-47CD-854A-39273316AE79}"/>
          </ac:spMkLst>
        </pc:spChg>
        <pc:spChg chg="mod">
          <ac:chgData name="George Gatling" userId="cd9df03096e340b3" providerId="LiveId" clId="{38107EC1-FC9E-4E1C-A4E5-3E59A9A03B0F}" dt="2017-12-12T16:21:59.696" v="7568" actId="20577"/>
          <ac:spMkLst>
            <pc:docMk/>
            <pc:sldMk cId="2494657698" sldId="289"/>
            <ac:spMk id="3" creationId="{C31E38D5-0685-4CC6-BB6A-C2B5F33642AF}"/>
          </ac:spMkLst>
        </pc:spChg>
      </pc:sldChg>
      <pc:sldChg chg="addSp delSp modSp add modNotesTx">
        <pc:chgData name="George Gatling" userId="cd9df03096e340b3" providerId="LiveId" clId="{38107EC1-FC9E-4E1C-A4E5-3E59A9A03B0F}" dt="2017-12-12T20:53:30.472" v="16899" actId="6549"/>
        <pc:sldMkLst>
          <pc:docMk/>
          <pc:sldMk cId="126286195" sldId="290"/>
        </pc:sldMkLst>
        <pc:spChg chg="mod">
          <ac:chgData name="George Gatling" userId="cd9df03096e340b3" providerId="LiveId" clId="{38107EC1-FC9E-4E1C-A4E5-3E59A9A03B0F}" dt="2017-12-12T17:20:41.945" v="9084" actId="6549"/>
          <ac:spMkLst>
            <pc:docMk/>
            <pc:sldMk cId="126286195" sldId="290"/>
            <ac:spMk id="2" creationId="{5B9B9A31-8D65-443F-AB68-893ABD503ACD}"/>
          </ac:spMkLst>
        </pc:spChg>
        <pc:spChg chg="del mod">
          <ac:chgData name="George Gatling" userId="cd9df03096e340b3" providerId="LiveId" clId="{38107EC1-FC9E-4E1C-A4E5-3E59A9A03B0F}" dt="2017-12-12T17:21:29.664" v="9093" actId="478"/>
          <ac:spMkLst>
            <pc:docMk/>
            <pc:sldMk cId="126286195" sldId="290"/>
            <ac:spMk id="3" creationId="{AB916A23-2FAC-4C40-958F-F704BB3C5FDE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4" creationId="{2A2EFDBC-0C29-43C7-86CB-6ADD7B7A5876}"/>
          </ac:spMkLst>
        </pc:spChg>
        <pc:spChg chg="add del mod">
          <ac:chgData name="George Gatling" userId="cd9df03096e340b3" providerId="LiveId" clId="{38107EC1-FC9E-4E1C-A4E5-3E59A9A03B0F}" dt="2017-12-12T17:21:53.367" v="9097" actId="11529"/>
          <ac:spMkLst>
            <pc:docMk/>
            <pc:sldMk cId="126286195" sldId="290"/>
            <ac:spMk id="5" creationId="{9570311E-AEA8-4D72-B21F-723B9364FB8B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6" creationId="{B3AE7125-4C3D-484D-B777-ED1ACF8EA8A7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7" creationId="{F955B14B-A40D-4836-A4B6-56F292B09030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8" creationId="{2B4FA9D3-7256-4813-B22C-9703C4FB0D01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9" creationId="{BA0E845C-A869-4A65-B980-7A77B0A9DEC4}"/>
          </ac:spMkLst>
        </pc:spChg>
        <pc:spChg chg="add del mod">
          <ac:chgData name="George Gatling" userId="cd9df03096e340b3" providerId="LiveId" clId="{38107EC1-FC9E-4E1C-A4E5-3E59A9A03B0F}" dt="2017-12-12T17:27:59.721" v="9254" actId="767"/>
          <ac:spMkLst>
            <pc:docMk/>
            <pc:sldMk cId="126286195" sldId="290"/>
            <ac:spMk id="10" creationId="{EF852D3D-03F9-4717-BBAF-87D3AB4A15D7}"/>
          </ac:spMkLst>
        </pc:spChg>
        <pc:spChg chg="add del mod">
          <ac:chgData name="George Gatling" userId="cd9df03096e340b3" providerId="LiveId" clId="{38107EC1-FC9E-4E1C-A4E5-3E59A9A03B0F}" dt="2017-12-12T17:28:36.028" v="9299" actId="6549"/>
          <ac:spMkLst>
            <pc:docMk/>
            <pc:sldMk cId="126286195" sldId="290"/>
            <ac:spMk id="11" creationId="{BF0A8EDA-1D54-4DCA-B1F1-4C350F5313DE}"/>
          </ac:spMkLst>
        </pc:spChg>
        <pc:spChg chg="add mod">
          <ac:chgData name="George Gatling" userId="cd9df03096e340b3" providerId="LiveId" clId="{38107EC1-FC9E-4E1C-A4E5-3E59A9A03B0F}" dt="2017-12-12T17:35:35.850" v="9573" actId="1076"/>
          <ac:spMkLst>
            <pc:docMk/>
            <pc:sldMk cId="126286195" sldId="290"/>
            <ac:spMk id="12" creationId="{EA732181-F7B1-4F97-A89B-DCE2F64DEF76}"/>
          </ac:spMkLst>
        </pc:spChg>
        <pc:spChg chg="add mod">
          <ac:chgData name="George Gatling" userId="cd9df03096e340b3" providerId="LiveId" clId="{38107EC1-FC9E-4E1C-A4E5-3E59A9A03B0F}" dt="2017-12-12T17:35:22.693" v="9562" actId="1076"/>
          <ac:spMkLst>
            <pc:docMk/>
            <pc:sldMk cId="126286195" sldId="290"/>
            <ac:spMk id="13" creationId="{3BAB8DAF-7B5E-4824-8637-2E009152428F}"/>
          </ac:spMkLst>
        </pc:spChg>
        <pc:spChg chg="add del mod">
          <ac:chgData name="George Gatling" userId="cd9df03096e340b3" providerId="LiveId" clId="{38107EC1-FC9E-4E1C-A4E5-3E59A9A03B0F}" dt="2017-12-12T17:31:53.730" v="9504" actId="478"/>
          <ac:spMkLst>
            <pc:docMk/>
            <pc:sldMk cId="126286195" sldId="290"/>
            <ac:spMk id="14" creationId="{B032E8B3-BC6A-4140-8462-DFF0EC0C4C3D}"/>
          </ac:spMkLst>
        </pc:spChg>
        <pc:spChg chg="add del mod">
          <ac:chgData name="George Gatling" userId="cd9df03096e340b3" providerId="LiveId" clId="{38107EC1-FC9E-4E1C-A4E5-3E59A9A03B0F}" dt="2017-12-12T17:31:53.171" v="9503" actId="478"/>
          <ac:spMkLst>
            <pc:docMk/>
            <pc:sldMk cId="126286195" sldId="290"/>
            <ac:spMk id="15" creationId="{60584C63-AEC6-4699-AD48-3C78EDD34822}"/>
          </ac:spMkLst>
        </pc:spChg>
        <pc:spChg chg="add del mod">
          <ac:chgData name="George Gatling" userId="cd9df03096e340b3" providerId="LiveId" clId="{38107EC1-FC9E-4E1C-A4E5-3E59A9A03B0F}" dt="2017-12-12T17:31:52.607" v="9502" actId="478"/>
          <ac:spMkLst>
            <pc:docMk/>
            <pc:sldMk cId="126286195" sldId="290"/>
            <ac:spMk id="16" creationId="{4F0B5E25-F15D-4A37-B8EB-B72672F2333C}"/>
          </ac:spMkLst>
        </pc:spChg>
        <pc:spChg chg="add del mod">
          <ac:chgData name="George Gatling" userId="cd9df03096e340b3" providerId="LiveId" clId="{38107EC1-FC9E-4E1C-A4E5-3E59A9A03B0F}" dt="2017-12-12T17:31:43.947" v="9499" actId="6549"/>
          <ac:spMkLst>
            <pc:docMk/>
            <pc:sldMk cId="126286195" sldId="290"/>
            <ac:spMk id="17" creationId="{0DD23BD3-6BF4-42BB-966D-A7650AD9ECE9}"/>
          </ac:spMkLst>
        </pc:spChg>
        <pc:spChg chg="add del">
          <ac:chgData name="George Gatling" userId="cd9df03096e340b3" providerId="LiveId" clId="{38107EC1-FC9E-4E1C-A4E5-3E59A9A03B0F}" dt="2017-12-12T17:31:51.913" v="9501" actId="478"/>
          <ac:spMkLst>
            <pc:docMk/>
            <pc:sldMk cId="126286195" sldId="290"/>
            <ac:spMk id="18" creationId="{FB650ABA-11FF-4E74-AE1F-C81C22DFA6C6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19" creationId="{35AECDAB-FCD1-4E5A-B578-F1C07918EBD2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20" creationId="{24CCEA3F-E06F-4268-BF36-E767CEE33947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21" creationId="{EBD5E8FE-E733-45F8-A210-95B6AF865089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22" creationId="{B6E9F9CC-4DB0-4EB0-8852-0D8F0E77686E}"/>
          </ac:spMkLst>
        </pc:spChg>
        <pc:spChg chg="add mod">
          <ac:chgData name="George Gatling" userId="cd9df03096e340b3" providerId="LiveId" clId="{38107EC1-FC9E-4E1C-A4E5-3E59A9A03B0F}" dt="2017-12-12T17:35:19.866" v="9561" actId="1076"/>
          <ac:spMkLst>
            <pc:docMk/>
            <pc:sldMk cId="126286195" sldId="290"/>
            <ac:spMk id="23" creationId="{47831CF3-7E48-4667-B2E1-403B806610F7}"/>
          </ac:spMkLst>
        </pc:spChg>
        <pc:spChg chg="add del mod">
          <ac:chgData name="George Gatling" userId="cd9df03096e340b3" providerId="LiveId" clId="{38107EC1-FC9E-4E1C-A4E5-3E59A9A03B0F}" dt="2017-12-12T17:32:27.371" v="9520" actId="478"/>
          <ac:spMkLst>
            <pc:docMk/>
            <pc:sldMk cId="126286195" sldId="290"/>
            <ac:spMk id="24" creationId="{C95AFEC7-4DA3-4A2E-ABB5-3DF276D9EB8E}"/>
          </ac:spMkLst>
        </pc:spChg>
        <pc:spChg chg="add del mod">
          <ac:chgData name="George Gatling" userId="cd9df03096e340b3" providerId="LiveId" clId="{38107EC1-FC9E-4E1C-A4E5-3E59A9A03B0F}" dt="2017-12-12T17:32:26.416" v="9519" actId="478"/>
          <ac:spMkLst>
            <pc:docMk/>
            <pc:sldMk cId="126286195" sldId="290"/>
            <ac:spMk id="25" creationId="{5123F310-A316-46D8-B4E5-7F022D38C02A}"/>
          </ac:spMkLst>
        </pc:spChg>
        <pc:spChg chg="add del mod">
          <ac:chgData name="George Gatling" userId="cd9df03096e340b3" providerId="LiveId" clId="{38107EC1-FC9E-4E1C-A4E5-3E59A9A03B0F}" dt="2017-12-12T17:33:50.745" v="9539" actId="478"/>
          <ac:spMkLst>
            <pc:docMk/>
            <pc:sldMk cId="126286195" sldId="290"/>
            <ac:spMk id="26" creationId="{2B58AFE1-5188-4093-9696-1FB78E70D26D}"/>
          </ac:spMkLst>
        </pc:spChg>
        <pc:spChg chg="add del mod">
          <ac:chgData name="George Gatling" userId="cd9df03096e340b3" providerId="LiveId" clId="{38107EC1-FC9E-4E1C-A4E5-3E59A9A03B0F}" dt="2017-12-12T17:34:06.021" v="9544" actId="478"/>
          <ac:spMkLst>
            <pc:docMk/>
            <pc:sldMk cId="126286195" sldId="290"/>
            <ac:spMk id="27" creationId="{9B95D5F6-AC00-4D6C-803B-8FAAEE863819}"/>
          </ac:spMkLst>
        </pc:spChg>
        <pc:spChg chg="add del mod">
          <ac:chgData name="George Gatling" userId="cd9df03096e340b3" providerId="LiveId" clId="{38107EC1-FC9E-4E1C-A4E5-3E59A9A03B0F}" dt="2017-12-12T17:35:12.041" v="9560" actId="478"/>
          <ac:spMkLst>
            <pc:docMk/>
            <pc:sldMk cId="126286195" sldId="290"/>
            <ac:spMk id="28" creationId="{C0D75E10-90B0-4E4D-BC9B-64898C298B0D}"/>
          </ac:spMkLst>
        </pc:spChg>
        <pc:spChg chg="add mod">
          <ac:chgData name="George Gatling" userId="cd9df03096e340b3" providerId="LiveId" clId="{38107EC1-FC9E-4E1C-A4E5-3E59A9A03B0F}" dt="2017-12-12T17:36:56.873" v="9640" actId="20577"/>
          <ac:spMkLst>
            <pc:docMk/>
            <pc:sldMk cId="126286195" sldId="290"/>
            <ac:spMk id="29" creationId="{43519A3B-5B5C-4761-885E-AAD40E32C0CD}"/>
          </ac:spMkLst>
        </pc:spChg>
        <pc:spChg chg="add mod">
          <ac:chgData name="George Gatling" userId="cd9df03096e340b3" providerId="LiveId" clId="{38107EC1-FC9E-4E1C-A4E5-3E59A9A03B0F}" dt="2017-12-12T17:36:30.071" v="9623" actId="1076"/>
          <ac:spMkLst>
            <pc:docMk/>
            <pc:sldMk cId="126286195" sldId="290"/>
            <ac:spMk id="30" creationId="{569F3439-E264-442B-AB60-66616F4FEC59}"/>
          </ac:spMkLst>
        </pc:spChg>
      </pc:sldChg>
      <pc:sldChg chg="modSp add del">
        <pc:chgData name="George Gatling" userId="cd9df03096e340b3" providerId="LiveId" clId="{38107EC1-FC9E-4E1C-A4E5-3E59A9A03B0F}" dt="2017-12-12T16:20:21.309" v="7231" actId="2696"/>
        <pc:sldMkLst>
          <pc:docMk/>
          <pc:sldMk cId="750485401" sldId="290"/>
        </pc:sldMkLst>
        <pc:spChg chg="mod">
          <ac:chgData name="George Gatling" userId="cd9df03096e340b3" providerId="LiveId" clId="{38107EC1-FC9E-4E1C-A4E5-3E59A9A03B0F}" dt="2017-12-12T16:20:21.092" v="7230" actId="2696"/>
          <ac:spMkLst>
            <pc:docMk/>
            <pc:sldMk cId="750485401" sldId="290"/>
            <ac:spMk id="2" creationId="{DEACD3FC-1439-4FC7-9C0B-571052255C32}"/>
          </ac:spMkLst>
        </pc:spChg>
      </pc:sldChg>
      <pc:sldChg chg="modSp add del">
        <pc:chgData name="George Gatling" userId="cd9df03096e340b3" providerId="LiveId" clId="{38107EC1-FC9E-4E1C-A4E5-3E59A9A03B0F}" dt="2017-12-12T17:20:37.243" v="9071" actId="2696"/>
        <pc:sldMkLst>
          <pc:docMk/>
          <pc:sldMk cId="2845495966" sldId="290"/>
        </pc:sldMkLst>
        <pc:spChg chg="mod">
          <ac:chgData name="George Gatling" userId="cd9df03096e340b3" providerId="LiveId" clId="{38107EC1-FC9E-4E1C-A4E5-3E59A9A03B0F}" dt="2017-12-12T17:20:34.870" v="9070" actId="20577"/>
          <ac:spMkLst>
            <pc:docMk/>
            <pc:sldMk cId="2845495966" sldId="290"/>
            <ac:spMk id="2" creationId="{6B03F069-893E-4C3B-A7D6-880464A90B57}"/>
          </ac:spMkLst>
        </pc:spChg>
      </pc:sldChg>
      <pc:sldChg chg="add del">
        <pc:chgData name="George Gatling" userId="cd9df03096e340b3" providerId="LiveId" clId="{38107EC1-FC9E-4E1C-A4E5-3E59A9A03B0F}" dt="2017-12-12T17:20:44.765" v="9086" actId="2696"/>
        <pc:sldMkLst>
          <pc:docMk/>
          <pc:sldMk cId="230190660" sldId="291"/>
        </pc:sldMkLst>
      </pc:sldChg>
      <pc:sldChg chg="modSp add del">
        <pc:chgData name="George Gatling" userId="cd9df03096e340b3" providerId="LiveId" clId="{38107EC1-FC9E-4E1C-A4E5-3E59A9A03B0F}" dt="2017-12-12T17:20:29.617" v="9066" actId="2696"/>
        <pc:sldMkLst>
          <pc:docMk/>
          <pc:sldMk cId="516278305" sldId="291"/>
        </pc:sldMkLst>
        <pc:spChg chg="mod">
          <ac:chgData name="George Gatling" userId="cd9df03096e340b3" providerId="LiveId" clId="{38107EC1-FC9E-4E1C-A4E5-3E59A9A03B0F}" dt="2017-12-12T17:20:27.316" v="9065" actId="2696"/>
          <ac:spMkLst>
            <pc:docMk/>
            <pc:sldMk cId="516278305" sldId="291"/>
            <ac:spMk id="2" creationId="{C959386B-1968-436C-A5DE-CC7DFFA0E6AC}"/>
          </ac:spMkLst>
        </pc:spChg>
      </pc:sldChg>
      <pc:sldChg chg="modSp add modNotesTx">
        <pc:chgData name="George Gatling" userId="cd9df03096e340b3" providerId="LiveId" clId="{38107EC1-FC9E-4E1C-A4E5-3E59A9A03B0F}" dt="2017-12-12T20:53:28.299" v="16898" actId="6549"/>
        <pc:sldMkLst>
          <pc:docMk/>
          <pc:sldMk cId="3242535959" sldId="291"/>
        </pc:sldMkLst>
        <pc:spChg chg="mod">
          <ac:chgData name="George Gatling" userId="cd9df03096e340b3" providerId="LiveId" clId="{38107EC1-FC9E-4E1C-A4E5-3E59A9A03B0F}" dt="2017-12-12T18:24:51.786" v="12188" actId="20577"/>
          <ac:spMkLst>
            <pc:docMk/>
            <pc:sldMk cId="3242535959" sldId="291"/>
            <ac:spMk id="2" creationId="{9D9B40BF-4194-414F-B477-04991FEF5BE4}"/>
          </ac:spMkLst>
        </pc:spChg>
        <pc:spChg chg="mod">
          <ac:chgData name="George Gatling" userId="cd9df03096e340b3" providerId="LiveId" clId="{38107EC1-FC9E-4E1C-A4E5-3E59A9A03B0F}" dt="2017-12-12T19:21:18.910" v="14285" actId="20577"/>
          <ac:spMkLst>
            <pc:docMk/>
            <pc:sldMk cId="3242535959" sldId="291"/>
            <ac:spMk id="3" creationId="{7E99D43A-A260-4986-A9D2-95C5B7B82B5A}"/>
          </ac:spMkLst>
        </pc:spChg>
      </pc:sldChg>
      <pc:sldChg chg="add del">
        <pc:chgData name="George Gatling" userId="cd9df03096e340b3" providerId="LiveId" clId="{38107EC1-FC9E-4E1C-A4E5-3E59A9A03B0F}" dt="2017-12-12T17:49:47.391" v="10021" actId="2696"/>
        <pc:sldMkLst>
          <pc:docMk/>
          <pc:sldMk cId="3894770296" sldId="291"/>
        </pc:sldMkLst>
      </pc:sldChg>
      <pc:sldChg chg="modSp add del">
        <pc:chgData name="George Gatling" userId="cd9df03096e340b3" providerId="LiveId" clId="{38107EC1-FC9E-4E1C-A4E5-3E59A9A03B0F}" dt="2017-12-12T18:24:55.682" v="12190" actId="2696"/>
        <pc:sldMkLst>
          <pc:docMk/>
          <pc:sldMk cId="806004969" sldId="292"/>
        </pc:sldMkLst>
        <pc:spChg chg="mod">
          <ac:chgData name="George Gatling" userId="cd9df03096e340b3" providerId="LiveId" clId="{38107EC1-FC9E-4E1C-A4E5-3E59A9A03B0F}" dt="2017-12-12T18:24:54.924" v="12189" actId="2696"/>
          <ac:spMkLst>
            <pc:docMk/>
            <pc:sldMk cId="806004969" sldId="292"/>
            <ac:spMk id="2" creationId="{87D4F838-B830-4A98-822E-6D2A99931D49}"/>
          </ac:spMkLst>
        </pc:spChg>
      </pc:sldChg>
      <pc:sldChg chg="addSp delSp modSp add del modNotesTx">
        <pc:chgData name="George Gatling" userId="cd9df03096e340b3" providerId="LiveId" clId="{38107EC1-FC9E-4E1C-A4E5-3E59A9A03B0F}" dt="2017-12-12T21:50:10.809" v="17766" actId="2696"/>
        <pc:sldMkLst>
          <pc:docMk/>
          <pc:sldMk cId="3451563402" sldId="292"/>
        </pc:sldMkLst>
        <pc:spChg chg="mod">
          <ac:chgData name="George Gatling" userId="cd9df03096e340b3" providerId="LiveId" clId="{38107EC1-FC9E-4E1C-A4E5-3E59A9A03B0F}" dt="2017-12-12T20:01:17.868" v="14578" actId="20577"/>
          <ac:spMkLst>
            <pc:docMk/>
            <pc:sldMk cId="3451563402" sldId="292"/>
            <ac:spMk id="2" creationId="{ED92F1D4-0358-4C8B-87ED-3DD029F9EAE8}"/>
          </ac:spMkLst>
        </pc:spChg>
        <pc:spChg chg="del">
          <ac:chgData name="George Gatling" userId="cd9df03096e340b3" providerId="LiveId" clId="{38107EC1-FC9E-4E1C-A4E5-3E59A9A03B0F}" dt="2017-12-12T20:01:21.918" v="14579" actId="478"/>
          <ac:spMkLst>
            <pc:docMk/>
            <pc:sldMk cId="3451563402" sldId="292"/>
            <ac:spMk id="3" creationId="{5621118B-FABD-498E-B0B5-EA3A60B3EB3E}"/>
          </ac:spMkLst>
        </pc:spChg>
        <pc:spChg chg="add mod">
          <ac:chgData name="George Gatling" userId="cd9df03096e340b3" providerId="LiveId" clId="{38107EC1-FC9E-4E1C-A4E5-3E59A9A03B0F}" dt="2017-12-12T20:37:44.371" v="14643" actId="2696"/>
          <ac:spMkLst>
            <pc:docMk/>
            <pc:sldMk cId="3451563402" sldId="292"/>
            <ac:spMk id="4" creationId="{04F180DD-167A-41FE-B61D-5711A34C5FF0}"/>
          </ac:spMkLst>
        </pc:spChg>
        <pc:spChg chg="add mod">
          <ac:chgData name="George Gatling" userId="cd9df03096e340b3" providerId="LiveId" clId="{38107EC1-FC9E-4E1C-A4E5-3E59A9A03B0F}" dt="2017-12-12T20:37:35.606" v="14642" actId="167"/>
          <ac:spMkLst>
            <pc:docMk/>
            <pc:sldMk cId="3451563402" sldId="292"/>
            <ac:spMk id="5" creationId="{6E2A975C-C2B4-4F87-8D28-79B803C3B189}"/>
          </ac:spMkLst>
        </pc:spChg>
        <pc:spChg chg="add del mod">
          <ac:chgData name="George Gatling" userId="cd9df03096e340b3" providerId="LiveId" clId="{38107EC1-FC9E-4E1C-A4E5-3E59A9A03B0F}" dt="2017-12-12T20:02:50.477" v="14602" actId="478"/>
          <ac:spMkLst>
            <pc:docMk/>
            <pc:sldMk cId="3451563402" sldId="292"/>
            <ac:spMk id="6" creationId="{3C9E35DA-6FB8-4C0A-B08B-077706084020}"/>
          </ac:spMkLst>
        </pc:spChg>
        <pc:spChg chg="add del mod">
          <ac:chgData name="George Gatling" userId="cd9df03096e340b3" providerId="LiveId" clId="{38107EC1-FC9E-4E1C-A4E5-3E59A9A03B0F}" dt="2017-12-12T20:03:19.311" v="14605" actId="478"/>
          <ac:spMkLst>
            <pc:docMk/>
            <pc:sldMk cId="3451563402" sldId="292"/>
            <ac:spMk id="7" creationId="{61B8B985-DC1B-4FD1-A234-F28EF03D79C6}"/>
          </ac:spMkLst>
        </pc:spChg>
        <pc:spChg chg="add mod">
          <ac:chgData name="George Gatling" userId="cd9df03096e340b3" providerId="LiveId" clId="{38107EC1-FC9E-4E1C-A4E5-3E59A9A03B0F}" dt="2017-12-12T20:04:24.147" v="14613" actId="1076"/>
          <ac:spMkLst>
            <pc:docMk/>
            <pc:sldMk cId="3451563402" sldId="292"/>
            <ac:spMk id="8" creationId="{4DA3CE39-B0CB-4811-BB73-FD951348E387}"/>
          </ac:spMkLst>
        </pc:spChg>
        <pc:spChg chg="add mod">
          <ac:chgData name="George Gatling" userId="cd9df03096e340b3" providerId="LiveId" clId="{38107EC1-FC9E-4E1C-A4E5-3E59A9A03B0F}" dt="2017-12-12T20:36:34.986" v="14641" actId="167"/>
          <ac:spMkLst>
            <pc:docMk/>
            <pc:sldMk cId="3451563402" sldId="292"/>
            <ac:spMk id="9" creationId="{8341427F-C715-4A8F-A3F8-D8F964C9FC97}"/>
          </ac:spMkLst>
        </pc:spChg>
        <pc:spChg chg="add mod">
          <ac:chgData name="George Gatling" userId="cd9df03096e340b3" providerId="LiveId" clId="{38107EC1-FC9E-4E1C-A4E5-3E59A9A03B0F}" dt="2017-12-12T20:37:44.371" v="14643" actId="2696"/>
          <ac:spMkLst>
            <pc:docMk/>
            <pc:sldMk cId="3451563402" sldId="292"/>
            <ac:spMk id="10" creationId="{E1C66258-7D57-412C-AE66-AE660B6067C3}"/>
          </ac:spMkLst>
        </pc:spChg>
        <pc:spChg chg="add del mod">
          <ac:chgData name="George Gatling" userId="cd9df03096e340b3" providerId="LiveId" clId="{38107EC1-FC9E-4E1C-A4E5-3E59A9A03B0F}" dt="2017-12-12T20:03:52.649" v="14609" actId="478"/>
          <ac:spMkLst>
            <pc:docMk/>
            <pc:sldMk cId="3451563402" sldId="292"/>
            <ac:spMk id="11" creationId="{B11F0313-1A56-4DA1-BE98-3D261A86F5C3}"/>
          </ac:spMkLst>
        </pc:spChg>
        <pc:spChg chg="add mod">
          <ac:chgData name="George Gatling" userId="cd9df03096e340b3" providerId="LiveId" clId="{38107EC1-FC9E-4E1C-A4E5-3E59A9A03B0F}" dt="2017-12-12T20:04:24.147" v="14613" actId="1076"/>
          <ac:spMkLst>
            <pc:docMk/>
            <pc:sldMk cId="3451563402" sldId="292"/>
            <ac:spMk id="12" creationId="{4177E40C-C091-415A-94D1-24C9E2D49C99}"/>
          </ac:spMkLst>
        </pc:spChg>
        <pc:spChg chg="add del mod">
          <ac:chgData name="George Gatling" userId="cd9df03096e340b3" providerId="LiveId" clId="{38107EC1-FC9E-4E1C-A4E5-3E59A9A03B0F}" dt="2017-12-12T20:03:49.962" v="14608" actId="478"/>
          <ac:spMkLst>
            <pc:docMk/>
            <pc:sldMk cId="3451563402" sldId="292"/>
            <ac:spMk id="13" creationId="{C3EC1CB5-FADE-43CC-8C22-B610807E7158}"/>
          </ac:spMkLst>
        </pc:spChg>
        <pc:spChg chg="add mod">
          <ac:chgData name="George Gatling" userId="cd9df03096e340b3" providerId="LiveId" clId="{38107EC1-FC9E-4E1C-A4E5-3E59A9A03B0F}" dt="2017-12-12T20:04:54.930" v="14640" actId="1076"/>
          <ac:spMkLst>
            <pc:docMk/>
            <pc:sldMk cId="3451563402" sldId="292"/>
            <ac:spMk id="14" creationId="{01327989-6A49-4BD6-86CA-D5E7D2BA81B4}"/>
          </ac:spMkLst>
        </pc:spChg>
        <pc:spChg chg="add mod">
          <ac:chgData name="George Gatling" userId="cd9df03096e340b3" providerId="LiveId" clId="{38107EC1-FC9E-4E1C-A4E5-3E59A9A03B0F}" dt="2017-12-12T20:04:54.930" v="14640" actId="1076"/>
          <ac:spMkLst>
            <pc:docMk/>
            <pc:sldMk cId="3451563402" sldId="292"/>
            <ac:spMk id="15" creationId="{548E4D69-045E-4D12-8528-FDCE1B47339F}"/>
          </ac:spMkLst>
        </pc:spChg>
      </pc:sldChg>
      <pc:sldChg chg="addSp delSp modSp add ord">
        <pc:chgData name="George Gatling" userId="cd9df03096e340b3" providerId="LiveId" clId="{38107EC1-FC9E-4E1C-A4E5-3E59A9A03B0F}" dt="2017-12-14T04:25:38.241" v="18763" actId="20577"/>
        <pc:sldMkLst>
          <pc:docMk/>
          <pc:sldMk cId="1868513256" sldId="293"/>
        </pc:sldMkLst>
        <pc:spChg chg="mod">
          <ac:chgData name="George Gatling" userId="cd9df03096e340b3" providerId="LiveId" clId="{38107EC1-FC9E-4E1C-A4E5-3E59A9A03B0F}" dt="2017-12-14T04:25:38.241" v="18763" actId="20577"/>
          <ac:spMkLst>
            <pc:docMk/>
            <pc:sldMk cId="1868513256" sldId="293"/>
            <ac:spMk id="2" creationId="{023FB387-4B30-4F38-84B7-B6CF567377C0}"/>
          </ac:spMkLst>
        </pc:spChg>
        <pc:spChg chg="del mod">
          <ac:chgData name="George Gatling" userId="cd9df03096e340b3" providerId="LiveId" clId="{38107EC1-FC9E-4E1C-A4E5-3E59A9A03B0F}" dt="2017-12-12T21:32:02.197" v="17167" actId="478"/>
          <ac:spMkLst>
            <pc:docMk/>
            <pc:sldMk cId="1868513256" sldId="293"/>
            <ac:spMk id="3" creationId="{2F14FB60-0E40-4D75-9FBA-6D2DC9EB06D2}"/>
          </ac:spMkLst>
        </pc:spChg>
        <pc:spChg chg="add del mod">
          <ac:chgData name="George Gatling" userId="cd9df03096e340b3" providerId="LiveId" clId="{38107EC1-FC9E-4E1C-A4E5-3E59A9A03B0F}" dt="2017-12-12T21:32:03.771" v="17168" actId="478"/>
          <ac:spMkLst>
            <pc:docMk/>
            <pc:sldMk cId="1868513256" sldId="293"/>
            <ac:spMk id="5" creationId="{FB04B5CE-5A8E-4D14-9F73-FF7546A5998E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6" creationId="{DFFCB08F-1F3B-45EC-8EE4-DAB1E15F8344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7" creationId="{AD9F21E9-C067-43DB-9AB0-71E18168280C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8" creationId="{CD38F494-F1CF-475E-86CA-F5AB779F25AD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9" creationId="{5C2DBFEB-480D-4B4B-A9C9-D679D0F090E8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0" creationId="{43999DC9-947D-43FA-B44E-0551814DA22B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1" creationId="{3F135816-B3E2-4366-A1AC-BCA28B146F25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2" creationId="{A249A3CB-3B74-43BA-B120-E6CC652CC6B3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3" creationId="{410E2029-CE80-4EB3-B242-367BC469DFFC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4" creationId="{DCF683A3-34BD-4C20-9897-19843235D085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5" creationId="{FE6339BB-22B1-4AB4-A070-D38612DEA508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6" creationId="{77EA198E-0EA6-426E-BB00-CE9FFD2F47A4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7" creationId="{78DB7230-026D-4DD1-A91D-5EE0CC9A573C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8" creationId="{4E9014D8-E813-4FF1-A53C-996802B5767B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19" creationId="{8D1ACB0E-0D38-472D-A37C-C70604C58CA6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0" creationId="{967BD105-F3DD-4FE4-8474-63F5873F9A3B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1" creationId="{7635E4D9-1E5B-4A40-996D-16A9358344C2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2" creationId="{4DEC6AB4-385A-4CD2-8D3B-5DD919374F6E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3" creationId="{6C67093F-4483-4149-8A72-5AA39F8298A0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4" creationId="{9966BC97-F060-441B-A301-A277742FB036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5" creationId="{5CDDAED4-399F-45D5-BED2-686ACCE81321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6" creationId="{D53538B0-6728-4F47-B57E-845E598D8C24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7" creationId="{78CDBC25-0D62-45ED-BDD2-8BE7633F6AB9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8" creationId="{DFF0359D-CA58-4857-A6B5-AC07BCBBC4C7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29" creationId="{C40201FD-0D9C-4CA0-B4F4-5D6B06FB0673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30" creationId="{3CBF2DA8-37E4-440A-9962-C4D32B52F04F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31" creationId="{FC2CF146-85CB-4426-99A7-7AED9811A7CA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32" creationId="{5C23B9A8-1ED8-4FD8-8327-DBF255B6555B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33" creationId="{50D02752-23FB-46A7-9B6D-1E3A91EF82D5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34" creationId="{391200CD-4397-4CA4-BFB5-246D34887F08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35" creationId="{1466AA19-0002-454E-B811-9B3C4C59C159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36" creationId="{7D9E0F4E-6F3B-490E-A2E0-AABDA3703BDB}"/>
          </ac:spMkLst>
        </pc:spChg>
        <pc:spChg chg="add del">
          <ac:chgData name="George Gatling" userId="cd9df03096e340b3" providerId="LiveId" clId="{38107EC1-FC9E-4E1C-A4E5-3E59A9A03B0F}" dt="2017-12-12T21:34:10.638" v="17234"/>
          <ac:spMkLst>
            <pc:docMk/>
            <pc:sldMk cId="1868513256" sldId="293"/>
            <ac:spMk id="37" creationId="{4D8380B4-3713-494C-8647-2445D42922B3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38" creationId="{F6F8099C-C6AA-476B-9A83-2E72AE6CB7A2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39" creationId="{DF056622-3141-4646-BF54-2DD1CE7A5D20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40" creationId="{26C36DB3-9857-40FE-96B0-12011DDE95EE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41" creationId="{CA7B210E-07EA-45E3-8F4C-60E08CE3F8BA}"/>
          </ac:spMkLst>
        </pc:spChg>
        <pc:spChg chg="add mod">
          <ac:chgData name="George Gatling" userId="cd9df03096e340b3" providerId="LiveId" clId="{38107EC1-FC9E-4E1C-A4E5-3E59A9A03B0F}" dt="2017-12-12T21:34:53.069" v="17249" actId="1076"/>
          <ac:spMkLst>
            <pc:docMk/>
            <pc:sldMk cId="1868513256" sldId="293"/>
            <ac:spMk id="42" creationId="{2CCD0DBF-8DB5-4B5E-90F8-7AD7646263A7}"/>
          </ac:spMkLst>
        </pc:spChg>
        <pc:spChg chg="add del">
          <ac:chgData name="George Gatling" userId="cd9df03096e340b3" providerId="LiveId" clId="{38107EC1-FC9E-4E1C-A4E5-3E59A9A03B0F}" dt="2017-12-12T21:35:09.506" v="17251"/>
          <ac:spMkLst>
            <pc:docMk/>
            <pc:sldMk cId="1868513256" sldId="293"/>
            <ac:spMk id="43" creationId="{B88B5EF5-0181-42A8-BA51-DA53DF289448}"/>
          </ac:spMkLst>
        </pc:spChg>
      </pc:sldChg>
      <pc:sldChg chg="addSp delSp modSp add modNotesTx">
        <pc:chgData name="George Gatling" userId="cd9df03096e340b3" providerId="LiveId" clId="{38107EC1-FC9E-4E1C-A4E5-3E59A9A03B0F}" dt="2017-12-14T04:25:51.200" v="18773" actId="20577"/>
        <pc:sldMkLst>
          <pc:docMk/>
          <pc:sldMk cId="1986468797" sldId="294"/>
        </pc:sldMkLst>
        <pc:spChg chg="mod">
          <ac:chgData name="George Gatling" userId="cd9df03096e340b3" providerId="LiveId" clId="{38107EC1-FC9E-4E1C-A4E5-3E59A9A03B0F}" dt="2017-12-14T04:25:51.200" v="18773" actId="20577"/>
          <ac:spMkLst>
            <pc:docMk/>
            <pc:sldMk cId="1986468797" sldId="294"/>
            <ac:spMk id="2" creationId="{023FB387-4B30-4F38-84B7-B6CF567377C0}"/>
          </ac:spMkLst>
        </pc:spChg>
        <pc:spChg chg="add mod ord">
          <ac:chgData name="George Gatling" userId="cd9df03096e340b3" providerId="LiveId" clId="{38107EC1-FC9E-4E1C-A4E5-3E59A9A03B0F}" dt="2017-12-12T21:40:35.091" v="17329" actId="20577"/>
          <ac:spMkLst>
            <pc:docMk/>
            <pc:sldMk cId="1986468797" sldId="294"/>
            <ac:spMk id="3" creationId="{1B9AD65E-8508-42E8-9A8E-2034CDE4BDD5}"/>
          </ac:spMkLst>
        </pc:spChg>
        <pc:spChg chg="add mod">
          <ac:chgData name="George Gatling" userId="cd9df03096e340b3" providerId="LiveId" clId="{38107EC1-FC9E-4E1C-A4E5-3E59A9A03B0F}" dt="2017-12-12T21:40:47.808" v="17338" actId="1076"/>
          <ac:spMkLst>
            <pc:docMk/>
            <pc:sldMk cId="1986468797" sldId="294"/>
            <ac:spMk id="4" creationId="{B9EE79F2-0F49-40CB-AFE1-581C7D5CFC0A}"/>
          </ac:spMkLst>
        </pc:spChg>
        <pc:spChg chg="add mod ord">
          <ac:chgData name="George Gatling" userId="cd9df03096e340b3" providerId="LiveId" clId="{38107EC1-FC9E-4E1C-A4E5-3E59A9A03B0F}" dt="2017-12-12T21:35:59.014" v="17261" actId="20577"/>
          <ac:spMkLst>
            <pc:docMk/>
            <pc:sldMk cId="1986468797" sldId="294"/>
            <ac:spMk id="43" creationId="{057E7794-ED2B-464E-8570-51EA8AA0F1A8}"/>
          </ac:spMkLst>
        </pc:spChg>
        <pc:spChg chg="add mod">
          <ac:chgData name="George Gatling" userId="cd9df03096e340b3" providerId="LiveId" clId="{38107EC1-FC9E-4E1C-A4E5-3E59A9A03B0F}" dt="2017-12-12T21:40:56.396" v="17344" actId="20577"/>
          <ac:spMkLst>
            <pc:docMk/>
            <pc:sldMk cId="1986468797" sldId="294"/>
            <ac:spMk id="44" creationId="{7AE67ECD-859D-4C3E-9BDA-2A1B416C93EA}"/>
          </ac:spMkLst>
        </pc:spChg>
        <pc:spChg chg="add del">
          <ac:chgData name="George Gatling" userId="cd9df03096e340b3" providerId="LiveId" clId="{38107EC1-FC9E-4E1C-A4E5-3E59A9A03B0F}" dt="2017-12-12T21:45:17.803" v="17405" actId="20577"/>
          <ac:spMkLst>
            <pc:docMk/>
            <pc:sldMk cId="1986468797" sldId="294"/>
            <ac:spMk id="45" creationId="{BB62A67A-A014-483F-B966-1C3AC3A54A05}"/>
          </ac:spMkLst>
        </pc:spChg>
      </pc:sldChg>
      <pc:sldChg chg="addSp modSp add ord">
        <pc:chgData name="George Gatling" userId="cd9df03096e340b3" providerId="LiveId" clId="{38107EC1-FC9E-4E1C-A4E5-3E59A9A03B0F}" dt="2017-12-12T21:47:22.724" v="17582" actId="20577"/>
        <pc:sldMkLst>
          <pc:docMk/>
          <pc:sldMk cId="4014618813" sldId="295"/>
        </pc:sldMkLst>
        <pc:spChg chg="mod">
          <ac:chgData name="George Gatling" userId="cd9df03096e340b3" providerId="LiveId" clId="{38107EC1-FC9E-4E1C-A4E5-3E59A9A03B0F}" dt="2017-12-12T21:47:22.724" v="17582" actId="20577"/>
          <ac:spMkLst>
            <pc:docMk/>
            <pc:sldMk cId="4014618813" sldId="295"/>
            <ac:spMk id="2" creationId="{023FB387-4B30-4F38-84B7-B6CF567377C0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22" creationId="{4DEC6AB4-385A-4CD2-8D3B-5DD919374F6E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23" creationId="{6C67093F-4483-4149-8A72-5AA39F8298A0}"/>
          </ac:spMkLst>
        </pc:spChg>
        <pc:spChg chg="mod">
          <ac:chgData name="George Gatling" userId="cd9df03096e340b3" providerId="LiveId" clId="{38107EC1-FC9E-4E1C-A4E5-3E59A9A03B0F}" dt="2017-12-12T21:37:13.294" v="17307" actId="2085"/>
          <ac:spMkLst>
            <pc:docMk/>
            <pc:sldMk cId="4014618813" sldId="295"/>
            <ac:spMk id="24" creationId="{9966BC97-F060-441B-A301-A277742FB036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25" creationId="{5CDDAED4-399F-45D5-BED2-686ACCE81321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26" creationId="{D53538B0-6728-4F47-B57E-845E598D8C24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27" creationId="{78CDBC25-0D62-45ED-BDD2-8BE7633F6AB9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28" creationId="{DFF0359D-CA58-4857-A6B5-AC07BCBBC4C7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29" creationId="{C40201FD-0D9C-4CA0-B4F4-5D6B06FB0673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30" creationId="{3CBF2DA8-37E4-440A-9962-C4D32B52F04F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31" creationId="{FC2CF146-85CB-4426-99A7-7AED9811A7CA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32" creationId="{5C23B9A8-1ED8-4FD8-8327-DBF255B6555B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33" creationId="{50D02752-23FB-46A7-9B6D-1E3A91EF82D5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34" creationId="{391200CD-4397-4CA4-BFB5-246D34887F08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35" creationId="{1466AA19-0002-454E-B811-9B3C4C59C159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36" creationId="{7D9E0F4E-6F3B-490E-A2E0-AABDA3703BDB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39" creationId="{DF056622-3141-4646-BF54-2DD1CE7A5D20}"/>
          </ac:spMkLst>
        </pc:spChg>
        <pc:spChg chg="mod">
          <ac:chgData name="George Gatling" userId="cd9df03096e340b3" providerId="LiveId" clId="{38107EC1-FC9E-4E1C-A4E5-3E59A9A03B0F}" dt="2017-12-12T21:36:49.372" v="17306" actId="2085"/>
          <ac:spMkLst>
            <pc:docMk/>
            <pc:sldMk cId="4014618813" sldId="295"/>
            <ac:spMk id="41" creationId="{CA7B210E-07EA-45E3-8F4C-60E08CE3F8BA}"/>
          </ac:spMkLst>
        </pc:spChg>
        <pc:spChg chg="add mod ord">
          <ac:chgData name="George Gatling" userId="cd9df03096e340b3" providerId="LiveId" clId="{38107EC1-FC9E-4E1C-A4E5-3E59A9A03B0F}" dt="2017-12-12T21:38:20.934" v="17315" actId="14100"/>
          <ac:spMkLst>
            <pc:docMk/>
            <pc:sldMk cId="4014618813" sldId="295"/>
            <ac:spMk id="43" creationId="{B5F4CB0A-BF9A-4530-8619-56DE08FC1218}"/>
          </ac:spMkLst>
        </pc:spChg>
        <pc:spChg chg="add mod">
          <ac:chgData name="George Gatling" userId="cd9df03096e340b3" providerId="LiveId" clId="{38107EC1-FC9E-4E1C-A4E5-3E59A9A03B0F}" dt="2017-12-12T21:41:12.617" v="17346" actId="1076"/>
          <ac:spMkLst>
            <pc:docMk/>
            <pc:sldMk cId="4014618813" sldId="295"/>
            <ac:spMk id="44" creationId="{1542076F-3F08-414B-9B73-FDB592A7E41C}"/>
          </ac:spMkLst>
        </pc:spChg>
        <pc:spChg chg="add mod">
          <ac:chgData name="George Gatling" userId="cd9df03096e340b3" providerId="LiveId" clId="{38107EC1-FC9E-4E1C-A4E5-3E59A9A03B0F}" dt="2017-12-12T21:41:21.574" v="17360" actId="1076"/>
          <ac:spMkLst>
            <pc:docMk/>
            <pc:sldMk cId="4014618813" sldId="295"/>
            <ac:spMk id="45" creationId="{DDB02F04-1D1E-42FF-BDE3-24E3BAC52900}"/>
          </ac:spMkLst>
        </pc:spChg>
      </pc:sldChg>
      <pc:sldChg chg="addSp modSp add ord">
        <pc:chgData name="George Gatling" userId="cd9df03096e340b3" providerId="LiveId" clId="{38107EC1-FC9E-4E1C-A4E5-3E59A9A03B0F}" dt="2017-12-12T21:47:36.420" v="17642" actId="20577"/>
        <pc:sldMkLst>
          <pc:docMk/>
          <pc:sldMk cId="2519526246" sldId="296"/>
        </pc:sldMkLst>
        <pc:spChg chg="mod">
          <ac:chgData name="George Gatling" userId="cd9df03096e340b3" providerId="LiveId" clId="{38107EC1-FC9E-4E1C-A4E5-3E59A9A03B0F}" dt="2017-12-12T21:47:36.420" v="17642" actId="20577"/>
          <ac:spMkLst>
            <pc:docMk/>
            <pc:sldMk cId="2519526246" sldId="296"/>
            <ac:spMk id="2" creationId="{023FB387-4B30-4F38-84B7-B6CF567377C0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6" creationId="{DFFCB08F-1F3B-45EC-8EE4-DAB1E15F8344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7" creationId="{AD9F21E9-C067-43DB-9AB0-71E18168280C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8" creationId="{CD38F494-F1CF-475E-86CA-F5AB779F25AD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9" creationId="{5C2DBFEB-480D-4B4B-A9C9-D679D0F090E8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0" creationId="{43999DC9-947D-43FA-B44E-0551814DA22B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1" creationId="{3F135816-B3E2-4366-A1AC-BCA28B146F25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2" creationId="{A249A3CB-3B74-43BA-B120-E6CC652CC6B3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3" creationId="{410E2029-CE80-4EB3-B242-367BC469DFFC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4" creationId="{DCF683A3-34BD-4C20-9897-19843235D085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5" creationId="{FE6339BB-22B1-4AB4-A070-D38612DEA508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6" creationId="{77EA198E-0EA6-426E-BB00-CE9FFD2F47A4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7" creationId="{78DB7230-026D-4DD1-A91D-5EE0CC9A573C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8" creationId="{4E9014D8-E813-4FF1-A53C-996802B5767B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19" creationId="{8D1ACB0E-0D38-472D-A37C-C70604C58CA6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20" creationId="{967BD105-F3DD-4FE4-8474-63F5873F9A3B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21" creationId="{7635E4D9-1E5B-4A40-996D-16A9358344C2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38" creationId="{F6F8099C-C6AA-476B-9A83-2E72AE6CB7A2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40" creationId="{26C36DB3-9857-40FE-96B0-12011DDE95EE}"/>
          </ac:spMkLst>
        </pc:spChg>
        <pc:spChg chg="mod">
          <ac:chgData name="George Gatling" userId="cd9df03096e340b3" providerId="LiveId" clId="{38107EC1-FC9E-4E1C-A4E5-3E59A9A03B0F}" dt="2017-12-12T21:39:04.549" v="17317" actId="2085"/>
          <ac:spMkLst>
            <pc:docMk/>
            <pc:sldMk cId="2519526246" sldId="296"/>
            <ac:spMk id="42" creationId="{2CCD0DBF-8DB5-4B5E-90F8-7AD7646263A7}"/>
          </ac:spMkLst>
        </pc:spChg>
        <pc:spChg chg="add mod ord">
          <ac:chgData name="George Gatling" userId="cd9df03096e340b3" providerId="LiveId" clId="{38107EC1-FC9E-4E1C-A4E5-3E59A9A03B0F}" dt="2017-12-12T21:40:03.964" v="17321" actId="14100"/>
          <ac:spMkLst>
            <pc:docMk/>
            <pc:sldMk cId="2519526246" sldId="296"/>
            <ac:spMk id="43" creationId="{E91BF95F-2BF7-4D68-9B4E-B697439A9872}"/>
          </ac:spMkLst>
        </pc:spChg>
        <pc:spChg chg="add mod">
          <ac:chgData name="George Gatling" userId="cd9df03096e340b3" providerId="LiveId" clId="{38107EC1-FC9E-4E1C-A4E5-3E59A9A03B0F}" dt="2017-12-12T21:41:54.811" v="17382" actId="20577"/>
          <ac:spMkLst>
            <pc:docMk/>
            <pc:sldMk cId="2519526246" sldId="296"/>
            <ac:spMk id="44" creationId="{2F9C91D8-9C78-4943-8980-9A299435B169}"/>
          </ac:spMkLst>
        </pc:spChg>
        <pc:spChg chg="add mod">
          <ac:chgData name="George Gatling" userId="cd9df03096e340b3" providerId="LiveId" clId="{38107EC1-FC9E-4E1C-A4E5-3E59A9A03B0F}" dt="2017-12-12T21:41:37.650" v="17363" actId="1076"/>
          <ac:spMkLst>
            <pc:docMk/>
            <pc:sldMk cId="2519526246" sldId="296"/>
            <ac:spMk id="45" creationId="{3D6EEAE1-63E3-4B6B-972C-44A658158073}"/>
          </ac:spMkLst>
        </pc:spChg>
      </pc:sldChg>
      <pc:sldChg chg="addSp delSp modSp add ord">
        <pc:chgData name="George Gatling" userId="cd9df03096e340b3" providerId="LiveId" clId="{38107EC1-FC9E-4E1C-A4E5-3E59A9A03B0F}" dt="2017-12-14T04:26:22.043" v="18775" actId="478"/>
        <pc:sldMkLst>
          <pc:docMk/>
          <pc:sldMk cId="617206961" sldId="297"/>
        </pc:sldMkLst>
        <pc:spChg chg="mod">
          <ac:chgData name="George Gatling" userId="cd9df03096e340b3" providerId="LiveId" clId="{38107EC1-FC9E-4E1C-A4E5-3E59A9A03B0F}" dt="2017-12-12T21:47:43.709" v="17659" actId="20577"/>
          <ac:spMkLst>
            <pc:docMk/>
            <pc:sldMk cId="617206961" sldId="297"/>
            <ac:spMk id="2" creationId="{023FB387-4B30-4F38-84B7-B6CF567377C0}"/>
          </ac:spMkLst>
        </pc:spChg>
        <pc:spChg chg="add del mod">
          <ac:chgData name="George Gatling" userId="cd9df03096e340b3" providerId="LiveId" clId="{38107EC1-FC9E-4E1C-A4E5-3E59A9A03B0F}" dt="2017-12-14T04:26:22.043" v="18775" actId="478"/>
          <ac:spMkLst>
            <pc:docMk/>
            <pc:sldMk cId="617206961" sldId="297"/>
            <ac:spMk id="3" creationId="{409D9783-8D49-486C-AAAE-07C89B4158F9}"/>
          </ac:spMkLst>
        </pc:spChg>
        <pc:spChg chg="add ord">
          <ac:chgData name="George Gatling" userId="cd9df03096e340b3" providerId="LiveId" clId="{38107EC1-FC9E-4E1C-A4E5-3E59A9A03B0F}" dt="2017-12-12T21:43:29.148" v="17394" actId="167"/>
          <ac:spMkLst>
            <pc:docMk/>
            <pc:sldMk cId="617206961" sldId="297"/>
            <ac:spMk id="43" creationId="{67B1B46B-1CE4-499A-A1D9-952553421AC2}"/>
          </ac:spMkLst>
        </pc:spChg>
        <pc:spChg chg="add ord">
          <ac:chgData name="George Gatling" userId="cd9df03096e340b3" providerId="LiveId" clId="{38107EC1-FC9E-4E1C-A4E5-3E59A9A03B0F}" dt="2017-12-12T21:43:32.131" v="17395" actId="167"/>
          <ac:spMkLst>
            <pc:docMk/>
            <pc:sldMk cId="617206961" sldId="297"/>
            <ac:spMk id="44" creationId="{9951F8A5-8F37-4FD7-AA41-D8C3B514FE24}"/>
          </ac:spMkLst>
        </pc:spChg>
        <pc:spChg chg="add mod ord">
          <ac:chgData name="George Gatling" userId="cd9df03096e340b3" providerId="LiveId" clId="{38107EC1-FC9E-4E1C-A4E5-3E59A9A03B0F}" dt="2017-12-12T21:44:12.001" v="17396" actId="114"/>
          <ac:spMkLst>
            <pc:docMk/>
            <pc:sldMk cId="617206961" sldId="297"/>
            <ac:spMk id="45" creationId="{E081F6F3-6069-4CBE-9118-76B893DFB139}"/>
          </ac:spMkLst>
        </pc:spChg>
        <pc:spChg chg="add mod">
          <ac:chgData name="George Gatling" userId="cd9df03096e340b3" providerId="LiveId" clId="{38107EC1-FC9E-4E1C-A4E5-3E59A9A03B0F}" dt="2017-12-12T21:45:05.565" v="17403" actId="693"/>
          <ac:spMkLst>
            <pc:docMk/>
            <pc:sldMk cId="617206961" sldId="297"/>
            <ac:spMk id="46" creationId="{C5801AD4-E245-43B1-99CC-0D107D647972}"/>
          </ac:spMkLst>
        </pc:spChg>
        <pc:spChg chg="add mod">
          <ac:chgData name="George Gatling" userId="cd9df03096e340b3" providerId="LiveId" clId="{38107EC1-FC9E-4E1C-A4E5-3E59A9A03B0F}" dt="2017-12-12T21:55:23.632" v="17921" actId="114"/>
          <ac:spMkLst>
            <pc:docMk/>
            <pc:sldMk cId="617206961" sldId="297"/>
            <ac:spMk id="47" creationId="{B969BDEE-EB52-47B3-8E55-F7B875DA7D3E}"/>
          </ac:spMkLst>
        </pc:spChg>
        <pc:spChg chg="add mod">
          <ac:chgData name="George Gatling" userId="cd9df03096e340b3" providerId="LiveId" clId="{38107EC1-FC9E-4E1C-A4E5-3E59A9A03B0F}" dt="2017-12-12T21:45:29.135" v="17416" actId="20577"/>
          <ac:spMkLst>
            <pc:docMk/>
            <pc:sldMk cId="617206961" sldId="297"/>
            <ac:spMk id="48" creationId="{7FB73FCF-3453-4D3C-841F-185495C3A8E1}"/>
          </ac:spMkLst>
        </pc:spChg>
        <pc:spChg chg="add mod">
          <ac:chgData name="George Gatling" userId="cd9df03096e340b3" providerId="LiveId" clId="{38107EC1-FC9E-4E1C-A4E5-3E59A9A03B0F}" dt="2017-12-12T21:46:25.562" v="17481" actId="20577"/>
          <ac:spMkLst>
            <pc:docMk/>
            <pc:sldMk cId="617206961" sldId="297"/>
            <ac:spMk id="49" creationId="{1A73FBE7-B076-4454-A833-3A114AF94BEA}"/>
          </ac:spMkLst>
        </pc:spChg>
        <pc:spChg chg="add del">
          <ac:chgData name="George Gatling" userId="cd9df03096e340b3" providerId="LiveId" clId="{38107EC1-FC9E-4E1C-A4E5-3E59A9A03B0F}" dt="2017-12-12T21:51:36.500" v="17768" actId="114"/>
          <ac:spMkLst>
            <pc:docMk/>
            <pc:sldMk cId="617206961" sldId="297"/>
            <ac:spMk id="50" creationId="{921067A7-5760-4C84-9369-92320306B3AD}"/>
          </ac:spMkLst>
        </pc:spChg>
        <pc:spChg chg="add del">
          <ac:chgData name="George Gatling" userId="cd9df03096e340b3" providerId="LiveId" clId="{38107EC1-FC9E-4E1C-A4E5-3E59A9A03B0F}" dt="2017-12-12T21:52:43.842" v="17830" actId="114"/>
          <ac:spMkLst>
            <pc:docMk/>
            <pc:sldMk cId="617206961" sldId="297"/>
            <ac:spMk id="51" creationId="{94A96FDB-366B-4A4F-9D38-FCE79D189D95}"/>
          </ac:spMkLst>
        </pc:spChg>
      </pc:sldChg>
      <pc:sldChg chg="add del">
        <pc:chgData name="George Gatling" userId="cd9df03096e340b3" providerId="LiveId" clId="{38107EC1-FC9E-4E1C-A4E5-3E59A9A03B0F}" dt="2017-12-12T21:52:23.574" v="17774" actId="2696"/>
        <pc:sldMkLst>
          <pc:docMk/>
          <pc:sldMk cId="844062112" sldId="298"/>
        </pc:sldMkLst>
      </pc:sldChg>
      <pc:sldChg chg="addSp delSp modSp add">
        <pc:chgData name="George Gatling" userId="cd9df03096e340b3" providerId="LiveId" clId="{38107EC1-FC9E-4E1C-A4E5-3E59A9A03B0F}" dt="2017-12-12T21:55:13.098" v="17920" actId="20577"/>
        <pc:sldMkLst>
          <pc:docMk/>
          <pc:sldMk cId="325387156" sldId="299"/>
        </pc:sldMkLst>
        <pc:spChg chg="mod">
          <ac:chgData name="George Gatling" userId="cd9df03096e340b3" providerId="LiveId" clId="{38107EC1-FC9E-4E1C-A4E5-3E59A9A03B0F}" dt="2017-12-12T21:52:52.105" v="17843" actId="20577"/>
          <ac:spMkLst>
            <pc:docMk/>
            <pc:sldMk cId="325387156" sldId="299"/>
            <ac:spMk id="2" creationId="{B95F4374-9651-4257-8E43-D726AEF6583D}"/>
          </ac:spMkLst>
        </pc:spChg>
        <pc:spChg chg="del">
          <ac:chgData name="George Gatling" userId="cd9df03096e340b3" providerId="LiveId" clId="{38107EC1-FC9E-4E1C-A4E5-3E59A9A03B0F}" dt="2017-12-12T21:52:07.548" v="17771" actId="478"/>
          <ac:spMkLst>
            <pc:docMk/>
            <pc:sldMk cId="325387156" sldId="299"/>
            <ac:spMk id="3" creationId="{4B555E17-DB1D-41BA-BB02-CDC68B0F51A4}"/>
          </ac:spMkLst>
        </pc:spChg>
        <pc:spChg chg="add">
          <ac:chgData name="George Gatling" userId="cd9df03096e340b3" providerId="LiveId" clId="{38107EC1-FC9E-4E1C-A4E5-3E59A9A03B0F}" dt="2017-12-12T21:52:07.876" v="17772" actId="20577"/>
          <ac:spMkLst>
            <pc:docMk/>
            <pc:sldMk cId="325387156" sldId="299"/>
            <ac:spMk id="4" creationId="{1F4467E4-5065-471B-9688-295B93E6F564}"/>
          </ac:spMkLst>
        </pc:spChg>
        <pc:spChg chg="add">
          <ac:chgData name="George Gatling" userId="cd9df03096e340b3" providerId="LiveId" clId="{38107EC1-FC9E-4E1C-A4E5-3E59A9A03B0F}" dt="2017-12-12T21:52:07.876" v="17772" actId="20577"/>
          <ac:spMkLst>
            <pc:docMk/>
            <pc:sldMk cId="325387156" sldId="299"/>
            <ac:spMk id="5" creationId="{86157AF7-F9F7-4D3A-9749-FFFE6DD4C608}"/>
          </ac:spMkLst>
        </pc:spChg>
        <pc:spChg chg="add">
          <ac:chgData name="George Gatling" userId="cd9df03096e340b3" providerId="LiveId" clId="{38107EC1-FC9E-4E1C-A4E5-3E59A9A03B0F}" dt="2017-12-12T21:52:07.876" v="17772" actId="20577"/>
          <ac:spMkLst>
            <pc:docMk/>
            <pc:sldMk cId="325387156" sldId="299"/>
            <ac:spMk id="6" creationId="{9E448A1D-8FD8-486D-B978-8DBB37D45DBD}"/>
          </ac:spMkLst>
        </pc:spChg>
        <pc:spChg chg="add mod">
          <ac:chgData name="George Gatling" userId="cd9df03096e340b3" providerId="LiveId" clId="{38107EC1-FC9E-4E1C-A4E5-3E59A9A03B0F}" dt="2017-12-12T21:55:13.098" v="17920" actId="20577"/>
          <ac:spMkLst>
            <pc:docMk/>
            <pc:sldMk cId="325387156" sldId="299"/>
            <ac:spMk id="7" creationId="{2A60B889-F224-490E-A7B8-BDDCEB7E31E2}"/>
          </ac:spMkLst>
        </pc:spChg>
        <pc:spChg chg="add">
          <ac:chgData name="George Gatling" userId="cd9df03096e340b3" providerId="LiveId" clId="{38107EC1-FC9E-4E1C-A4E5-3E59A9A03B0F}" dt="2017-12-12T21:52:07.876" v="17772" actId="20577"/>
          <ac:spMkLst>
            <pc:docMk/>
            <pc:sldMk cId="325387156" sldId="299"/>
            <ac:spMk id="8" creationId="{AB6CD642-EECB-4C9C-A23C-68D1D52D67FB}"/>
          </ac:spMkLst>
        </pc:spChg>
        <pc:spChg chg="add">
          <ac:chgData name="George Gatling" userId="cd9df03096e340b3" providerId="LiveId" clId="{38107EC1-FC9E-4E1C-A4E5-3E59A9A03B0F}" dt="2017-12-12T21:52:07.876" v="17772" actId="20577"/>
          <ac:spMkLst>
            <pc:docMk/>
            <pc:sldMk cId="325387156" sldId="299"/>
            <ac:spMk id="9" creationId="{0CA1DDCB-7C70-40BD-B224-6D1936DFE7AA}"/>
          </ac:spMkLst>
        </pc:spChg>
        <pc:spChg chg="add">
          <ac:chgData name="George Gatling" userId="cd9df03096e340b3" providerId="LiveId" clId="{38107EC1-FC9E-4E1C-A4E5-3E59A9A03B0F}" dt="2017-12-12T21:52:16.620" v="17773" actId="20577"/>
          <ac:spMkLst>
            <pc:docMk/>
            <pc:sldMk cId="325387156" sldId="299"/>
            <ac:spMk id="10" creationId="{6E7A6233-349E-45F0-BD98-9AC870873961}"/>
          </ac:spMkLst>
        </pc:spChg>
        <pc:spChg chg="add mod">
          <ac:chgData name="George Gatling" userId="cd9df03096e340b3" providerId="LiveId" clId="{38107EC1-FC9E-4E1C-A4E5-3E59A9A03B0F}" dt="2017-12-12T21:53:09.749" v="17844" actId="20577"/>
          <ac:spMkLst>
            <pc:docMk/>
            <pc:sldMk cId="325387156" sldId="299"/>
            <ac:spMk id="11" creationId="{44241592-B646-4980-B08F-A8E73F4B46F5}"/>
          </ac:spMkLst>
        </pc:spChg>
        <pc:spChg chg="add mod">
          <ac:chgData name="George Gatling" userId="cd9df03096e340b3" providerId="LiveId" clId="{38107EC1-FC9E-4E1C-A4E5-3E59A9A03B0F}" dt="2017-12-12T21:53:13.274" v="17846" actId="1076"/>
          <ac:spMkLst>
            <pc:docMk/>
            <pc:sldMk cId="325387156" sldId="299"/>
            <ac:spMk id="12" creationId="{8FB50EA0-CDB7-4ECB-A8D1-9933225D2574}"/>
          </ac:spMkLst>
        </pc:spChg>
        <pc:spChg chg="add mod">
          <ac:chgData name="George Gatling" userId="cd9df03096e340b3" providerId="LiveId" clId="{38107EC1-FC9E-4E1C-A4E5-3E59A9A03B0F}" dt="2017-12-12T21:53:15.457" v="17848" actId="1076"/>
          <ac:spMkLst>
            <pc:docMk/>
            <pc:sldMk cId="325387156" sldId="299"/>
            <ac:spMk id="13" creationId="{B15E2D85-5976-4A43-9C5E-48CC2BFFF218}"/>
          </ac:spMkLst>
        </pc:spChg>
        <pc:spChg chg="add mod">
          <ac:chgData name="George Gatling" userId="cd9df03096e340b3" providerId="LiveId" clId="{38107EC1-FC9E-4E1C-A4E5-3E59A9A03B0F}" dt="2017-12-12T21:53:17.837" v="17850" actId="1076"/>
          <ac:spMkLst>
            <pc:docMk/>
            <pc:sldMk cId="325387156" sldId="299"/>
            <ac:spMk id="14" creationId="{6D4A02A4-71CA-4BE5-ABB9-1CEB3944E0FE}"/>
          </ac:spMkLst>
        </pc:spChg>
        <pc:spChg chg="add mod">
          <ac:chgData name="George Gatling" userId="cd9df03096e340b3" providerId="LiveId" clId="{38107EC1-FC9E-4E1C-A4E5-3E59A9A03B0F}" dt="2017-12-12T21:53:19.839" v="17852" actId="1076"/>
          <ac:spMkLst>
            <pc:docMk/>
            <pc:sldMk cId="325387156" sldId="299"/>
            <ac:spMk id="15" creationId="{3C9E821F-F128-4A69-BF51-93D70AF7292E}"/>
          </ac:spMkLst>
        </pc:spChg>
        <pc:spChg chg="add mod">
          <ac:chgData name="George Gatling" userId="cd9df03096e340b3" providerId="LiveId" clId="{38107EC1-FC9E-4E1C-A4E5-3E59A9A03B0F}" dt="2017-12-12T21:53:21.657" v="17854" actId="1076"/>
          <ac:spMkLst>
            <pc:docMk/>
            <pc:sldMk cId="325387156" sldId="299"/>
            <ac:spMk id="16" creationId="{130282A2-78C3-4F67-8FAB-129A624BA312}"/>
          </ac:spMkLst>
        </pc:spChg>
        <pc:spChg chg="add mod">
          <ac:chgData name="George Gatling" userId="cd9df03096e340b3" providerId="LiveId" clId="{38107EC1-FC9E-4E1C-A4E5-3E59A9A03B0F}" dt="2017-12-12T21:53:23.861" v="17856" actId="1076"/>
          <ac:spMkLst>
            <pc:docMk/>
            <pc:sldMk cId="325387156" sldId="299"/>
            <ac:spMk id="17" creationId="{29EDC8C7-9033-416B-A0CE-6EBF2300DCE9}"/>
          </ac:spMkLst>
        </pc:spChg>
        <pc:spChg chg="add mod">
          <ac:chgData name="George Gatling" userId="cd9df03096e340b3" providerId="LiveId" clId="{38107EC1-FC9E-4E1C-A4E5-3E59A9A03B0F}" dt="2017-12-12T21:53:25.326" v="17858" actId="1076"/>
          <ac:spMkLst>
            <pc:docMk/>
            <pc:sldMk cId="325387156" sldId="299"/>
            <ac:spMk id="18" creationId="{228D6040-CEAF-4949-A2EE-0478F4111A13}"/>
          </ac:spMkLst>
        </pc:spChg>
        <pc:spChg chg="add mod">
          <ac:chgData name="George Gatling" userId="cd9df03096e340b3" providerId="LiveId" clId="{38107EC1-FC9E-4E1C-A4E5-3E59A9A03B0F}" dt="2017-12-12T21:53:27.414" v="17860" actId="1076"/>
          <ac:spMkLst>
            <pc:docMk/>
            <pc:sldMk cId="325387156" sldId="299"/>
            <ac:spMk id="19" creationId="{56347661-BB61-49CE-96C2-36DFE14606B5}"/>
          </ac:spMkLst>
        </pc:spChg>
        <pc:spChg chg="add mod">
          <ac:chgData name="George Gatling" userId="cd9df03096e340b3" providerId="LiveId" clId="{38107EC1-FC9E-4E1C-A4E5-3E59A9A03B0F}" dt="2017-12-12T21:53:34.095" v="17864" actId="1076"/>
          <ac:spMkLst>
            <pc:docMk/>
            <pc:sldMk cId="325387156" sldId="299"/>
            <ac:spMk id="20" creationId="{03E10BD5-D637-49F2-91D6-3CD3D54BF21F}"/>
          </ac:spMkLst>
        </pc:spChg>
        <pc:spChg chg="add mod">
          <ac:chgData name="George Gatling" userId="cd9df03096e340b3" providerId="LiveId" clId="{38107EC1-FC9E-4E1C-A4E5-3E59A9A03B0F}" dt="2017-12-12T21:53:37.117" v="17866" actId="1076"/>
          <ac:spMkLst>
            <pc:docMk/>
            <pc:sldMk cId="325387156" sldId="299"/>
            <ac:spMk id="21" creationId="{608DF957-4ACF-4673-B728-17CB96DBCE64}"/>
          </ac:spMkLst>
        </pc:spChg>
        <pc:spChg chg="add mod">
          <ac:chgData name="George Gatling" userId="cd9df03096e340b3" providerId="LiveId" clId="{38107EC1-FC9E-4E1C-A4E5-3E59A9A03B0F}" dt="2017-12-12T21:53:40.748" v="17868" actId="1076"/>
          <ac:spMkLst>
            <pc:docMk/>
            <pc:sldMk cId="325387156" sldId="299"/>
            <ac:spMk id="22" creationId="{6037BB67-7FE7-4703-8F3F-819E89C4FAEF}"/>
          </ac:spMkLst>
        </pc:spChg>
        <pc:spChg chg="add mod">
          <ac:chgData name="George Gatling" userId="cd9df03096e340b3" providerId="LiveId" clId="{38107EC1-FC9E-4E1C-A4E5-3E59A9A03B0F}" dt="2017-12-12T21:53:45.325" v="17870" actId="1076"/>
          <ac:spMkLst>
            <pc:docMk/>
            <pc:sldMk cId="325387156" sldId="299"/>
            <ac:spMk id="23" creationId="{31ECC3C8-0A0F-4658-99F4-B77ACE06E50C}"/>
          </ac:spMkLst>
        </pc:spChg>
        <pc:spChg chg="add mod">
          <ac:chgData name="George Gatling" userId="cd9df03096e340b3" providerId="LiveId" clId="{38107EC1-FC9E-4E1C-A4E5-3E59A9A03B0F}" dt="2017-12-12T21:53:53.436" v="17873" actId="20577"/>
          <ac:spMkLst>
            <pc:docMk/>
            <pc:sldMk cId="325387156" sldId="299"/>
            <ac:spMk id="24" creationId="{6A4E9534-E2BA-47FC-9656-604F0F819AAC}"/>
          </ac:spMkLst>
        </pc:spChg>
        <pc:spChg chg="add mod">
          <ac:chgData name="George Gatling" userId="cd9df03096e340b3" providerId="LiveId" clId="{38107EC1-FC9E-4E1C-A4E5-3E59A9A03B0F}" dt="2017-12-12T21:53:57.925" v="17875" actId="1076"/>
          <ac:spMkLst>
            <pc:docMk/>
            <pc:sldMk cId="325387156" sldId="299"/>
            <ac:spMk id="25" creationId="{75A2E9FF-1719-4C55-ABD3-C15F630C7F78}"/>
          </ac:spMkLst>
        </pc:spChg>
        <pc:spChg chg="add mod">
          <ac:chgData name="George Gatling" userId="cd9df03096e340b3" providerId="LiveId" clId="{38107EC1-FC9E-4E1C-A4E5-3E59A9A03B0F}" dt="2017-12-12T21:54:05.858" v="17880" actId="1076"/>
          <ac:spMkLst>
            <pc:docMk/>
            <pc:sldMk cId="325387156" sldId="299"/>
            <ac:spMk id="26" creationId="{717C7C4E-D52A-40AB-9CEB-156455E75E1D}"/>
          </ac:spMkLst>
        </pc:spChg>
        <pc:spChg chg="add mod">
          <ac:chgData name="George Gatling" userId="cd9df03096e340b3" providerId="LiveId" clId="{38107EC1-FC9E-4E1C-A4E5-3E59A9A03B0F}" dt="2017-12-12T21:54:03.677" v="17879" actId="1076"/>
          <ac:spMkLst>
            <pc:docMk/>
            <pc:sldMk cId="325387156" sldId="299"/>
            <ac:spMk id="27" creationId="{CB730E27-2F43-4BC7-B30C-6DCF3AF62D3E}"/>
          </ac:spMkLst>
        </pc:spChg>
        <pc:spChg chg="add mod">
          <ac:chgData name="George Gatling" userId="cd9df03096e340b3" providerId="LiveId" clId="{38107EC1-FC9E-4E1C-A4E5-3E59A9A03B0F}" dt="2017-12-12T21:54:08.483" v="17882" actId="1076"/>
          <ac:spMkLst>
            <pc:docMk/>
            <pc:sldMk cId="325387156" sldId="299"/>
            <ac:spMk id="28" creationId="{C29BB86B-FA88-4771-AA32-F7DDDB60AF2E}"/>
          </ac:spMkLst>
        </pc:spChg>
        <pc:spChg chg="add mod">
          <ac:chgData name="George Gatling" userId="cd9df03096e340b3" providerId="LiveId" clId="{38107EC1-FC9E-4E1C-A4E5-3E59A9A03B0F}" dt="2017-12-12T21:54:10.857" v="17884" actId="1076"/>
          <ac:spMkLst>
            <pc:docMk/>
            <pc:sldMk cId="325387156" sldId="299"/>
            <ac:spMk id="29" creationId="{AB2F8828-A903-48EF-BC9B-0971434FCCF7}"/>
          </ac:spMkLst>
        </pc:spChg>
      </pc:sldChg>
      <pc:sldChg chg="addSp modSp add">
        <pc:chgData name="George Gatling" userId="cd9df03096e340b3" providerId="LiveId" clId="{38107EC1-FC9E-4E1C-A4E5-3E59A9A03B0F}" dt="2017-12-14T04:20:44.542" v="18505" actId="1076"/>
        <pc:sldMkLst>
          <pc:docMk/>
          <pc:sldMk cId="734468470" sldId="300"/>
        </pc:sldMkLst>
        <pc:spChg chg="add mod">
          <ac:chgData name="George Gatling" userId="cd9df03096e340b3" providerId="LiveId" clId="{38107EC1-FC9E-4E1C-A4E5-3E59A9A03B0F}" dt="2017-12-14T04:20:44.542" v="18505" actId="1076"/>
          <ac:spMkLst>
            <pc:docMk/>
            <pc:sldMk cId="734468470" sldId="300"/>
            <ac:spMk id="11" creationId="{5FFCFA94-87F2-44BF-B212-0DCDB96A3967}"/>
          </ac:spMkLst>
        </pc:spChg>
      </pc:sldChg>
      <pc:sldChg chg="modSp add">
        <pc:chgData name="George Gatling" userId="cd9df03096e340b3" providerId="LiveId" clId="{38107EC1-FC9E-4E1C-A4E5-3E59A9A03B0F}" dt="2017-12-14T04:22:17.043" v="18631" actId="20577"/>
        <pc:sldMkLst>
          <pc:docMk/>
          <pc:sldMk cId="2124579914" sldId="301"/>
        </pc:sldMkLst>
        <pc:spChg chg="mod">
          <ac:chgData name="George Gatling" userId="cd9df03096e340b3" providerId="LiveId" clId="{38107EC1-FC9E-4E1C-A4E5-3E59A9A03B0F}" dt="2017-12-14T04:22:17.043" v="18631" actId="20577"/>
          <ac:spMkLst>
            <pc:docMk/>
            <pc:sldMk cId="2124579914" sldId="301"/>
            <ac:spMk id="11" creationId="{5FFCFA94-87F2-44BF-B212-0DCDB96A3967}"/>
          </ac:spMkLst>
        </pc:spChg>
      </pc:sldChg>
      <pc:sldChg chg="modSp add">
        <pc:chgData name="George Gatling" userId="cd9df03096e340b3" providerId="LiveId" clId="{38107EC1-FC9E-4E1C-A4E5-3E59A9A03B0F}" dt="2017-12-14T04:27:22.324" v="18788" actId="1076"/>
        <pc:sldMkLst>
          <pc:docMk/>
          <pc:sldMk cId="2216221429" sldId="302"/>
        </pc:sldMkLst>
        <pc:spChg chg="mod">
          <ac:chgData name="George Gatling" userId="cd9df03096e340b3" providerId="LiveId" clId="{38107EC1-FC9E-4E1C-A4E5-3E59A9A03B0F}" dt="2017-12-14T04:27:22.324" v="18788" actId="1076"/>
          <ac:spMkLst>
            <pc:docMk/>
            <pc:sldMk cId="2216221429" sldId="302"/>
            <ac:spMk id="3" creationId="{409D9783-8D49-486C-AAAE-07C89B4158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1373C-6B67-4B44-8EC9-5619B94D9BC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47C21-4EB1-4F31-AF18-3408BB220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learning from data project for the class is about baseball!  We are going to try to train a learning machine to “beat the streak”.</a:t>
            </a:r>
          </a:p>
          <a:p>
            <a:endParaRPr lang="en-US" dirty="0"/>
          </a:p>
          <a:p>
            <a:r>
              <a:rPr lang="en-US" dirty="0"/>
              <a:t>So the obvious question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4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30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1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8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2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has been a lot of debate over the years, especially as baseball “analytics” has become popular, about how probable DiMaggio’s streak was.</a:t>
            </a:r>
          </a:p>
          <a:p>
            <a:endParaRPr lang="en-US" dirty="0"/>
          </a:p>
          <a:p>
            <a:r>
              <a:rPr lang="en-US" dirty="0"/>
              <a:t>Some argue that batters’ streaks are simple the streaks predicted by simple Poisson distributions.</a:t>
            </a:r>
          </a:p>
          <a:p>
            <a:endParaRPr lang="en-US" dirty="0"/>
          </a:p>
          <a:p>
            <a:r>
              <a:rPr lang="en-US" dirty="0"/>
              <a:t>Some argue that such a model is overly simplistic and doesn’t account for phenomena like “hot hand” where a batter on a streak is more likely to keep his streak going.</a:t>
            </a:r>
          </a:p>
          <a:p>
            <a:endParaRPr lang="en-US" dirty="0"/>
          </a:p>
          <a:p>
            <a:r>
              <a:rPr lang="en-US" dirty="0"/>
              <a:t>In any case it is an unbroken record that has stood for a long time.</a:t>
            </a:r>
          </a:p>
          <a:p>
            <a:endParaRPr lang="en-US" dirty="0"/>
          </a:p>
          <a:p>
            <a:r>
              <a:rPr lang="en-US" dirty="0"/>
              <a:t>As a point of trivia, DiMaggio married Marylyn Monroe.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0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separate with one linear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6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2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2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93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6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7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9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7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Fascination with DiMaggio’s record over the years eventually led to a fantasy baseball game: Beat the Streak.</a:t>
            </a:r>
          </a:p>
          <a:p>
            <a:endParaRPr lang="en-US" dirty="0"/>
          </a:p>
          <a:p>
            <a:r>
              <a:rPr lang="en-US" dirty="0"/>
              <a:t>Describe the game as shown.</a:t>
            </a:r>
          </a:p>
          <a:p>
            <a:endParaRPr lang="en-US" dirty="0"/>
          </a:p>
          <a:p>
            <a:r>
              <a:rPr lang="en-US" dirty="0"/>
              <a:t>Remarkably, despite millions of users on the website, in all 17 years of the BTS game, no one has won.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5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BTS players post a lot of forums about their thoughts and strategies.  Four in particular are quite common.</a:t>
            </a:r>
          </a:p>
          <a:p>
            <a:endParaRPr lang="en-US" dirty="0"/>
          </a:p>
          <a:p>
            <a:r>
              <a:rPr lang="en-US" dirty="0"/>
              <a:t>Describe the strategies.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game is a series of Bernoulli trials because there are just two outcomes: the batter hits or doesn’t.</a:t>
            </a:r>
          </a:p>
          <a:p>
            <a:endParaRPr lang="en-US" dirty="0"/>
          </a:p>
          <a:p>
            <a:r>
              <a:rPr lang="en-US" dirty="0"/>
              <a:t>Its Markov because all you need to know is the state you are in (your current streak) to predict the future of the game.</a:t>
            </a:r>
          </a:p>
          <a:p>
            <a:r>
              <a:rPr lang="en-US" dirty="0"/>
              <a:t>Or, given the present, the future is independent of the past.</a:t>
            </a:r>
          </a:p>
          <a:p>
            <a:endParaRPr lang="en-US" dirty="0"/>
          </a:p>
          <a:p>
            <a:r>
              <a:rPr lang="en-US" dirty="0"/>
              <a:t>However, the transition probability does change every day and the number of transitions in the chain is random, so this model is still quite complex.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8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6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has a surprisingly small variance, often falling within 2 or 3 of its expected value.</a:t>
            </a:r>
          </a:p>
          <a:p>
            <a:endParaRPr lang="en-US" dirty="0"/>
          </a:p>
          <a:p>
            <a:r>
              <a:rPr lang="en-US" dirty="0"/>
              <a:t>Describe prof experiment with the coin tossing kids.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7C21-4EB1-4F31-AF18-3408BB220B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2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4F4C-9A8C-4183-A7AF-93B95C079A7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D5AC-DF25-4EEE-9FC3-7348C000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42F8F5-A004-4C71-A6BD-BDA43763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93549"/>
            <a:ext cx="6858000" cy="2293896"/>
          </a:xfrm>
        </p:spPr>
        <p:txBody>
          <a:bodyPr>
            <a:noAutofit/>
          </a:bodyPr>
          <a:lstStyle/>
          <a:p>
            <a:r>
              <a:rPr lang="en-US" b="1" dirty="0"/>
              <a:t>Beat the Streak – ECE 699 – Learning from Data</a:t>
            </a:r>
          </a:p>
          <a:p>
            <a:endParaRPr lang="en-US" dirty="0"/>
          </a:p>
          <a:p>
            <a:r>
              <a:rPr lang="en-US"/>
              <a:t>George Gatling</a:t>
            </a:r>
            <a:endParaRPr lang="en-US" dirty="0"/>
          </a:p>
          <a:p>
            <a:r>
              <a:rPr lang="en-US" dirty="0"/>
              <a:t>Ajinkya </a:t>
            </a:r>
            <a:r>
              <a:rPr lang="en-US" dirty="0" err="1"/>
              <a:t>Shivdikar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A7D7C-E909-4662-A7AC-98EC987F1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449" y="885497"/>
            <a:ext cx="2556786" cy="2535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8D291-7997-49B8-AC3C-657310FD4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82" y="1208689"/>
            <a:ext cx="2125717" cy="2125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EEDD7-C08A-4EF0-89DB-ABB9021073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9"/>
          <a:stretch/>
        </p:blipFill>
        <p:spPr>
          <a:xfrm>
            <a:off x="1264392" y="1303283"/>
            <a:ext cx="1857048" cy="21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3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247A-033F-40CC-A179-B1C982B3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Data, Scoring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02792-6440-44AB-A7BB-6A1A309D6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1" y="1987346"/>
            <a:ext cx="2986073" cy="2319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7EDF66-3441-482F-8AE0-C1A9FD06E7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781"/>
          <a:stretch/>
        </p:blipFill>
        <p:spPr>
          <a:xfrm>
            <a:off x="4490660" y="1605175"/>
            <a:ext cx="3876675" cy="223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A4318-60F8-484B-AA30-28D82DB5F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460" y="2625724"/>
            <a:ext cx="3876675" cy="386715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81AC1FD-934F-44A9-A8BB-5EE06DD1292C}"/>
              </a:ext>
            </a:extLst>
          </p:cNvPr>
          <p:cNvSpPr/>
          <p:nvPr/>
        </p:nvSpPr>
        <p:spPr>
          <a:xfrm>
            <a:off x="3670792" y="2864687"/>
            <a:ext cx="736036" cy="3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47013F-C89A-43F2-9B2D-D164BDA90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1" y="2139746"/>
            <a:ext cx="2986073" cy="2319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6B0F40-22E7-43B5-A95C-8E04E55BD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1" y="2292146"/>
            <a:ext cx="2986073" cy="23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9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08F7-14FC-4C76-8269-120A7CF5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– Plays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7C892-2068-403E-8232-55440B283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9" y="3057373"/>
            <a:ext cx="3213671" cy="320577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926F8-99C8-41B8-AB05-E9A2BF5A1D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96" r="24245"/>
          <a:stretch/>
        </p:blipFill>
        <p:spPr>
          <a:xfrm>
            <a:off x="3895976" y="3057373"/>
            <a:ext cx="5120204" cy="25421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7ED8F7A-375A-44AB-9C00-70B538EBCBC1}"/>
              </a:ext>
            </a:extLst>
          </p:cNvPr>
          <p:cNvSpPr/>
          <p:nvPr/>
        </p:nvSpPr>
        <p:spPr>
          <a:xfrm>
            <a:off x="3527958" y="4139383"/>
            <a:ext cx="736036" cy="3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17108-ACAB-4589-930F-9266AF9A70A0}"/>
              </a:ext>
            </a:extLst>
          </p:cNvPr>
          <p:cNvSpPr txBox="1"/>
          <p:nvPr/>
        </p:nvSpPr>
        <p:spPr>
          <a:xfrm>
            <a:off x="628650" y="1529432"/>
            <a:ext cx="7514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record for every play in which a batter was involved.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BUT </a:t>
            </a:r>
            <a:r>
              <a:rPr lang="en-US" sz="2000" dirty="0"/>
              <a:t>BTS is based on batters performance in whole games, not plays</a:t>
            </a:r>
          </a:p>
        </p:txBody>
      </p:sp>
    </p:spTree>
    <p:extLst>
      <p:ext uri="{BB962C8B-B14F-4D97-AF65-F5344CB8AC3E}">
        <p14:creationId xmlns:p14="http://schemas.microsoft.com/office/powerpoint/2010/main" val="176938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EB8D-9CC1-40B4-AFCD-F4A1435B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Mining –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563B-9004-4CD8-8422-7C7830DC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Derived from plays table</a:t>
            </a:r>
          </a:p>
          <a:p>
            <a:r>
              <a:rPr lang="en-US" dirty="0"/>
              <a:t>A record for every batter, game pair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Batter</a:t>
            </a:r>
          </a:p>
          <a:p>
            <a:pPr lvl="1"/>
            <a:r>
              <a:rPr lang="en-US" dirty="0"/>
              <a:t>Starting pitcher he faces</a:t>
            </a:r>
          </a:p>
          <a:p>
            <a:pPr lvl="1"/>
            <a:r>
              <a:rPr lang="en-US" dirty="0"/>
              <a:t>Opposing team</a:t>
            </a:r>
          </a:p>
          <a:p>
            <a:pPr lvl="1"/>
            <a:r>
              <a:rPr lang="en-US" dirty="0"/>
              <a:t>Batter is starter?</a:t>
            </a:r>
          </a:p>
          <a:p>
            <a:pPr lvl="1"/>
            <a:r>
              <a:rPr lang="en-US" dirty="0"/>
              <a:t>Batter is playing at home?</a:t>
            </a:r>
          </a:p>
          <a:p>
            <a:pPr lvl="1"/>
            <a:r>
              <a:rPr lang="en-US" dirty="0"/>
              <a:t>Temperature that day</a:t>
            </a:r>
          </a:p>
          <a:p>
            <a:pPr lvl="1"/>
            <a:r>
              <a:rPr lang="en-US" dirty="0"/>
              <a:t>Size of crowd watching the game</a:t>
            </a:r>
          </a:p>
          <a:p>
            <a:pPr lvl="1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Much more could be included…</a:t>
            </a:r>
          </a:p>
          <a:p>
            <a:pPr lvl="1"/>
            <a:r>
              <a:rPr lang="en-US" dirty="0"/>
              <a:t>Outcome: whether he got at least one hit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4E6F4D-917A-4273-B275-B3ED82D8D723}"/>
              </a:ext>
            </a:extLst>
          </p:cNvPr>
          <p:cNvSpPr/>
          <p:nvPr/>
        </p:nvSpPr>
        <p:spPr>
          <a:xfrm>
            <a:off x="4788311" y="2890684"/>
            <a:ext cx="4178710" cy="19566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 is our dataset for learning, verification, and testing</a:t>
            </a:r>
          </a:p>
        </p:txBody>
      </p:sp>
    </p:spTree>
    <p:extLst>
      <p:ext uri="{BB962C8B-B14F-4D97-AF65-F5344CB8AC3E}">
        <p14:creationId xmlns:p14="http://schemas.microsoft.com/office/powerpoint/2010/main" val="133370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CBA-8E6D-45C7-A2D6-36F38AAF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3F1F-2785-41A0-BAC8-F4813D50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used retrosheet.org data from </a:t>
            </a:r>
            <a:r>
              <a:rPr lang="en-US" b="1" dirty="0"/>
              <a:t>2010-2016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2010-2014</a:t>
            </a:r>
          </a:p>
          <a:p>
            <a:pPr lvl="1"/>
            <a:r>
              <a:rPr lang="en-US" dirty="0"/>
              <a:t>Derive player statistics</a:t>
            </a:r>
          </a:p>
          <a:p>
            <a:pPr lvl="1"/>
            <a:r>
              <a:rPr lang="en-US" dirty="0"/>
              <a:t>Train learning machines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2015</a:t>
            </a:r>
          </a:p>
          <a:p>
            <a:pPr lvl="1"/>
            <a:r>
              <a:rPr lang="en-US" dirty="0"/>
              <a:t>Tune parameters of learning machine</a:t>
            </a:r>
          </a:p>
          <a:p>
            <a:pPr lvl="1"/>
            <a:r>
              <a:rPr lang="en-US" dirty="0"/>
              <a:t>Choose features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2016</a:t>
            </a:r>
          </a:p>
          <a:p>
            <a:pPr lvl="1"/>
            <a:r>
              <a:rPr lang="en-US" dirty="0"/>
              <a:t>Used only once, final test to predict performance</a:t>
            </a:r>
          </a:p>
        </p:txBody>
      </p:sp>
    </p:spTree>
    <p:extLst>
      <p:ext uri="{BB962C8B-B14F-4D97-AF65-F5344CB8AC3E}">
        <p14:creationId xmlns:p14="http://schemas.microsoft.com/office/powerpoint/2010/main" val="155667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36FB-1EB6-4C84-804B-95F4FE10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–</a:t>
            </a:r>
            <a:r>
              <a:rPr lang="en-US" baseline="0" dirty="0"/>
              <a:t> </a:t>
            </a:r>
            <a:r>
              <a:rPr lang="en-US" b="1" baseline="0" dirty="0"/>
              <a:t>Null Rate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FCAC3-C673-4275-BB76-B9BB3EFC1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0315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Assume everyone will get a hit, and choose a batter at random each day in 2015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𝟓𝟕𝟏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2015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FCAC3-C673-4275-BB76-B9BB3EFC1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031510"/>
              </a:xfrm>
              <a:blipFill>
                <a:blip r:embed="rId3"/>
                <a:stretch>
                  <a:fillRect l="-1546" t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AA4F98-3633-48A6-B924-3FC710D3397D}"/>
              </a:ext>
            </a:extLst>
          </p:cNvPr>
          <p:cNvSpPr txBox="1">
            <a:spLocks/>
          </p:cNvSpPr>
          <p:nvPr/>
        </p:nvSpPr>
        <p:spPr>
          <a:xfrm>
            <a:off x="628650" y="5407742"/>
            <a:ext cx="7886700" cy="1002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/>
              <a:t>We seek a learning algorithm that can perform better than this!</a:t>
            </a:r>
          </a:p>
        </p:txBody>
      </p:sp>
    </p:spTree>
    <p:extLst>
      <p:ext uri="{BB962C8B-B14F-4D97-AF65-F5344CB8AC3E}">
        <p14:creationId xmlns:p14="http://schemas.microsoft.com/office/powerpoint/2010/main" val="401789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15B3-0ADD-4835-BE52-401C8892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Player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43E57-281B-4CB6-A08D-2915DABA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sz="4400" dirty="0"/>
                  <a:t>Summarize player performance in 2010-2014</a:t>
                </a:r>
                <a:endParaRPr lang="en-US" sz="4400" b="0" i="0" kern="1200" baseline="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+mj-ea"/>
                  <a:cs typeface="+mj-cs"/>
                </a:endParaRPr>
              </a:p>
              <a:p>
                <a:pPr lvl="0"/>
                <a:endParaRPr lang="en-US" sz="4400" dirty="0">
                  <a:latin typeface="Cambria Math" panose="02040503050406030204" pitchFamily="18" charset="0"/>
                  <a:ea typeface="+mj-ea"/>
                  <a:cs typeface="+mj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batter</m:t>
                    </m:r>
                    <m:r>
                      <a:rPr lang="en-US" sz="4400" b="0" i="0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m:rPr>
                        <m:sty m:val="p"/>
                      </m:rPr>
                      <a:rPr lang="en-US" sz="4400" b="0" i="0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rate</m:t>
                    </m:r>
                    <m:r>
                      <a:rPr lang="en-US" sz="4400" b="0" i="0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US" sz="44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games</m:t>
                        </m:r>
                        <m: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with</m:t>
                        </m:r>
                        <m: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hits</m:t>
                        </m:r>
                      </m:num>
                      <m:den>
                        <m: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games</m:t>
                        </m:r>
                        <m: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b="0" i="0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played</m:t>
                        </m:r>
                      </m:den>
                    </m:f>
                  </m:oMath>
                </a14:m>
                <a:endParaRPr lang="en-US" sz="4400" b="0" kern="1200" baseline="0" dirty="0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endParaRPr>
              </a:p>
              <a:p>
                <a:pPr lvl="0"/>
                <a:endParaRPr lang="en-US" sz="4400" dirty="0">
                  <a:effectLst/>
                  <a:latin typeface="+mj-lt"/>
                  <a:ea typeface="+mj-ea"/>
                  <a:cs typeface="+mj-cs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pitcher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40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game</m:t>
                            </m:r>
                            <m: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batter</m:t>
                            </m:r>
                          </m:e>
                        </m:d>
                        <m:r>
                          <a:rPr lang="en-US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pairs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hits</m:t>
                        </m:r>
                      </m:num>
                      <m:den>
                        <m:r>
                          <a:rPr lang="en-US" sz="440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sz="4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game</m:t>
                            </m:r>
                            <m:r>
                              <a:rPr lang="en-US" sz="4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batter</m:t>
                            </m:r>
                          </m:e>
                        </m:d>
                        <m:r>
                          <a:rPr lang="en-US" sz="4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pairs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hits</m:t>
                        </m:r>
                      </m:den>
                    </m:f>
                  </m:oMath>
                </a14:m>
                <a:endParaRPr lang="en-US" sz="4400" dirty="0"/>
              </a:p>
              <a:p>
                <a:pPr marL="0" lvl="0" indent="0">
                  <a:buNone/>
                </a:pPr>
                <a:endParaRPr lang="en-US" sz="4400" dirty="0">
                  <a:effectLst/>
                  <a:latin typeface="+mj-lt"/>
                  <a:ea typeface="+mj-ea"/>
                  <a:cs typeface="+mj-cs"/>
                </a:endParaRPr>
              </a:p>
              <a:p>
                <a:pPr marL="0" lvl="0" indent="0">
                  <a:buNone/>
                </a:pPr>
                <a:endParaRPr lang="en-US" sz="4400" dirty="0">
                  <a:effectLst/>
                  <a:latin typeface="+mj-lt"/>
                  <a:ea typeface="+mj-ea"/>
                  <a:cs typeface="+mj-cs"/>
                </a:endParaRPr>
              </a:p>
              <a:p>
                <a:pPr lvl="0"/>
                <a:r>
                  <a:rPr lang="en-US" sz="4400" dirty="0">
                    <a:latin typeface="+mj-lt"/>
                    <a:ea typeface="+mj-ea"/>
                    <a:cs typeface="+mj-cs"/>
                  </a:rPr>
                  <a:t>Discard batters or pitchers with few records</a:t>
                </a:r>
              </a:p>
              <a:p>
                <a:pPr lvl="0"/>
                <a:endParaRPr lang="en-US" sz="4400" dirty="0">
                  <a:effectLst/>
                  <a:latin typeface="+mj-lt"/>
                  <a:ea typeface="+mj-ea"/>
                  <a:cs typeface="+mj-cs"/>
                </a:endParaRPr>
              </a:p>
              <a:p>
                <a:pPr marL="0" lvl="0" indent="0">
                  <a:buNone/>
                </a:pPr>
                <a:r>
                  <a:rPr lang="en-US" sz="4400" dirty="0">
                    <a:latin typeface="+mj-lt"/>
                    <a:ea typeface="+mj-ea"/>
                    <a:cs typeface="+mj-cs"/>
                  </a:rPr>
                  <a:t>Lets plot the data and see if its “separable”…</a:t>
                </a:r>
                <a:endParaRPr lang="en-US" sz="4400" dirty="0">
                  <a:effectLst/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43E57-281B-4CB6-A08D-2915DABA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322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8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3F56-B315-493B-8C45-21189B4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– Two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272B5-87A1-405E-B5D7-685955CF7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78" t="16157" r="18318" b="7765"/>
          <a:stretch/>
        </p:blipFill>
        <p:spPr>
          <a:xfrm>
            <a:off x="1043493" y="1516829"/>
            <a:ext cx="5303520" cy="5217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C4B48C-41E5-4728-B1EA-4FBFB61D7919}"/>
              </a:ext>
            </a:extLst>
          </p:cNvPr>
          <p:cNvSpPr txBox="1"/>
          <p:nvPr/>
        </p:nvSpPr>
        <p:spPr>
          <a:xfrm>
            <a:off x="6449034" y="4017977"/>
            <a:ext cx="230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classes are </a:t>
            </a:r>
            <a:r>
              <a:rPr lang="en-US" sz="2400" b="1" i="1" dirty="0"/>
              <a:t>very</a:t>
            </a:r>
            <a:r>
              <a:rPr lang="en-US" sz="2400" b="1" dirty="0"/>
              <a:t> overlapped</a:t>
            </a:r>
          </a:p>
        </p:txBody>
      </p:sp>
    </p:spTree>
    <p:extLst>
      <p:ext uri="{BB962C8B-B14F-4D97-AF65-F5344CB8AC3E}">
        <p14:creationId xmlns:p14="http://schemas.microsoft.com/office/powerpoint/2010/main" val="283971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3F56-B315-493B-8C45-21189B4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– Two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272B5-87A1-405E-B5D7-685955CF7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78" t="16157" r="18318" b="7765"/>
          <a:stretch/>
        </p:blipFill>
        <p:spPr>
          <a:xfrm>
            <a:off x="1043493" y="1516829"/>
            <a:ext cx="5303520" cy="521745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BCD59AC-8EAA-406D-BBA3-4ABDE98F2F4F}"/>
              </a:ext>
            </a:extLst>
          </p:cNvPr>
          <p:cNvSpPr/>
          <p:nvPr/>
        </p:nvSpPr>
        <p:spPr>
          <a:xfrm rot="995779">
            <a:off x="3786692" y="2015237"/>
            <a:ext cx="2517291" cy="1678193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F741E-CBE6-45DE-990D-91A7B996B9C6}"/>
              </a:ext>
            </a:extLst>
          </p:cNvPr>
          <p:cNvSpPr txBox="1"/>
          <p:nvPr/>
        </p:nvSpPr>
        <p:spPr>
          <a:xfrm>
            <a:off x="6491218" y="1941765"/>
            <a:ext cx="230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region looks promising!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4B48C-41E5-4728-B1EA-4FBFB61D7919}"/>
              </a:ext>
            </a:extLst>
          </p:cNvPr>
          <p:cNvSpPr txBox="1"/>
          <p:nvPr/>
        </p:nvSpPr>
        <p:spPr>
          <a:xfrm>
            <a:off x="6449034" y="4017977"/>
            <a:ext cx="230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classes are </a:t>
            </a:r>
            <a:r>
              <a:rPr lang="en-US" sz="2400" b="1" i="1" dirty="0"/>
              <a:t>very</a:t>
            </a:r>
            <a:r>
              <a:rPr lang="en-US" sz="2400" b="1" dirty="0"/>
              <a:t> overlapped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CFA94-87F2-44BF-B212-0DCDB96A3967}"/>
              </a:ext>
            </a:extLst>
          </p:cNvPr>
          <p:cNvSpPr txBox="1"/>
          <p:nvPr/>
        </p:nvSpPr>
        <p:spPr>
          <a:xfrm>
            <a:off x="3668358" y="4847252"/>
            <a:ext cx="4932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Supervised Learners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choose to classify everything one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draw irrelevant boundaries through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6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3F56-B315-493B-8C45-21189B4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– Two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272B5-87A1-405E-B5D7-685955CF7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78" t="16157" r="18318" b="7765"/>
          <a:stretch/>
        </p:blipFill>
        <p:spPr>
          <a:xfrm>
            <a:off x="1043493" y="1516829"/>
            <a:ext cx="5303520" cy="521745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BCD59AC-8EAA-406D-BBA3-4ABDE98F2F4F}"/>
              </a:ext>
            </a:extLst>
          </p:cNvPr>
          <p:cNvSpPr/>
          <p:nvPr/>
        </p:nvSpPr>
        <p:spPr>
          <a:xfrm rot="995779">
            <a:off x="3786692" y="2015237"/>
            <a:ext cx="2517291" cy="1678193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F741E-CBE6-45DE-990D-91A7B996B9C6}"/>
              </a:ext>
            </a:extLst>
          </p:cNvPr>
          <p:cNvSpPr txBox="1"/>
          <p:nvPr/>
        </p:nvSpPr>
        <p:spPr>
          <a:xfrm>
            <a:off x="6491218" y="1941765"/>
            <a:ext cx="230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region looks promising!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4B48C-41E5-4728-B1EA-4FBFB61D7919}"/>
              </a:ext>
            </a:extLst>
          </p:cNvPr>
          <p:cNvSpPr txBox="1"/>
          <p:nvPr/>
        </p:nvSpPr>
        <p:spPr>
          <a:xfrm>
            <a:off x="6449034" y="4017977"/>
            <a:ext cx="230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classes are </a:t>
            </a:r>
            <a:r>
              <a:rPr lang="en-US" sz="2400" b="1" i="1" dirty="0"/>
              <a:t>very</a:t>
            </a:r>
            <a:r>
              <a:rPr lang="en-US" sz="2400" b="1" dirty="0"/>
              <a:t> overlapped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CFA94-87F2-44BF-B212-0DCDB96A3967}"/>
              </a:ext>
            </a:extLst>
          </p:cNvPr>
          <p:cNvSpPr txBox="1"/>
          <p:nvPr/>
        </p:nvSpPr>
        <p:spPr>
          <a:xfrm>
            <a:off x="350269" y="5015546"/>
            <a:ext cx="750712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Supervised Learners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noise (very different results on random subsets of training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Classify everything one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irrelevant boundaries through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7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E033-9836-44B6-8EE6-A1130A3E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Unsupervised One-Class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76F2-6B2E-483B-893E-34B7C794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597961"/>
          </a:xfrm>
        </p:spPr>
        <p:txBody>
          <a:bodyPr>
            <a:normAutofit fontScale="92500" lnSpcReduction="20000"/>
          </a:bodyPr>
          <a:lstStyle/>
          <a:p>
            <a:r>
              <a:rPr lang="en-US" baseline="0" dirty="0"/>
              <a:t>Bound the training</a:t>
            </a:r>
            <a:r>
              <a:rPr lang="en-US" dirty="0"/>
              <a:t> samples by smallest surface</a:t>
            </a:r>
          </a:p>
          <a:p>
            <a:r>
              <a:rPr lang="en-US" dirty="0"/>
              <a:t>Allow some fraction of samples to be misclassified</a:t>
            </a:r>
          </a:p>
          <a:p>
            <a:r>
              <a:rPr lang="en-US" dirty="0"/>
              <a:t>Consider hits and misses separately </a:t>
            </a:r>
          </a:p>
          <a:p>
            <a:r>
              <a:rPr lang="en-US" dirty="0"/>
              <a:t>We used one-class support vector machine, RBF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63801-A6F7-446C-AD1E-77F8481D0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02" y="3737213"/>
            <a:ext cx="2222011" cy="25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8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60F5-5CCF-4039-A54E-A821DC57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Streak?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71C1-EB6C-4CBC-A732-D1DBF19B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040" y="2227647"/>
            <a:ext cx="5918310" cy="1077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1941, Joe DiMaggio achieved a hit in </a:t>
            </a:r>
            <a:r>
              <a:rPr lang="en-US" sz="3200" b="1" i="1" dirty="0"/>
              <a:t>56 consecutive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9123A-D56D-4AC2-908E-D5B1951C42CF}"/>
              </a:ext>
            </a:extLst>
          </p:cNvPr>
          <p:cNvSpPr txBox="1"/>
          <p:nvPr/>
        </p:nvSpPr>
        <p:spPr>
          <a:xfrm>
            <a:off x="2597040" y="3568354"/>
            <a:ext cx="5918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</a:t>
            </a:r>
            <a:r>
              <a:rPr lang="en-US" sz="32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77 years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since, the next best streak is only </a:t>
            </a:r>
            <a:r>
              <a:rPr lang="en-US" sz="3200" b="1" i="1" dirty="0"/>
              <a:t>45 games 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 row.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94A88-EF94-417B-A466-F31100094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6" y="2227646"/>
            <a:ext cx="1881877" cy="24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1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B387-4B30-4F38-84B7-B6CF5673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Contrived 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CB08F-1F3B-45EC-8EE4-DAB1E15F8344}"/>
              </a:ext>
            </a:extLst>
          </p:cNvPr>
          <p:cNvSpPr/>
          <p:nvPr/>
        </p:nvSpPr>
        <p:spPr>
          <a:xfrm>
            <a:off x="1504950" y="26289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9F21E9-C067-43DB-9AB0-71E18168280C}"/>
              </a:ext>
            </a:extLst>
          </p:cNvPr>
          <p:cNvSpPr/>
          <p:nvPr/>
        </p:nvSpPr>
        <p:spPr>
          <a:xfrm>
            <a:off x="3638550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38F494-F1CF-475E-86CA-F5AB779F25AD}"/>
              </a:ext>
            </a:extLst>
          </p:cNvPr>
          <p:cNvSpPr/>
          <p:nvPr/>
        </p:nvSpPr>
        <p:spPr>
          <a:xfrm>
            <a:off x="2409825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2DBFEB-480D-4B4B-A9C9-D679D0F090E8}"/>
              </a:ext>
            </a:extLst>
          </p:cNvPr>
          <p:cNvSpPr/>
          <p:nvPr/>
        </p:nvSpPr>
        <p:spPr>
          <a:xfrm>
            <a:off x="1550670" y="391477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99DC9-947D-43FA-B44E-0551814DA22B}"/>
              </a:ext>
            </a:extLst>
          </p:cNvPr>
          <p:cNvSpPr/>
          <p:nvPr/>
        </p:nvSpPr>
        <p:spPr>
          <a:xfrm>
            <a:off x="2800350" y="385429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135816-B3E2-4366-A1AC-BCA28B146F25}"/>
              </a:ext>
            </a:extLst>
          </p:cNvPr>
          <p:cNvSpPr/>
          <p:nvPr/>
        </p:nvSpPr>
        <p:spPr>
          <a:xfrm>
            <a:off x="5248275" y="405241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9A3CB-3B74-43BA-B120-E6CC652CC6B3}"/>
              </a:ext>
            </a:extLst>
          </p:cNvPr>
          <p:cNvSpPr/>
          <p:nvPr/>
        </p:nvSpPr>
        <p:spPr>
          <a:xfrm>
            <a:off x="878205" y="330708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0E2029-CE80-4EB3-B242-367BC469DFFC}"/>
              </a:ext>
            </a:extLst>
          </p:cNvPr>
          <p:cNvSpPr/>
          <p:nvPr/>
        </p:nvSpPr>
        <p:spPr>
          <a:xfrm>
            <a:off x="3792855" y="465772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F683A3-34BD-4C20-9897-19843235D085}"/>
              </a:ext>
            </a:extLst>
          </p:cNvPr>
          <p:cNvSpPr/>
          <p:nvPr/>
        </p:nvSpPr>
        <p:spPr>
          <a:xfrm>
            <a:off x="4278630" y="403003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6339BB-22B1-4AB4-A070-D38612DEA508}"/>
              </a:ext>
            </a:extLst>
          </p:cNvPr>
          <p:cNvSpPr/>
          <p:nvPr/>
        </p:nvSpPr>
        <p:spPr>
          <a:xfrm>
            <a:off x="1809750" y="29337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EA198E-0EA6-426E-BB00-CE9FFD2F47A4}"/>
              </a:ext>
            </a:extLst>
          </p:cNvPr>
          <p:cNvSpPr/>
          <p:nvPr/>
        </p:nvSpPr>
        <p:spPr>
          <a:xfrm>
            <a:off x="4162425" y="272034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DB7230-026D-4DD1-A91D-5EE0CC9A573C}"/>
              </a:ext>
            </a:extLst>
          </p:cNvPr>
          <p:cNvSpPr/>
          <p:nvPr/>
        </p:nvSpPr>
        <p:spPr>
          <a:xfrm>
            <a:off x="2983230" y="2350771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9014D8-E813-4FF1-A53C-996802B5767B}"/>
              </a:ext>
            </a:extLst>
          </p:cNvPr>
          <p:cNvSpPr/>
          <p:nvPr/>
        </p:nvSpPr>
        <p:spPr>
          <a:xfrm>
            <a:off x="695325" y="456295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1ACB0E-0D38-472D-A37C-C70604C58CA6}"/>
              </a:ext>
            </a:extLst>
          </p:cNvPr>
          <p:cNvSpPr/>
          <p:nvPr/>
        </p:nvSpPr>
        <p:spPr>
          <a:xfrm>
            <a:off x="2708910" y="5357813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BD105-F3DD-4FE4-8474-63F5873F9A3B}"/>
              </a:ext>
            </a:extLst>
          </p:cNvPr>
          <p:cNvSpPr/>
          <p:nvPr/>
        </p:nvSpPr>
        <p:spPr>
          <a:xfrm>
            <a:off x="1314450" y="561975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35E4D9-1E5B-4A40-996D-16A9358344C2}"/>
              </a:ext>
            </a:extLst>
          </p:cNvPr>
          <p:cNvSpPr/>
          <p:nvPr/>
        </p:nvSpPr>
        <p:spPr>
          <a:xfrm>
            <a:off x="3547110" y="600741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EC6AB4-385A-4CD2-8D3B-5DD919374F6E}"/>
              </a:ext>
            </a:extLst>
          </p:cNvPr>
          <p:cNvSpPr/>
          <p:nvPr/>
        </p:nvSpPr>
        <p:spPr>
          <a:xfrm>
            <a:off x="6953250" y="29337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67093F-4483-4149-8A72-5AA39F8298A0}"/>
              </a:ext>
            </a:extLst>
          </p:cNvPr>
          <p:cNvSpPr/>
          <p:nvPr/>
        </p:nvSpPr>
        <p:spPr>
          <a:xfrm>
            <a:off x="8096250" y="37690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66BC97-F060-441B-A301-A277742FB036}"/>
              </a:ext>
            </a:extLst>
          </p:cNvPr>
          <p:cNvSpPr/>
          <p:nvPr/>
        </p:nvSpPr>
        <p:spPr>
          <a:xfrm>
            <a:off x="4547235" y="35537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DDAED4-399F-45D5-BED2-686ACCE81321}"/>
              </a:ext>
            </a:extLst>
          </p:cNvPr>
          <p:cNvSpPr/>
          <p:nvPr/>
        </p:nvSpPr>
        <p:spPr>
          <a:xfrm>
            <a:off x="7978140" y="267081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3538B0-6728-4F47-B57E-845E598D8C24}"/>
              </a:ext>
            </a:extLst>
          </p:cNvPr>
          <p:cNvSpPr/>
          <p:nvPr/>
        </p:nvSpPr>
        <p:spPr>
          <a:xfrm>
            <a:off x="6705600" y="409765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CDBC25-0D62-45ED-BDD2-8BE7633F6AB9}"/>
              </a:ext>
            </a:extLst>
          </p:cNvPr>
          <p:cNvSpPr/>
          <p:nvPr/>
        </p:nvSpPr>
        <p:spPr>
          <a:xfrm>
            <a:off x="3857625" y="381893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F0359D-CA58-4857-A6B5-AC07BCBBC4C7}"/>
              </a:ext>
            </a:extLst>
          </p:cNvPr>
          <p:cNvSpPr/>
          <p:nvPr/>
        </p:nvSpPr>
        <p:spPr>
          <a:xfrm>
            <a:off x="3975735" y="5357813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201FD-0D9C-4CA0-B4F4-5D6B06FB0673}"/>
              </a:ext>
            </a:extLst>
          </p:cNvPr>
          <p:cNvSpPr/>
          <p:nvPr/>
        </p:nvSpPr>
        <p:spPr>
          <a:xfrm>
            <a:off x="5431155" y="57759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BF2DA8-37E4-440A-9962-C4D32B52F04F}"/>
              </a:ext>
            </a:extLst>
          </p:cNvPr>
          <p:cNvSpPr/>
          <p:nvPr/>
        </p:nvSpPr>
        <p:spPr>
          <a:xfrm>
            <a:off x="5743575" y="346233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2CF146-85CB-4426-99A7-7AED9811A7CA}"/>
              </a:ext>
            </a:extLst>
          </p:cNvPr>
          <p:cNvSpPr/>
          <p:nvPr/>
        </p:nvSpPr>
        <p:spPr>
          <a:xfrm>
            <a:off x="6501767" y="23445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23B9A8-1ED8-4FD8-8327-DBF255B6555B}"/>
              </a:ext>
            </a:extLst>
          </p:cNvPr>
          <p:cNvSpPr/>
          <p:nvPr/>
        </p:nvSpPr>
        <p:spPr>
          <a:xfrm>
            <a:off x="5652135" y="49501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D02752-23FB-46A7-9B6D-1E3A91EF82D5}"/>
              </a:ext>
            </a:extLst>
          </p:cNvPr>
          <p:cNvSpPr/>
          <p:nvPr/>
        </p:nvSpPr>
        <p:spPr>
          <a:xfrm>
            <a:off x="7543800" y="483298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1200CD-4397-4CA4-BFB5-246D34887F08}"/>
              </a:ext>
            </a:extLst>
          </p:cNvPr>
          <p:cNvSpPr/>
          <p:nvPr/>
        </p:nvSpPr>
        <p:spPr>
          <a:xfrm>
            <a:off x="6385562" y="543687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66AA19-0002-454E-B811-9B3C4C59C159}"/>
              </a:ext>
            </a:extLst>
          </p:cNvPr>
          <p:cNvSpPr/>
          <p:nvPr/>
        </p:nvSpPr>
        <p:spPr>
          <a:xfrm>
            <a:off x="7886700" y="589883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9E0F4E-6F3B-490E-A2E0-AABDA3703BDB}"/>
              </a:ext>
            </a:extLst>
          </p:cNvPr>
          <p:cNvSpPr/>
          <p:nvPr/>
        </p:nvSpPr>
        <p:spPr>
          <a:xfrm>
            <a:off x="7360920" y="40357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F8099C-C6AA-476B-9A83-2E72AE6CB7A2}"/>
              </a:ext>
            </a:extLst>
          </p:cNvPr>
          <p:cNvSpPr/>
          <p:nvPr/>
        </p:nvSpPr>
        <p:spPr>
          <a:xfrm>
            <a:off x="4745355" y="597384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056622-3141-4646-BF54-2DD1CE7A5D20}"/>
              </a:ext>
            </a:extLst>
          </p:cNvPr>
          <p:cNvSpPr/>
          <p:nvPr/>
        </p:nvSpPr>
        <p:spPr>
          <a:xfrm>
            <a:off x="2026920" y="606528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C36DB3-9857-40FE-96B0-12011DDE95EE}"/>
              </a:ext>
            </a:extLst>
          </p:cNvPr>
          <p:cNvSpPr/>
          <p:nvPr/>
        </p:nvSpPr>
        <p:spPr>
          <a:xfrm>
            <a:off x="7082790" y="3517584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7B210E-07EA-45E3-8F4C-60E08CE3F8BA}"/>
              </a:ext>
            </a:extLst>
          </p:cNvPr>
          <p:cNvSpPr/>
          <p:nvPr/>
        </p:nvSpPr>
        <p:spPr>
          <a:xfrm>
            <a:off x="4547235" y="498586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CD0DBF-8DB5-4B5E-90F8-7AD7646263A7}"/>
              </a:ext>
            </a:extLst>
          </p:cNvPr>
          <p:cNvSpPr/>
          <p:nvPr/>
        </p:nvSpPr>
        <p:spPr>
          <a:xfrm>
            <a:off x="2479357" y="456009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57E7794-ED2B-464E-8570-51EA8AA0F1A8}"/>
              </a:ext>
            </a:extLst>
          </p:cNvPr>
          <p:cNvSpPr/>
          <p:nvPr/>
        </p:nvSpPr>
        <p:spPr>
          <a:xfrm>
            <a:off x="4775835" y="1692594"/>
            <a:ext cx="4370070" cy="5167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AD65E-8508-42E8-9A8E-2034CDE4BDD5}"/>
              </a:ext>
            </a:extLst>
          </p:cNvPr>
          <p:cNvSpPr/>
          <p:nvPr/>
        </p:nvSpPr>
        <p:spPr>
          <a:xfrm>
            <a:off x="0" y="1690689"/>
            <a:ext cx="4775835" cy="5167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B387-4B30-4F38-84B7-B6CF5673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Learner Divides Space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CB08F-1F3B-45EC-8EE4-DAB1E15F8344}"/>
              </a:ext>
            </a:extLst>
          </p:cNvPr>
          <p:cNvSpPr/>
          <p:nvPr/>
        </p:nvSpPr>
        <p:spPr>
          <a:xfrm>
            <a:off x="1504950" y="26289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9F21E9-C067-43DB-9AB0-71E18168280C}"/>
              </a:ext>
            </a:extLst>
          </p:cNvPr>
          <p:cNvSpPr/>
          <p:nvPr/>
        </p:nvSpPr>
        <p:spPr>
          <a:xfrm>
            <a:off x="3638550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38F494-F1CF-475E-86CA-F5AB779F25AD}"/>
              </a:ext>
            </a:extLst>
          </p:cNvPr>
          <p:cNvSpPr/>
          <p:nvPr/>
        </p:nvSpPr>
        <p:spPr>
          <a:xfrm>
            <a:off x="2409825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2DBFEB-480D-4B4B-A9C9-D679D0F090E8}"/>
              </a:ext>
            </a:extLst>
          </p:cNvPr>
          <p:cNvSpPr/>
          <p:nvPr/>
        </p:nvSpPr>
        <p:spPr>
          <a:xfrm>
            <a:off x="1550670" y="391477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99DC9-947D-43FA-B44E-0551814DA22B}"/>
              </a:ext>
            </a:extLst>
          </p:cNvPr>
          <p:cNvSpPr/>
          <p:nvPr/>
        </p:nvSpPr>
        <p:spPr>
          <a:xfrm>
            <a:off x="2800350" y="385429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135816-B3E2-4366-A1AC-BCA28B146F25}"/>
              </a:ext>
            </a:extLst>
          </p:cNvPr>
          <p:cNvSpPr/>
          <p:nvPr/>
        </p:nvSpPr>
        <p:spPr>
          <a:xfrm>
            <a:off x="5248275" y="405241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9A3CB-3B74-43BA-B120-E6CC652CC6B3}"/>
              </a:ext>
            </a:extLst>
          </p:cNvPr>
          <p:cNvSpPr/>
          <p:nvPr/>
        </p:nvSpPr>
        <p:spPr>
          <a:xfrm>
            <a:off x="878205" y="330708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0E2029-CE80-4EB3-B242-367BC469DFFC}"/>
              </a:ext>
            </a:extLst>
          </p:cNvPr>
          <p:cNvSpPr/>
          <p:nvPr/>
        </p:nvSpPr>
        <p:spPr>
          <a:xfrm>
            <a:off x="3792855" y="465772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F683A3-34BD-4C20-9897-19843235D085}"/>
              </a:ext>
            </a:extLst>
          </p:cNvPr>
          <p:cNvSpPr/>
          <p:nvPr/>
        </p:nvSpPr>
        <p:spPr>
          <a:xfrm>
            <a:off x="4278630" y="403003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6339BB-22B1-4AB4-A070-D38612DEA508}"/>
              </a:ext>
            </a:extLst>
          </p:cNvPr>
          <p:cNvSpPr/>
          <p:nvPr/>
        </p:nvSpPr>
        <p:spPr>
          <a:xfrm>
            <a:off x="1809750" y="29337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EA198E-0EA6-426E-BB00-CE9FFD2F47A4}"/>
              </a:ext>
            </a:extLst>
          </p:cNvPr>
          <p:cNvSpPr/>
          <p:nvPr/>
        </p:nvSpPr>
        <p:spPr>
          <a:xfrm>
            <a:off x="4162425" y="272034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DB7230-026D-4DD1-A91D-5EE0CC9A573C}"/>
              </a:ext>
            </a:extLst>
          </p:cNvPr>
          <p:cNvSpPr/>
          <p:nvPr/>
        </p:nvSpPr>
        <p:spPr>
          <a:xfrm>
            <a:off x="2983230" y="2350771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9014D8-E813-4FF1-A53C-996802B5767B}"/>
              </a:ext>
            </a:extLst>
          </p:cNvPr>
          <p:cNvSpPr/>
          <p:nvPr/>
        </p:nvSpPr>
        <p:spPr>
          <a:xfrm>
            <a:off x="695325" y="456295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1ACB0E-0D38-472D-A37C-C70604C58CA6}"/>
              </a:ext>
            </a:extLst>
          </p:cNvPr>
          <p:cNvSpPr/>
          <p:nvPr/>
        </p:nvSpPr>
        <p:spPr>
          <a:xfrm>
            <a:off x="2708910" y="5357813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BD105-F3DD-4FE4-8474-63F5873F9A3B}"/>
              </a:ext>
            </a:extLst>
          </p:cNvPr>
          <p:cNvSpPr/>
          <p:nvPr/>
        </p:nvSpPr>
        <p:spPr>
          <a:xfrm>
            <a:off x="1314450" y="561975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35E4D9-1E5B-4A40-996D-16A9358344C2}"/>
              </a:ext>
            </a:extLst>
          </p:cNvPr>
          <p:cNvSpPr/>
          <p:nvPr/>
        </p:nvSpPr>
        <p:spPr>
          <a:xfrm>
            <a:off x="3547110" y="600741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EC6AB4-385A-4CD2-8D3B-5DD919374F6E}"/>
              </a:ext>
            </a:extLst>
          </p:cNvPr>
          <p:cNvSpPr/>
          <p:nvPr/>
        </p:nvSpPr>
        <p:spPr>
          <a:xfrm>
            <a:off x="6953250" y="29337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67093F-4483-4149-8A72-5AA39F8298A0}"/>
              </a:ext>
            </a:extLst>
          </p:cNvPr>
          <p:cNvSpPr/>
          <p:nvPr/>
        </p:nvSpPr>
        <p:spPr>
          <a:xfrm>
            <a:off x="8096250" y="37690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66BC97-F060-441B-A301-A277742FB036}"/>
              </a:ext>
            </a:extLst>
          </p:cNvPr>
          <p:cNvSpPr/>
          <p:nvPr/>
        </p:nvSpPr>
        <p:spPr>
          <a:xfrm>
            <a:off x="4547235" y="35537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DDAED4-399F-45D5-BED2-686ACCE81321}"/>
              </a:ext>
            </a:extLst>
          </p:cNvPr>
          <p:cNvSpPr/>
          <p:nvPr/>
        </p:nvSpPr>
        <p:spPr>
          <a:xfrm>
            <a:off x="7978140" y="267081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3538B0-6728-4F47-B57E-845E598D8C24}"/>
              </a:ext>
            </a:extLst>
          </p:cNvPr>
          <p:cNvSpPr/>
          <p:nvPr/>
        </p:nvSpPr>
        <p:spPr>
          <a:xfrm>
            <a:off x="6705600" y="409765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CDBC25-0D62-45ED-BDD2-8BE7633F6AB9}"/>
              </a:ext>
            </a:extLst>
          </p:cNvPr>
          <p:cNvSpPr/>
          <p:nvPr/>
        </p:nvSpPr>
        <p:spPr>
          <a:xfrm>
            <a:off x="3857625" y="381893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F0359D-CA58-4857-A6B5-AC07BCBBC4C7}"/>
              </a:ext>
            </a:extLst>
          </p:cNvPr>
          <p:cNvSpPr/>
          <p:nvPr/>
        </p:nvSpPr>
        <p:spPr>
          <a:xfrm>
            <a:off x="3975735" y="5357813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201FD-0D9C-4CA0-B4F4-5D6B06FB0673}"/>
              </a:ext>
            </a:extLst>
          </p:cNvPr>
          <p:cNvSpPr/>
          <p:nvPr/>
        </p:nvSpPr>
        <p:spPr>
          <a:xfrm>
            <a:off x="5431155" y="57759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BF2DA8-37E4-440A-9962-C4D32B52F04F}"/>
              </a:ext>
            </a:extLst>
          </p:cNvPr>
          <p:cNvSpPr/>
          <p:nvPr/>
        </p:nvSpPr>
        <p:spPr>
          <a:xfrm>
            <a:off x="5743575" y="346233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2CF146-85CB-4426-99A7-7AED9811A7CA}"/>
              </a:ext>
            </a:extLst>
          </p:cNvPr>
          <p:cNvSpPr/>
          <p:nvPr/>
        </p:nvSpPr>
        <p:spPr>
          <a:xfrm>
            <a:off x="6501767" y="23445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23B9A8-1ED8-4FD8-8327-DBF255B6555B}"/>
              </a:ext>
            </a:extLst>
          </p:cNvPr>
          <p:cNvSpPr/>
          <p:nvPr/>
        </p:nvSpPr>
        <p:spPr>
          <a:xfrm>
            <a:off x="5652135" y="49501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D02752-23FB-46A7-9B6D-1E3A91EF82D5}"/>
              </a:ext>
            </a:extLst>
          </p:cNvPr>
          <p:cNvSpPr/>
          <p:nvPr/>
        </p:nvSpPr>
        <p:spPr>
          <a:xfrm>
            <a:off x="7543800" y="483298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1200CD-4397-4CA4-BFB5-246D34887F08}"/>
              </a:ext>
            </a:extLst>
          </p:cNvPr>
          <p:cNvSpPr/>
          <p:nvPr/>
        </p:nvSpPr>
        <p:spPr>
          <a:xfrm>
            <a:off x="6385562" y="543687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66AA19-0002-454E-B811-9B3C4C59C159}"/>
              </a:ext>
            </a:extLst>
          </p:cNvPr>
          <p:cNvSpPr/>
          <p:nvPr/>
        </p:nvSpPr>
        <p:spPr>
          <a:xfrm>
            <a:off x="7886700" y="589883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9E0F4E-6F3B-490E-A2E0-AABDA3703BDB}"/>
              </a:ext>
            </a:extLst>
          </p:cNvPr>
          <p:cNvSpPr/>
          <p:nvPr/>
        </p:nvSpPr>
        <p:spPr>
          <a:xfrm>
            <a:off x="7360920" y="40357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F8099C-C6AA-476B-9A83-2E72AE6CB7A2}"/>
              </a:ext>
            </a:extLst>
          </p:cNvPr>
          <p:cNvSpPr/>
          <p:nvPr/>
        </p:nvSpPr>
        <p:spPr>
          <a:xfrm>
            <a:off x="4745355" y="597384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056622-3141-4646-BF54-2DD1CE7A5D20}"/>
              </a:ext>
            </a:extLst>
          </p:cNvPr>
          <p:cNvSpPr/>
          <p:nvPr/>
        </p:nvSpPr>
        <p:spPr>
          <a:xfrm>
            <a:off x="2026920" y="606528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C36DB3-9857-40FE-96B0-12011DDE95EE}"/>
              </a:ext>
            </a:extLst>
          </p:cNvPr>
          <p:cNvSpPr/>
          <p:nvPr/>
        </p:nvSpPr>
        <p:spPr>
          <a:xfrm>
            <a:off x="7082790" y="3517584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7B210E-07EA-45E3-8F4C-60E08CE3F8BA}"/>
              </a:ext>
            </a:extLst>
          </p:cNvPr>
          <p:cNvSpPr/>
          <p:nvPr/>
        </p:nvSpPr>
        <p:spPr>
          <a:xfrm>
            <a:off x="4547235" y="498586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CD0DBF-8DB5-4B5E-90F8-7AD7646263A7}"/>
              </a:ext>
            </a:extLst>
          </p:cNvPr>
          <p:cNvSpPr/>
          <p:nvPr/>
        </p:nvSpPr>
        <p:spPr>
          <a:xfrm>
            <a:off x="2479357" y="456009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E79F2-0F49-40CB-AFE1-581C7D5CFC0A}"/>
              </a:ext>
            </a:extLst>
          </p:cNvPr>
          <p:cNvSpPr txBox="1"/>
          <p:nvPr/>
        </p:nvSpPr>
        <p:spPr>
          <a:xfrm>
            <a:off x="286398" y="17904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E67ECD-859D-4C3E-9BDA-2A1B416C93EA}"/>
              </a:ext>
            </a:extLst>
          </p:cNvPr>
          <p:cNvSpPr txBox="1"/>
          <p:nvPr/>
        </p:nvSpPr>
        <p:spPr>
          <a:xfrm>
            <a:off x="8108977" y="17904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hits</a:t>
            </a:r>
          </a:p>
        </p:txBody>
      </p:sp>
    </p:spTree>
    <p:extLst>
      <p:ext uri="{BB962C8B-B14F-4D97-AF65-F5344CB8AC3E}">
        <p14:creationId xmlns:p14="http://schemas.microsoft.com/office/powerpoint/2010/main" val="198646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5F4CB0A-BF9A-4530-8619-56DE08FC1218}"/>
              </a:ext>
            </a:extLst>
          </p:cNvPr>
          <p:cNvSpPr/>
          <p:nvPr/>
        </p:nvSpPr>
        <p:spPr>
          <a:xfrm>
            <a:off x="695325" y="1690689"/>
            <a:ext cx="4735830" cy="5167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B387-4B30-4F38-84B7-B6CF5673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learner on misses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CB08F-1F3B-45EC-8EE4-DAB1E15F8344}"/>
              </a:ext>
            </a:extLst>
          </p:cNvPr>
          <p:cNvSpPr/>
          <p:nvPr/>
        </p:nvSpPr>
        <p:spPr>
          <a:xfrm>
            <a:off x="1504950" y="26289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9F21E9-C067-43DB-9AB0-71E18168280C}"/>
              </a:ext>
            </a:extLst>
          </p:cNvPr>
          <p:cNvSpPr/>
          <p:nvPr/>
        </p:nvSpPr>
        <p:spPr>
          <a:xfrm>
            <a:off x="3638550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38F494-F1CF-475E-86CA-F5AB779F25AD}"/>
              </a:ext>
            </a:extLst>
          </p:cNvPr>
          <p:cNvSpPr/>
          <p:nvPr/>
        </p:nvSpPr>
        <p:spPr>
          <a:xfrm>
            <a:off x="2409825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2DBFEB-480D-4B4B-A9C9-D679D0F090E8}"/>
              </a:ext>
            </a:extLst>
          </p:cNvPr>
          <p:cNvSpPr/>
          <p:nvPr/>
        </p:nvSpPr>
        <p:spPr>
          <a:xfrm>
            <a:off x="1550670" y="391477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99DC9-947D-43FA-B44E-0551814DA22B}"/>
              </a:ext>
            </a:extLst>
          </p:cNvPr>
          <p:cNvSpPr/>
          <p:nvPr/>
        </p:nvSpPr>
        <p:spPr>
          <a:xfrm>
            <a:off x="2800350" y="385429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135816-B3E2-4366-A1AC-BCA28B146F25}"/>
              </a:ext>
            </a:extLst>
          </p:cNvPr>
          <p:cNvSpPr/>
          <p:nvPr/>
        </p:nvSpPr>
        <p:spPr>
          <a:xfrm>
            <a:off x="5248275" y="405241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9A3CB-3B74-43BA-B120-E6CC652CC6B3}"/>
              </a:ext>
            </a:extLst>
          </p:cNvPr>
          <p:cNvSpPr/>
          <p:nvPr/>
        </p:nvSpPr>
        <p:spPr>
          <a:xfrm>
            <a:off x="878205" y="330708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0E2029-CE80-4EB3-B242-367BC469DFFC}"/>
              </a:ext>
            </a:extLst>
          </p:cNvPr>
          <p:cNvSpPr/>
          <p:nvPr/>
        </p:nvSpPr>
        <p:spPr>
          <a:xfrm>
            <a:off x="3792855" y="465772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F683A3-34BD-4C20-9897-19843235D085}"/>
              </a:ext>
            </a:extLst>
          </p:cNvPr>
          <p:cNvSpPr/>
          <p:nvPr/>
        </p:nvSpPr>
        <p:spPr>
          <a:xfrm>
            <a:off x="4278630" y="403003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6339BB-22B1-4AB4-A070-D38612DEA508}"/>
              </a:ext>
            </a:extLst>
          </p:cNvPr>
          <p:cNvSpPr/>
          <p:nvPr/>
        </p:nvSpPr>
        <p:spPr>
          <a:xfrm>
            <a:off x="1809750" y="29337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EA198E-0EA6-426E-BB00-CE9FFD2F47A4}"/>
              </a:ext>
            </a:extLst>
          </p:cNvPr>
          <p:cNvSpPr/>
          <p:nvPr/>
        </p:nvSpPr>
        <p:spPr>
          <a:xfrm>
            <a:off x="4162425" y="272034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DB7230-026D-4DD1-A91D-5EE0CC9A573C}"/>
              </a:ext>
            </a:extLst>
          </p:cNvPr>
          <p:cNvSpPr/>
          <p:nvPr/>
        </p:nvSpPr>
        <p:spPr>
          <a:xfrm>
            <a:off x="2983230" y="2350771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9014D8-E813-4FF1-A53C-996802B5767B}"/>
              </a:ext>
            </a:extLst>
          </p:cNvPr>
          <p:cNvSpPr/>
          <p:nvPr/>
        </p:nvSpPr>
        <p:spPr>
          <a:xfrm>
            <a:off x="695325" y="456295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1ACB0E-0D38-472D-A37C-C70604C58CA6}"/>
              </a:ext>
            </a:extLst>
          </p:cNvPr>
          <p:cNvSpPr/>
          <p:nvPr/>
        </p:nvSpPr>
        <p:spPr>
          <a:xfrm>
            <a:off x="2708910" y="5357813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BD105-F3DD-4FE4-8474-63F5873F9A3B}"/>
              </a:ext>
            </a:extLst>
          </p:cNvPr>
          <p:cNvSpPr/>
          <p:nvPr/>
        </p:nvSpPr>
        <p:spPr>
          <a:xfrm>
            <a:off x="1314450" y="561975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35E4D9-1E5B-4A40-996D-16A9358344C2}"/>
              </a:ext>
            </a:extLst>
          </p:cNvPr>
          <p:cNvSpPr/>
          <p:nvPr/>
        </p:nvSpPr>
        <p:spPr>
          <a:xfrm>
            <a:off x="3547110" y="600741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EC6AB4-385A-4CD2-8D3B-5DD919374F6E}"/>
              </a:ext>
            </a:extLst>
          </p:cNvPr>
          <p:cNvSpPr/>
          <p:nvPr/>
        </p:nvSpPr>
        <p:spPr>
          <a:xfrm>
            <a:off x="6953250" y="2933700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67093F-4483-4149-8A72-5AA39F8298A0}"/>
              </a:ext>
            </a:extLst>
          </p:cNvPr>
          <p:cNvSpPr/>
          <p:nvPr/>
        </p:nvSpPr>
        <p:spPr>
          <a:xfrm>
            <a:off x="8096250" y="3769044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66BC97-F060-441B-A301-A277742FB036}"/>
              </a:ext>
            </a:extLst>
          </p:cNvPr>
          <p:cNvSpPr/>
          <p:nvPr/>
        </p:nvSpPr>
        <p:spPr>
          <a:xfrm>
            <a:off x="4547235" y="3553779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DDAED4-399F-45D5-BED2-686ACCE81321}"/>
              </a:ext>
            </a:extLst>
          </p:cNvPr>
          <p:cNvSpPr/>
          <p:nvPr/>
        </p:nvSpPr>
        <p:spPr>
          <a:xfrm>
            <a:off x="7978140" y="2670811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3538B0-6728-4F47-B57E-845E598D8C24}"/>
              </a:ext>
            </a:extLst>
          </p:cNvPr>
          <p:cNvSpPr/>
          <p:nvPr/>
        </p:nvSpPr>
        <p:spPr>
          <a:xfrm>
            <a:off x="6705600" y="4097655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CDBC25-0D62-45ED-BDD2-8BE7633F6AB9}"/>
              </a:ext>
            </a:extLst>
          </p:cNvPr>
          <p:cNvSpPr/>
          <p:nvPr/>
        </p:nvSpPr>
        <p:spPr>
          <a:xfrm>
            <a:off x="3910965" y="3818930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F0359D-CA58-4857-A6B5-AC07BCBBC4C7}"/>
              </a:ext>
            </a:extLst>
          </p:cNvPr>
          <p:cNvSpPr/>
          <p:nvPr/>
        </p:nvSpPr>
        <p:spPr>
          <a:xfrm>
            <a:off x="4029075" y="5357813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201FD-0D9C-4CA0-B4F4-5D6B06FB0673}"/>
              </a:ext>
            </a:extLst>
          </p:cNvPr>
          <p:cNvSpPr/>
          <p:nvPr/>
        </p:nvSpPr>
        <p:spPr>
          <a:xfrm>
            <a:off x="5431155" y="5775960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BF2DA8-37E4-440A-9962-C4D32B52F04F}"/>
              </a:ext>
            </a:extLst>
          </p:cNvPr>
          <p:cNvSpPr/>
          <p:nvPr/>
        </p:nvSpPr>
        <p:spPr>
          <a:xfrm>
            <a:off x="5743575" y="3462339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2CF146-85CB-4426-99A7-7AED9811A7CA}"/>
              </a:ext>
            </a:extLst>
          </p:cNvPr>
          <p:cNvSpPr/>
          <p:nvPr/>
        </p:nvSpPr>
        <p:spPr>
          <a:xfrm>
            <a:off x="6501767" y="2344579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23B9A8-1ED8-4FD8-8327-DBF255B6555B}"/>
              </a:ext>
            </a:extLst>
          </p:cNvPr>
          <p:cNvSpPr/>
          <p:nvPr/>
        </p:nvSpPr>
        <p:spPr>
          <a:xfrm>
            <a:off x="5652135" y="4950144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D02752-23FB-46A7-9B6D-1E3A91EF82D5}"/>
              </a:ext>
            </a:extLst>
          </p:cNvPr>
          <p:cNvSpPr/>
          <p:nvPr/>
        </p:nvSpPr>
        <p:spPr>
          <a:xfrm>
            <a:off x="7543800" y="4832985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1200CD-4397-4CA4-BFB5-246D34887F08}"/>
              </a:ext>
            </a:extLst>
          </p:cNvPr>
          <p:cNvSpPr/>
          <p:nvPr/>
        </p:nvSpPr>
        <p:spPr>
          <a:xfrm>
            <a:off x="6385562" y="5436870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66AA19-0002-454E-B811-9B3C4C59C159}"/>
              </a:ext>
            </a:extLst>
          </p:cNvPr>
          <p:cNvSpPr/>
          <p:nvPr/>
        </p:nvSpPr>
        <p:spPr>
          <a:xfrm>
            <a:off x="7886700" y="5898831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9E0F4E-6F3B-490E-A2E0-AABDA3703BDB}"/>
              </a:ext>
            </a:extLst>
          </p:cNvPr>
          <p:cNvSpPr/>
          <p:nvPr/>
        </p:nvSpPr>
        <p:spPr>
          <a:xfrm>
            <a:off x="7360920" y="4035744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F8099C-C6AA-476B-9A83-2E72AE6CB7A2}"/>
              </a:ext>
            </a:extLst>
          </p:cNvPr>
          <p:cNvSpPr/>
          <p:nvPr/>
        </p:nvSpPr>
        <p:spPr>
          <a:xfrm>
            <a:off x="4745355" y="597384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056622-3141-4646-BF54-2DD1CE7A5D20}"/>
              </a:ext>
            </a:extLst>
          </p:cNvPr>
          <p:cNvSpPr/>
          <p:nvPr/>
        </p:nvSpPr>
        <p:spPr>
          <a:xfrm>
            <a:off x="2080260" y="6065282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C36DB3-9857-40FE-96B0-12011DDE95EE}"/>
              </a:ext>
            </a:extLst>
          </p:cNvPr>
          <p:cNvSpPr/>
          <p:nvPr/>
        </p:nvSpPr>
        <p:spPr>
          <a:xfrm>
            <a:off x="7082790" y="3517584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7B210E-07EA-45E3-8F4C-60E08CE3F8BA}"/>
              </a:ext>
            </a:extLst>
          </p:cNvPr>
          <p:cNvSpPr/>
          <p:nvPr/>
        </p:nvSpPr>
        <p:spPr>
          <a:xfrm>
            <a:off x="4600575" y="4985862"/>
            <a:ext cx="182880" cy="18288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CD0DBF-8DB5-4B5E-90F8-7AD7646263A7}"/>
              </a:ext>
            </a:extLst>
          </p:cNvPr>
          <p:cNvSpPr/>
          <p:nvPr/>
        </p:nvSpPr>
        <p:spPr>
          <a:xfrm>
            <a:off x="2479357" y="456009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42076F-3F08-414B-9B73-FDB592A7E41C}"/>
              </a:ext>
            </a:extLst>
          </p:cNvPr>
          <p:cNvSpPr txBox="1"/>
          <p:nvPr/>
        </p:nvSpPr>
        <p:spPr>
          <a:xfrm>
            <a:off x="818542" y="17581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B02F04-1D1E-42FF-BDE3-24E3BAC52900}"/>
              </a:ext>
            </a:extLst>
          </p:cNvPr>
          <p:cNvSpPr txBox="1"/>
          <p:nvPr/>
        </p:nvSpPr>
        <p:spPr>
          <a:xfrm>
            <a:off x="7635240" y="17487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misses</a:t>
            </a:r>
          </a:p>
        </p:txBody>
      </p:sp>
    </p:spTree>
    <p:extLst>
      <p:ext uri="{BB962C8B-B14F-4D97-AF65-F5344CB8AC3E}">
        <p14:creationId xmlns:p14="http://schemas.microsoft.com/office/powerpoint/2010/main" val="401461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91BF95F-2BF7-4D68-9B4E-B697439A9872}"/>
              </a:ext>
            </a:extLst>
          </p:cNvPr>
          <p:cNvSpPr/>
          <p:nvPr/>
        </p:nvSpPr>
        <p:spPr>
          <a:xfrm>
            <a:off x="3857625" y="1692594"/>
            <a:ext cx="4421505" cy="5167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B387-4B30-4F38-84B7-B6CF5673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Learner on Hits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CB08F-1F3B-45EC-8EE4-DAB1E15F8344}"/>
              </a:ext>
            </a:extLst>
          </p:cNvPr>
          <p:cNvSpPr/>
          <p:nvPr/>
        </p:nvSpPr>
        <p:spPr>
          <a:xfrm>
            <a:off x="1504950" y="2628900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9F21E9-C067-43DB-9AB0-71E18168280C}"/>
              </a:ext>
            </a:extLst>
          </p:cNvPr>
          <p:cNvSpPr/>
          <p:nvPr/>
        </p:nvSpPr>
        <p:spPr>
          <a:xfrm>
            <a:off x="3638550" y="3124200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38F494-F1CF-475E-86CA-F5AB779F25AD}"/>
              </a:ext>
            </a:extLst>
          </p:cNvPr>
          <p:cNvSpPr/>
          <p:nvPr/>
        </p:nvSpPr>
        <p:spPr>
          <a:xfrm>
            <a:off x="2409825" y="3124200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2DBFEB-480D-4B4B-A9C9-D679D0F090E8}"/>
              </a:ext>
            </a:extLst>
          </p:cNvPr>
          <p:cNvSpPr/>
          <p:nvPr/>
        </p:nvSpPr>
        <p:spPr>
          <a:xfrm>
            <a:off x="1550670" y="3914775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99DC9-947D-43FA-B44E-0551814DA22B}"/>
              </a:ext>
            </a:extLst>
          </p:cNvPr>
          <p:cNvSpPr/>
          <p:nvPr/>
        </p:nvSpPr>
        <p:spPr>
          <a:xfrm>
            <a:off x="2800350" y="3854292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135816-B3E2-4366-A1AC-BCA28B146F25}"/>
              </a:ext>
            </a:extLst>
          </p:cNvPr>
          <p:cNvSpPr/>
          <p:nvPr/>
        </p:nvSpPr>
        <p:spPr>
          <a:xfrm>
            <a:off x="5248275" y="4052412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9A3CB-3B74-43BA-B120-E6CC652CC6B3}"/>
              </a:ext>
            </a:extLst>
          </p:cNvPr>
          <p:cNvSpPr/>
          <p:nvPr/>
        </p:nvSpPr>
        <p:spPr>
          <a:xfrm>
            <a:off x="878205" y="3307080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0E2029-CE80-4EB3-B242-367BC469DFFC}"/>
              </a:ext>
            </a:extLst>
          </p:cNvPr>
          <p:cNvSpPr/>
          <p:nvPr/>
        </p:nvSpPr>
        <p:spPr>
          <a:xfrm>
            <a:off x="3792855" y="4657725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F683A3-34BD-4C20-9897-19843235D085}"/>
              </a:ext>
            </a:extLst>
          </p:cNvPr>
          <p:cNvSpPr/>
          <p:nvPr/>
        </p:nvSpPr>
        <p:spPr>
          <a:xfrm>
            <a:off x="4278630" y="4030030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6339BB-22B1-4AB4-A070-D38612DEA508}"/>
              </a:ext>
            </a:extLst>
          </p:cNvPr>
          <p:cNvSpPr/>
          <p:nvPr/>
        </p:nvSpPr>
        <p:spPr>
          <a:xfrm>
            <a:off x="1809750" y="2933700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EA198E-0EA6-426E-BB00-CE9FFD2F47A4}"/>
              </a:ext>
            </a:extLst>
          </p:cNvPr>
          <p:cNvSpPr/>
          <p:nvPr/>
        </p:nvSpPr>
        <p:spPr>
          <a:xfrm>
            <a:off x="4162425" y="2720340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DB7230-026D-4DD1-A91D-5EE0CC9A573C}"/>
              </a:ext>
            </a:extLst>
          </p:cNvPr>
          <p:cNvSpPr/>
          <p:nvPr/>
        </p:nvSpPr>
        <p:spPr>
          <a:xfrm>
            <a:off x="2983230" y="2350771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9014D8-E813-4FF1-A53C-996802B5767B}"/>
              </a:ext>
            </a:extLst>
          </p:cNvPr>
          <p:cNvSpPr/>
          <p:nvPr/>
        </p:nvSpPr>
        <p:spPr>
          <a:xfrm>
            <a:off x="695325" y="4562952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1ACB0E-0D38-472D-A37C-C70604C58CA6}"/>
              </a:ext>
            </a:extLst>
          </p:cNvPr>
          <p:cNvSpPr/>
          <p:nvPr/>
        </p:nvSpPr>
        <p:spPr>
          <a:xfrm>
            <a:off x="2708910" y="5357813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BD105-F3DD-4FE4-8474-63F5873F9A3B}"/>
              </a:ext>
            </a:extLst>
          </p:cNvPr>
          <p:cNvSpPr/>
          <p:nvPr/>
        </p:nvSpPr>
        <p:spPr>
          <a:xfrm>
            <a:off x="1314450" y="5619750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35E4D9-1E5B-4A40-996D-16A9358344C2}"/>
              </a:ext>
            </a:extLst>
          </p:cNvPr>
          <p:cNvSpPr/>
          <p:nvPr/>
        </p:nvSpPr>
        <p:spPr>
          <a:xfrm>
            <a:off x="3547110" y="6007416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EC6AB4-385A-4CD2-8D3B-5DD919374F6E}"/>
              </a:ext>
            </a:extLst>
          </p:cNvPr>
          <p:cNvSpPr/>
          <p:nvPr/>
        </p:nvSpPr>
        <p:spPr>
          <a:xfrm>
            <a:off x="6953250" y="29337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67093F-4483-4149-8A72-5AA39F8298A0}"/>
              </a:ext>
            </a:extLst>
          </p:cNvPr>
          <p:cNvSpPr/>
          <p:nvPr/>
        </p:nvSpPr>
        <p:spPr>
          <a:xfrm>
            <a:off x="8096250" y="37690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66BC97-F060-441B-A301-A277742FB036}"/>
              </a:ext>
            </a:extLst>
          </p:cNvPr>
          <p:cNvSpPr/>
          <p:nvPr/>
        </p:nvSpPr>
        <p:spPr>
          <a:xfrm>
            <a:off x="4547235" y="35537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DDAED4-399F-45D5-BED2-686ACCE81321}"/>
              </a:ext>
            </a:extLst>
          </p:cNvPr>
          <p:cNvSpPr/>
          <p:nvPr/>
        </p:nvSpPr>
        <p:spPr>
          <a:xfrm>
            <a:off x="7978140" y="267081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3538B0-6728-4F47-B57E-845E598D8C24}"/>
              </a:ext>
            </a:extLst>
          </p:cNvPr>
          <p:cNvSpPr/>
          <p:nvPr/>
        </p:nvSpPr>
        <p:spPr>
          <a:xfrm>
            <a:off x="6705600" y="409765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CDBC25-0D62-45ED-BDD2-8BE7633F6AB9}"/>
              </a:ext>
            </a:extLst>
          </p:cNvPr>
          <p:cNvSpPr/>
          <p:nvPr/>
        </p:nvSpPr>
        <p:spPr>
          <a:xfrm>
            <a:off x="3857625" y="381893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F0359D-CA58-4857-A6B5-AC07BCBBC4C7}"/>
              </a:ext>
            </a:extLst>
          </p:cNvPr>
          <p:cNvSpPr/>
          <p:nvPr/>
        </p:nvSpPr>
        <p:spPr>
          <a:xfrm>
            <a:off x="3975735" y="5357813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201FD-0D9C-4CA0-B4F4-5D6B06FB0673}"/>
              </a:ext>
            </a:extLst>
          </p:cNvPr>
          <p:cNvSpPr/>
          <p:nvPr/>
        </p:nvSpPr>
        <p:spPr>
          <a:xfrm>
            <a:off x="5431155" y="57759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BF2DA8-37E4-440A-9962-C4D32B52F04F}"/>
              </a:ext>
            </a:extLst>
          </p:cNvPr>
          <p:cNvSpPr/>
          <p:nvPr/>
        </p:nvSpPr>
        <p:spPr>
          <a:xfrm>
            <a:off x="5743575" y="346233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2CF146-85CB-4426-99A7-7AED9811A7CA}"/>
              </a:ext>
            </a:extLst>
          </p:cNvPr>
          <p:cNvSpPr/>
          <p:nvPr/>
        </p:nvSpPr>
        <p:spPr>
          <a:xfrm>
            <a:off x="6501767" y="23445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23B9A8-1ED8-4FD8-8327-DBF255B6555B}"/>
              </a:ext>
            </a:extLst>
          </p:cNvPr>
          <p:cNvSpPr/>
          <p:nvPr/>
        </p:nvSpPr>
        <p:spPr>
          <a:xfrm>
            <a:off x="5652135" y="49501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D02752-23FB-46A7-9B6D-1E3A91EF82D5}"/>
              </a:ext>
            </a:extLst>
          </p:cNvPr>
          <p:cNvSpPr/>
          <p:nvPr/>
        </p:nvSpPr>
        <p:spPr>
          <a:xfrm>
            <a:off x="7543800" y="483298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1200CD-4397-4CA4-BFB5-246D34887F08}"/>
              </a:ext>
            </a:extLst>
          </p:cNvPr>
          <p:cNvSpPr/>
          <p:nvPr/>
        </p:nvSpPr>
        <p:spPr>
          <a:xfrm>
            <a:off x="6385562" y="543687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66AA19-0002-454E-B811-9B3C4C59C159}"/>
              </a:ext>
            </a:extLst>
          </p:cNvPr>
          <p:cNvSpPr/>
          <p:nvPr/>
        </p:nvSpPr>
        <p:spPr>
          <a:xfrm>
            <a:off x="7886700" y="589883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9E0F4E-6F3B-490E-A2E0-AABDA3703BDB}"/>
              </a:ext>
            </a:extLst>
          </p:cNvPr>
          <p:cNvSpPr/>
          <p:nvPr/>
        </p:nvSpPr>
        <p:spPr>
          <a:xfrm>
            <a:off x="7360920" y="40357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F8099C-C6AA-476B-9A83-2E72AE6CB7A2}"/>
              </a:ext>
            </a:extLst>
          </p:cNvPr>
          <p:cNvSpPr/>
          <p:nvPr/>
        </p:nvSpPr>
        <p:spPr>
          <a:xfrm>
            <a:off x="4745355" y="5973842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056622-3141-4646-BF54-2DD1CE7A5D20}"/>
              </a:ext>
            </a:extLst>
          </p:cNvPr>
          <p:cNvSpPr/>
          <p:nvPr/>
        </p:nvSpPr>
        <p:spPr>
          <a:xfrm>
            <a:off x="2026920" y="606528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C36DB3-9857-40FE-96B0-12011DDE95EE}"/>
              </a:ext>
            </a:extLst>
          </p:cNvPr>
          <p:cNvSpPr/>
          <p:nvPr/>
        </p:nvSpPr>
        <p:spPr>
          <a:xfrm>
            <a:off x="7082790" y="3517584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7B210E-07EA-45E3-8F4C-60E08CE3F8BA}"/>
              </a:ext>
            </a:extLst>
          </p:cNvPr>
          <p:cNvSpPr/>
          <p:nvPr/>
        </p:nvSpPr>
        <p:spPr>
          <a:xfrm>
            <a:off x="4547235" y="498586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CD0DBF-8DB5-4B5E-90F8-7AD7646263A7}"/>
              </a:ext>
            </a:extLst>
          </p:cNvPr>
          <p:cNvSpPr/>
          <p:nvPr/>
        </p:nvSpPr>
        <p:spPr>
          <a:xfrm>
            <a:off x="2479357" y="4560096"/>
            <a:ext cx="182880" cy="182880"/>
          </a:xfrm>
          <a:prstGeom prst="ellipse">
            <a:avLst/>
          </a:prstGeom>
          <a:solidFill>
            <a:srgbClr val="00B0F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9C91D8-9C78-4943-8980-9A299435B169}"/>
              </a:ext>
            </a:extLst>
          </p:cNvPr>
          <p:cNvSpPr txBox="1"/>
          <p:nvPr/>
        </p:nvSpPr>
        <p:spPr>
          <a:xfrm>
            <a:off x="286398" y="179046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hits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6EEAE1-63E3-4B6B-972C-44A658158073}"/>
              </a:ext>
            </a:extLst>
          </p:cNvPr>
          <p:cNvSpPr txBox="1"/>
          <p:nvPr/>
        </p:nvSpPr>
        <p:spPr>
          <a:xfrm>
            <a:off x="7470991" y="17904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hits</a:t>
            </a:r>
          </a:p>
        </p:txBody>
      </p:sp>
    </p:spTree>
    <p:extLst>
      <p:ext uri="{BB962C8B-B14F-4D97-AF65-F5344CB8AC3E}">
        <p14:creationId xmlns:p14="http://schemas.microsoft.com/office/powerpoint/2010/main" val="2519526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51F8A5-8F37-4FD7-AA41-D8C3B514FE24}"/>
              </a:ext>
            </a:extLst>
          </p:cNvPr>
          <p:cNvSpPr/>
          <p:nvPr/>
        </p:nvSpPr>
        <p:spPr>
          <a:xfrm>
            <a:off x="3857625" y="1692594"/>
            <a:ext cx="4421505" cy="5167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B1B46B-1CE4-499A-A1D9-952553421AC2}"/>
              </a:ext>
            </a:extLst>
          </p:cNvPr>
          <p:cNvSpPr/>
          <p:nvPr/>
        </p:nvSpPr>
        <p:spPr>
          <a:xfrm>
            <a:off x="695325" y="1690689"/>
            <a:ext cx="4735830" cy="5167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81F6F3-6069-4CBE-9118-76B893DFB139}"/>
              </a:ext>
            </a:extLst>
          </p:cNvPr>
          <p:cNvSpPr/>
          <p:nvPr/>
        </p:nvSpPr>
        <p:spPr>
          <a:xfrm>
            <a:off x="3857626" y="1690689"/>
            <a:ext cx="1581150" cy="5167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B387-4B30-4F38-84B7-B6CF5673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Two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CB08F-1F3B-45EC-8EE4-DAB1E15F8344}"/>
              </a:ext>
            </a:extLst>
          </p:cNvPr>
          <p:cNvSpPr/>
          <p:nvPr/>
        </p:nvSpPr>
        <p:spPr>
          <a:xfrm>
            <a:off x="1504950" y="26289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9F21E9-C067-43DB-9AB0-71E18168280C}"/>
              </a:ext>
            </a:extLst>
          </p:cNvPr>
          <p:cNvSpPr/>
          <p:nvPr/>
        </p:nvSpPr>
        <p:spPr>
          <a:xfrm>
            <a:off x="3638550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38F494-F1CF-475E-86CA-F5AB779F25AD}"/>
              </a:ext>
            </a:extLst>
          </p:cNvPr>
          <p:cNvSpPr/>
          <p:nvPr/>
        </p:nvSpPr>
        <p:spPr>
          <a:xfrm>
            <a:off x="2409825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2DBFEB-480D-4B4B-A9C9-D679D0F090E8}"/>
              </a:ext>
            </a:extLst>
          </p:cNvPr>
          <p:cNvSpPr/>
          <p:nvPr/>
        </p:nvSpPr>
        <p:spPr>
          <a:xfrm>
            <a:off x="1550670" y="391477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99DC9-947D-43FA-B44E-0551814DA22B}"/>
              </a:ext>
            </a:extLst>
          </p:cNvPr>
          <p:cNvSpPr/>
          <p:nvPr/>
        </p:nvSpPr>
        <p:spPr>
          <a:xfrm>
            <a:off x="2800350" y="385429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135816-B3E2-4366-A1AC-BCA28B146F25}"/>
              </a:ext>
            </a:extLst>
          </p:cNvPr>
          <p:cNvSpPr/>
          <p:nvPr/>
        </p:nvSpPr>
        <p:spPr>
          <a:xfrm>
            <a:off x="5248275" y="405241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9A3CB-3B74-43BA-B120-E6CC652CC6B3}"/>
              </a:ext>
            </a:extLst>
          </p:cNvPr>
          <p:cNvSpPr/>
          <p:nvPr/>
        </p:nvSpPr>
        <p:spPr>
          <a:xfrm>
            <a:off x="878205" y="330708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0E2029-CE80-4EB3-B242-367BC469DFFC}"/>
              </a:ext>
            </a:extLst>
          </p:cNvPr>
          <p:cNvSpPr/>
          <p:nvPr/>
        </p:nvSpPr>
        <p:spPr>
          <a:xfrm>
            <a:off x="3792855" y="465772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F683A3-34BD-4C20-9897-19843235D085}"/>
              </a:ext>
            </a:extLst>
          </p:cNvPr>
          <p:cNvSpPr/>
          <p:nvPr/>
        </p:nvSpPr>
        <p:spPr>
          <a:xfrm>
            <a:off x="4278630" y="403003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6339BB-22B1-4AB4-A070-D38612DEA508}"/>
              </a:ext>
            </a:extLst>
          </p:cNvPr>
          <p:cNvSpPr/>
          <p:nvPr/>
        </p:nvSpPr>
        <p:spPr>
          <a:xfrm>
            <a:off x="1809750" y="29337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EA198E-0EA6-426E-BB00-CE9FFD2F47A4}"/>
              </a:ext>
            </a:extLst>
          </p:cNvPr>
          <p:cNvSpPr/>
          <p:nvPr/>
        </p:nvSpPr>
        <p:spPr>
          <a:xfrm>
            <a:off x="4162425" y="272034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DB7230-026D-4DD1-A91D-5EE0CC9A573C}"/>
              </a:ext>
            </a:extLst>
          </p:cNvPr>
          <p:cNvSpPr/>
          <p:nvPr/>
        </p:nvSpPr>
        <p:spPr>
          <a:xfrm>
            <a:off x="2983230" y="2350771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9014D8-E813-4FF1-A53C-996802B5767B}"/>
              </a:ext>
            </a:extLst>
          </p:cNvPr>
          <p:cNvSpPr/>
          <p:nvPr/>
        </p:nvSpPr>
        <p:spPr>
          <a:xfrm>
            <a:off x="695325" y="456295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1ACB0E-0D38-472D-A37C-C70604C58CA6}"/>
              </a:ext>
            </a:extLst>
          </p:cNvPr>
          <p:cNvSpPr/>
          <p:nvPr/>
        </p:nvSpPr>
        <p:spPr>
          <a:xfrm>
            <a:off x="2708910" y="5357813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BD105-F3DD-4FE4-8474-63F5873F9A3B}"/>
              </a:ext>
            </a:extLst>
          </p:cNvPr>
          <p:cNvSpPr/>
          <p:nvPr/>
        </p:nvSpPr>
        <p:spPr>
          <a:xfrm>
            <a:off x="1314450" y="561975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35E4D9-1E5B-4A40-996D-16A9358344C2}"/>
              </a:ext>
            </a:extLst>
          </p:cNvPr>
          <p:cNvSpPr/>
          <p:nvPr/>
        </p:nvSpPr>
        <p:spPr>
          <a:xfrm>
            <a:off x="3547110" y="600741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EC6AB4-385A-4CD2-8D3B-5DD919374F6E}"/>
              </a:ext>
            </a:extLst>
          </p:cNvPr>
          <p:cNvSpPr/>
          <p:nvPr/>
        </p:nvSpPr>
        <p:spPr>
          <a:xfrm>
            <a:off x="6953250" y="29337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67093F-4483-4149-8A72-5AA39F8298A0}"/>
              </a:ext>
            </a:extLst>
          </p:cNvPr>
          <p:cNvSpPr/>
          <p:nvPr/>
        </p:nvSpPr>
        <p:spPr>
          <a:xfrm>
            <a:off x="8096250" y="37690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66BC97-F060-441B-A301-A277742FB036}"/>
              </a:ext>
            </a:extLst>
          </p:cNvPr>
          <p:cNvSpPr/>
          <p:nvPr/>
        </p:nvSpPr>
        <p:spPr>
          <a:xfrm>
            <a:off x="4547235" y="35537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DDAED4-399F-45D5-BED2-686ACCE81321}"/>
              </a:ext>
            </a:extLst>
          </p:cNvPr>
          <p:cNvSpPr/>
          <p:nvPr/>
        </p:nvSpPr>
        <p:spPr>
          <a:xfrm>
            <a:off x="7978140" y="267081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3538B0-6728-4F47-B57E-845E598D8C24}"/>
              </a:ext>
            </a:extLst>
          </p:cNvPr>
          <p:cNvSpPr/>
          <p:nvPr/>
        </p:nvSpPr>
        <p:spPr>
          <a:xfrm>
            <a:off x="6705600" y="409765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CDBC25-0D62-45ED-BDD2-8BE7633F6AB9}"/>
              </a:ext>
            </a:extLst>
          </p:cNvPr>
          <p:cNvSpPr/>
          <p:nvPr/>
        </p:nvSpPr>
        <p:spPr>
          <a:xfrm>
            <a:off x="3857625" y="381893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F0359D-CA58-4857-A6B5-AC07BCBBC4C7}"/>
              </a:ext>
            </a:extLst>
          </p:cNvPr>
          <p:cNvSpPr/>
          <p:nvPr/>
        </p:nvSpPr>
        <p:spPr>
          <a:xfrm>
            <a:off x="3975735" y="5357813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201FD-0D9C-4CA0-B4F4-5D6B06FB0673}"/>
              </a:ext>
            </a:extLst>
          </p:cNvPr>
          <p:cNvSpPr/>
          <p:nvPr/>
        </p:nvSpPr>
        <p:spPr>
          <a:xfrm>
            <a:off x="5431155" y="57759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BF2DA8-37E4-440A-9962-C4D32B52F04F}"/>
              </a:ext>
            </a:extLst>
          </p:cNvPr>
          <p:cNvSpPr/>
          <p:nvPr/>
        </p:nvSpPr>
        <p:spPr>
          <a:xfrm>
            <a:off x="5743575" y="346233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2CF146-85CB-4426-99A7-7AED9811A7CA}"/>
              </a:ext>
            </a:extLst>
          </p:cNvPr>
          <p:cNvSpPr/>
          <p:nvPr/>
        </p:nvSpPr>
        <p:spPr>
          <a:xfrm>
            <a:off x="6501767" y="23445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23B9A8-1ED8-4FD8-8327-DBF255B6555B}"/>
              </a:ext>
            </a:extLst>
          </p:cNvPr>
          <p:cNvSpPr/>
          <p:nvPr/>
        </p:nvSpPr>
        <p:spPr>
          <a:xfrm>
            <a:off x="5652135" y="49501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D02752-23FB-46A7-9B6D-1E3A91EF82D5}"/>
              </a:ext>
            </a:extLst>
          </p:cNvPr>
          <p:cNvSpPr/>
          <p:nvPr/>
        </p:nvSpPr>
        <p:spPr>
          <a:xfrm>
            <a:off x="7543800" y="483298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1200CD-4397-4CA4-BFB5-246D34887F08}"/>
              </a:ext>
            </a:extLst>
          </p:cNvPr>
          <p:cNvSpPr/>
          <p:nvPr/>
        </p:nvSpPr>
        <p:spPr>
          <a:xfrm>
            <a:off x="6385562" y="543687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66AA19-0002-454E-B811-9B3C4C59C159}"/>
              </a:ext>
            </a:extLst>
          </p:cNvPr>
          <p:cNvSpPr/>
          <p:nvPr/>
        </p:nvSpPr>
        <p:spPr>
          <a:xfrm>
            <a:off x="7886700" y="589883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9E0F4E-6F3B-490E-A2E0-AABDA3703BDB}"/>
              </a:ext>
            </a:extLst>
          </p:cNvPr>
          <p:cNvSpPr/>
          <p:nvPr/>
        </p:nvSpPr>
        <p:spPr>
          <a:xfrm>
            <a:off x="7360920" y="40357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F8099C-C6AA-476B-9A83-2E72AE6CB7A2}"/>
              </a:ext>
            </a:extLst>
          </p:cNvPr>
          <p:cNvSpPr/>
          <p:nvPr/>
        </p:nvSpPr>
        <p:spPr>
          <a:xfrm>
            <a:off x="4745355" y="597384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056622-3141-4646-BF54-2DD1CE7A5D20}"/>
              </a:ext>
            </a:extLst>
          </p:cNvPr>
          <p:cNvSpPr/>
          <p:nvPr/>
        </p:nvSpPr>
        <p:spPr>
          <a:xfrm>
            <a:off x="2026920" y="606528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C36DB3-9857-40FE-96B0-12011DDE95EE}"/>
              </a:ext>
            </a:extLst>
          </p:cNvPr>
          <p:cNvSpPr/>
          <p:nvPr/>
        </p:nvSpPr>
        <p:spPr>
          <a:xfrm>
            <a:off x="7082790" y="3517584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7B210E-07EA-45E3-8F4C-60E08CE3F8BA}"/>
              </a:ext>
            </a:extLst>
          </p:cNvPr>
          <p:cNvSpPr/>
          <p:nvPr/>
        </p:nvSpPr>
        <p:spPr>
          <a:xfrm>
            <a:off x="4547235" y="498586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CD0DBF-8DB5-4B5E-90F8-7AD7646263A7}"/>
              </a:ext>
            </a:extLst>
          </p:cNvPr>
          <p:cNvSpPr/>
          <p:nvPr/>
        </p:nvSpPr>
        <p:spPr>
          <a:xfrm>
            <a:off x="2479357" y="456009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01AD4-E245-43B1-99CC-0D107D647972}"/>
              </a:ext>
            </a:extLst>
          </p:cNvPr>
          <p:cNvSpPr/>
          <p:nvPr/>
        </p:nvSpPr>
        <p:spPr>
          <a:xfrm>
            <a:off x="5454015" y="1690689"/>
            <a:ext cx="2825115" cy="516731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69BDEE-EB52-47B3-8E55-F7B875DA7D3E}"/>
              </a:ext>
            </a:extLst>
          </p:cNvPr>
          <p:cNvSpPr txBox="1"/>
          <p:nvPr/>
        </p:nvSpPr>
        <p:spPr>
          <a:xfrm>
            <a:off x="915697" y="1758196"/>
            <a:ext cx="2246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miss = yes  &amp;  hit = no</a:t>
            </a:r>
          </a:p>
          <a:p>
            <a:endParaRPr 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B73FCF-3453-4D3C-841F-185495C3A8E1}"/>
              </a:ext>
            </a:extLst>
          </p:cNvPr>
          <p:cNvSpPr txBox="1"/>
          <p:nvPr/>
        </p:nvSpPr>
        <p:spPr>
          <a:xfrm>
            <a:off x="4138308" y="1810228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overlap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73FBE7-B076-4454-A833-3A114AF94BEA}"/>
              </a:ext>
            </a:extLst>
          </p:cNvPr>
          <p:cNvSpPr txBox="1"/>
          <p:nvPr/>
        </p:nvSpPr>
        <p:spPr>
          <a:xfrm>
            <a:off x="5688408" y="1809754"/>
            <a:ext cx="224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miss = no  &amp;  hit = yes</a:t>
            </a:r>
          </a:p>
        </p:txBody>
      </p:sp>
    </p:spTree>
    <p:extLst>
      <p:ext uri="{BB962C8B-B14F-4D97-AF65-F5344CB8AC3E}">
        <p14:creationId xmlns:p14="http://schemas.microsoft.com/office/powerpoint/2010/main" val="61720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51F8A5-8F37-4FD7-AA41-D8C3B514FE24}"/>
              </a:ext>
            </a:extLst>
          </p:cNvPr>
          <p:cNvSpPr/>
          <p:nvPr/>
        </p:nvSpPr>
        <p:spPr>
          <a:xfrm>
            <a:off x="3857625" y="1692594"/>
            <a:ext cx="4421505" cy="5167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B1B46B-1CE4-499A-A1D9-952553421AC2}"/>
              </a:ext>
            </a:extLst>
          </p:cNvPr>
          <p:cNvSpPr/>
          <p:nvPr/>
        </p:nvSpPr>
        <p:spPr>
          <a:xfrm>
            <a:off x="695325" y="1690689"/>
            <a:ext cx="4735830" cy="5167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81F6F3-6069-4CBE-9118-76B893DFB139}"/>
              </a:ext>
            </a:extLst>
          </p:cNvPr>
          <p:cNvSpPr/>
          <p:nvPr/>
        </p:nvSpPr>
        <p:spPr>
          <a:xfrm>
            <a:off x="3857626" y="1690689"/>
            <a:ext cx="1581150" cy="5167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B387-4B30-4F38-84B7-B6CF5673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Two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CB08F-1F3B-45EC-8EE4-DAB1E15F8344}"/>
              </a:ext>
            </a:extLst>
          </p:cNvPr>
          <p:cNvSpPr/>
          <p:nvPr/>
        </p:nvSpPr>
        <p:spPr>
          <a:xfrm>
            <a:off x="1504950" y="26289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9F21E9-C067-43DB-9AB0-71E18168280C}"/>
              </a:ext>
            </a:extLst>
          </p:cNvPr>
          <p:cNvSpPr/>
          <p:nvPr/>
        </p:nvSpPr>
        <p:spPr>
          <a:xfrm>
            <a:off x="3638550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38F494-F1CF-475E-86CA-F5AB779F25AD}"/>
              </a:ext>
            </a:extLst>
          </p:cNvPr>
          <p:cNvSpPr/>
          <p:nvPr/>
        </p:nvSpPr>
        <p:spPr>
          <a:xfrm>
            <a:off x="2409825" y="31242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2DBFEB-480D-4B4B-A9C9-D679D0F090E8}"/>
              </a:ext>
            </a:extLst>
          </p:cNvPr>
          <p:cNvSpPr/>
          <p:nvPr/>
        </p:nvSpPr>
        <p:spPr>
          <a:xfrm>
            <a:off x="1550670" y="391477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99DC9-947D-43FA-B44E-0551814DA22B}"/>
              </a:ext>
            </a:extLst>
          </p:cNvPr>
          <p:cNvSpPr/>
          <p:nvPr/>
        </p:nvSpPr>
        <p:spPr>
          <a:xfrm>
            <a:off x="2800350" y="385429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135816-B3E2-4366-A1AC-BCA28B146F25}"/>
              </a:ext>
            </a:extLst>
          </p:cNvPr>
          <p:cNvSpPr/>
          <p:nvPr/>
        </p:nvSpPr>
        <p:spPr>
          <a:xfrm>
            <a:off x="5248275" y="405241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9A3CB-3B74-43BA-B120-E6CC652CC6B3}"/>
              </a:ext>
            </a:extLst>
          </p:cNvPr>
          <p:cNvSpPr/>
          <p:nvPr/>
        </p:nvSpPr>
        <p:spPr>
          <a:xfrm>
            <a:off x="878205" y="330708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0E2029-CE80-4EB3-B242-367BC469DFFC}"/>
              </a:ext>
            </a:extLst>
          </p:cNvPr>
          <p:cNvSpPr/>
          <p:nvPr/>
        </p:nvSpPr>
        <p:spPr>
          <a:xfrm>
            <a:off x="3792855" y="4657725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F683A3-34BD-4C20-9897-19843235D085}"/>
              </a:ext>
            </a:extLst>
          </p:cNvPr>
          <p:cNvSpPr/>
          <p:nvPr/>
        </p:nvSpPr>
        <p:spPr>
          <a:xfrm>
            <a:off x="4278630" y="403003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6339BB-22B1-4AB4-A070-D38612DEA508}"/>
              </a:ext>
            </a:extLst>
          </p:cNvPr>
          <p:cNvSpPr/>
          <p:nvPr/>
        </p:nvSpPr>
        <p:spPr>
          <a:xfrm>
            <a:off x="1809750" y="293370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EA198E-0EA6-426E-BB00-CE9FFD2F47A4}"/>
              </a:ext>
            </a:extLst>
          </p:cNvPr>
          <p:cNvSpPr/>
          <p:nvPr/>
        </p:nvSpPr>
        <p:spPr>
          <a:xfrm>
            <a:off x="4162425" y="272034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DB7230-026D-4DD1-A91D-5EE0CC9A573C}"/>
              </a:ext>
            </a:extLst>
          </p:cNvPr>
          <p:cNvSpPr/>
          <p:nvPr/>
        </p:nvSpPr>
        <p:spPr>
          <a:xfrm>
            <a:off x="2983230" y="2350771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9014D8-E813-4FF1-A53C-996802B5767B}"/>
              </a:ext>
            </a:extLst>
          </p:cNvPr>
          <p:cNvSpPr/>
          <p:nvPr/>
        </p:nvSpPr>
        <p:spPr>
          <a:xfrm>
            <a:off x="695325" y="456295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1ACB0E-0D38-472D-A37C-C70604C58CA6}"/>
              </a:ext>
            </a:extLst>
          </p:cNvPr>
          <p:cNvSpPr/>
          <p:nvPr/>
        </p:nvSpPr>
        <p:spPr>
          <a:xfrm>
            <a:off x="2708910" y="5357813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BD105-F3DD-4FE4-8474-63F5873F9A3B}"/>
              </a:ext>
            </a:extLst>
          </p:cNvPr>
          <p:cNvSpPr/>
          <p:nvPr/>
        </p:nvSpPr>
        <p:spPr>
          <a:xfrm>
            <a:off x="1314450" y="5619750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35E4D9-1E5B-4A40-996D-16A9358344C2}"/>
              </a:ext>
            </a:extLst>
          </p:cNvPr>
          <p:cNvSpPr/>
          <p:nvPr/>
        </p:nvSpPr>
        <p:spPr>
          <a:xfrm>
            <a:off x="3547110" y="600741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EC6AB4-385A-4CD2-8D3B-5DD919374F6E}"/>
              </a:ext>
            </a:extLst>
          </p:cNvPr>
          <p:cNvSpPr/>
          <p:nvPr/>
        </p:nvSpPr>
        <p:spPr>
          <a:xfrm>
            <a:off x="6953250" y="29337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67093F-4483-4149-8A72-5AA39F8298A0}"/>
              </a:ext>
            </a:extLst>
          </p:cNvPr>
          <p:cNvSpPr/>
          <p:nvPr/>
        </p:nvSpPr>
        <p:spPr>
          <a:xfrm>
            <a:off x="8096250" y="37690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66BC97-F060-441B-A301-A277742FB036}"/>
              </a:ext>
            </a:extLst>
          </p:cNvPr>
          <p:cNvSpPr/>
          <p:nvPr/>
        </p:nvSpPr>
        <p:spPr>
          <a:xfrm>
            <a:off x="4547235" y="35537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DDAED4-399F-45D5-BED2-686ACCE81321}"/>
              </a:ext>
            </a:extLst>
          </p:cNvPr>
          <p:cNvSpPr/>
          <p:nvPr/>
        </p:nvSpPr>
        <p:spPr>
          <a:xfrm>
            <a:off x="7978140" y="267081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3538B0-6728-4F47-B57E-845E598D8C24}"/>
              </a:ext>
            </a:extLst>
          </p:cNvPr>
          <p:cNvSpPr/>
          <p:nvPr/>
        </p:nvSpPr>
        <p:spPr>
          <a:xfrm>
            <a:off x="6705600" y="409765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CDBC25-0D62-45ED-BDD2-8BE7633F6AB9}"/>
              </a:ext>
            </a:extLst>
          </p:cNvPr>
          <p:cNvSpPr/>
          <p:nvPr/>
        </p:nvSpPr>
        <p:spPr>
          <a:xfrm>
            <a:off x="3857625" y="381893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F0359D-CA58-4857-A6B5-AC07BCBBC4C7}"/>
              </a:ext>
            </a:extLst>
          </p:cNvPr>
          <p:cNvSpPr/>
          <p:nvPr/>
        </p:nvSpPr>
        <p:spPr>
          <a:xfrm>
            <a:off x="3975735" y="5357813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201FD-0D9C-4CA0-B4F4-5D6B06FB0673}"/>
              </a:ext>
            </a:extLst>
          </p:cNvPr>
          <p:cNvSpPr/>
          <p:nvPr/>
        </p:nvSpPr>
        <p:spPr>
          <a:xfrm>
            <a:off x="5431155" y="57759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BF2DA8-37E4-440A-9962-C4D32B52F04F}"/>
              </a:ext>
            </a:extLst>
          </p:cNvPr>
          <p:cNvSpPr/>
          <p:nvPr/>
        </p:nvSpPr>
        <p:spPr>
          <a:xfrm>
            <a:off x="5743575" y="346233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2CF146-85CB-4426-99A7-7AED9811A7CA}"/>
              </a:ext>
            </a:extLst>
          </p:cNvPr>
          <p:cNvSpPr/>
          <p:nvPr/>
        </p:nvSpPr>
        <p:spPr>
          <a:xfrm>
            <a:off x="6501767" y="23445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23B9A8-1ED8-4FD8-8327-DBF255B6555B}"/>
              </a:ext>
            </a:extLst>
          </p:cNvPr>
          <p:cNvSpPr/>
          <p:nvPr/>
        </p:nvSpPr>
        <p:spPr>
          <a:xfrm>
            <a:off x="5652135" y="49501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D02752-23FB-46A7-9B6D-1E3A91EF82D5}"/>
              </a:ext>
            </a:extLst>
          </p:cNvPr>
          <p:cNvSpPr/>
          <p:nvPr/>
        </p:nvSpPr>
        <p:spPr>
          <a:xfrm>
            <a:off x="7543800" y="483298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1200CD-4397-4CA4-BFB5-246D34887F08}"/>
              </a:ext>
            </a:extLst>
          </p:cNvPr>
          <p:cNvSpPr/>
          <p:nvPr/>
        </p:nvSpPr>
        <p:spPr>
          <a:xfrm>
            <a:off x="6385562" y="543687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66AA19-0002-454E-B811-9B3C4C59C159}"/>
              </a:ext>
            </a:extLst>
          </p:cNvPr>
          <p:cNvSpPr/>
          <p:nvPr/>
        </p:nvSpPr>
        <p:spPr>
          <a:xfrm>
            <a:off x="7886700" y="589883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9E0F4E-6F3B-490E-A2E0-AABDA3703BDB}"/>
              </a:ext>
            </a:extLst>
          </p:cNvPr>
          <p:cNvSpPr/>
          <p:nvPr/>
        </p:nvSpPr>
        <p:spPr>
          <a:xfrm>
            <a:off x="7360920" y="40357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F8099C-C6AA-476B-9A83-2E72AE6CB7A2}"/>
              </a:ext>
            </a:extLst>
          </p:cNvPr>
          <p:cNvSpPr/>
          <p:nvPr/>
        </p:nvSpPr>
        <p:spPr>
          <a:xfrm>
            <a:off x="4745355" y="5973842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056622-3141-4646-BF54-2DD1CE7A5D20}"/>
              </a:ext>
            </a:extLst>
          </p:cNvPr>
          <p:cNvSpPr/>
          <p:nvPr/>
        </p:nvSpPr>
        <p:spPr>
          <a:xfrm>
            <a:off x="2026920" y="606528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C36DB3-9857-40FE-96B0-12011DDE95EE}"/>
              </a:ext>
            </a:extLst>
          </p:cNvPr>
          <p:cNvSpPr/>
          <p:nvPr/>
        </p:nvSpPr>
        <p:spPr>
          <a:xfrm>
            <a:off x="7082790" y="3517584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7B210E-07EA-45E3-8F4C-60E08CE3F8BA}"/>
              </a:ext>
            </a:extLst>
          </p:cNvPr>
          <p:cNvSpPr/>
          <p:nvPr/>
        </p:nvSpPr>
        <p:spPr>
          <a:xfrm>
            <a:off x="4547235" y="498586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CD0DBF-8DB5-4B5E-90F8-7AD7646263A7}"/>
              </a:ext>
            </a:extLst>
          </p:cNvPr>
          <p:cNvSpPr/>
          <p:nvPr/>
        </p:nvSpPr>
        <p:spPr>
          <a:xfrm>
            <a:off x="2479357" y="4560096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01AD4-E245-43B1-99CC-0D107D647972}"/>
              </a:ext>
            </a:extLst>
          </p:cNvPr>
          <p:cNvSpPr/>
          <p:nvPr/>
        </p:nvSpPr>
        <p:spPr>
          <a:xfrm>
            <a:off x="5454015" y="1690689"/>
            <a:ext cx="2825115" cy="516731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69BDEE-EB52-47B3-8E55-F7B875DA7D3E}"/>
              </a:ext>
            </a:extLst>
          </p:cNvPr>
          <p:cNvSpPr txBox="1"/>
          <p:nvPr/>
        </p:nvSpPr>
        <p:spPr>
          <a:xfrm>
            <a:off x="915697" y="1758196"/>
            <a:ext cx="2246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miss = yes  &amp;  hit = no</a:t>
            </a:r>
          </a:p>
          <a:p>
            <a:endParaRPr 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B73FCF-3453-4D3C-841F-185495C3A8E1}"/>
              </a:ext>
            </a:extLst>
          </p:cNvPr>
          <p:cNvSpPr txBox="1"/>
          <p:nvPr/>
        </p:nvSpPr>
        <p:spPr>
          <a:xfrm>
            <a:off x="4138308" y="1810228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overlap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73FBE7-B076-4454-A833-3A114AF94BEA}"/>
              </a:ext>
            </a:extLst>
          </p:cNvPr>
          <p:cNvSpPr txBox="1"/>
          <p:nvPr/>
        </p:nvSpPr>
        <p:spPr>
          <a:xfrm>
            <a:off x="5688408" y="1809754"/>
            <a:ext cx="224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miss = no  &amp;  hit = yes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9D9783-8D49-486C-AAAE-07C89B4158F9}"/>
              </a:ext>
            </a:extLst>
          </p:cNvPr>
          <p:cNvSpPr/>
          <p:nvPr/>
        </p:nvSpPr>
        <p:spPr>
          <a:xfrm>
            <a:off x="336422" y="5405716"/>
            <a:ext cx="8508570" cy="1325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Overall </a:t>
            </a:r>
            <a:r>
              <a:rPr lang="en-US" sz="2400" b="1" i="1" dirty="0">
                <a:solidFill>
                  <a:schemeClr val="tx1"/>
                </a:solidFill>
              </a:rPr>
              <a:t>error rate may be high</a:t>
            </a:r>
            <a:r>
              <a:rPr lang="en-US" sz="2400" b="1" dirty="0">
                <a:solidFill>
                  <a:schemeClr val="tx1"/>
                </a:solidFill>
              </a:rPr>
              <a:t>, but false positive rate in the bounded region is very low. </a:t>
            </a:r>
            <a:r>
              <a:rPr lang="en-US" sz="2400" b="1" i="1" dirty="0">
                <a:solidFill>
                  <a:schemeClr val="tx1"/>
                </a:solidFill>
              </a:rPr>
              <a:t>This is acceptable to play BTS.</a:t>
            </a:r>
          </a:p>
        </p:txBody>
      </p:sp>
    </p:spTree>
    <p:extLst>
      <p:ext uri="{BB962C8B-B14F-4D97-AF65-F5344CB8AC3E}">
        <p14:creationId xmlns:p14="http://schemas.microsoft.com/office/powerpoint/2010/main" val="221622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4374-9651-4257-8E43-D726AEF6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Classifier on New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467E4-5065-471B-9688-295B93E6F564}"/>
              </a:ext>
            </a:extLst>
          </p:cNvPr>
          <p:cNvSpPr/>
          <p:nvPr/>
        </p:nvSpPr>
        <p:spPr>
          <a:xfrm>
            <a:off x="3857625" y="1692594"/>
            <a:ext cx="4421505" cy="5167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57AF7-F9F7-4D3A-9749-FFFE6DD4C608}"/>
              </a:ext>
            </a:extLst>
          </p:cNvPr>
          <p:cNvSpPr/>
          <p:nvPr/>
        </p:nvSpPr>
        <p:spPr>
          <a:xfrm>
            <a:off x="695325" y="1690689"/>
            <a:ext cx="4735830" cy="5167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48A1D-8FD8-486D-B978-8DBB37D45DBD}"/>
              </a:ext>
            </a:extLst>
          </p:cNvPr>
          <p:cNvSpPr/>
          <p:nvPr/>
        </p:nvSpPr>
        <p:spPr>
          <a:xfrm>
            <a:off x="3857626" y="1690689"/>
            <a:ext cx="1581150" cy="5167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0B889-F224-490E-A7B8-BDDCEB7E31E2}"/>
              </a:ext>
            </a:extLst>
          </p:cNvPr>
          <p:cNvSpPr txBox="1"/>
          <p:nvPr/>
        </p:nvSpPr>
        <p:spPr>
          <a:xfrm>
            <a:off x="915697" y="1758196"/>
            <a:ext cx="224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miss = yes  &amp;  hit = 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CD642-EECB-4C9C-A23C-68D1D52D67FB}"/>
              </a:ext>
            </a:extLst>
          </p:cNvPr>
          <p:cNvSpPr txBox="1"/>
          <p:nvPr/>
        </p:nvSpPr>
        <p:spPr>
          <a:xfrm>
            <a:off x="4138308" y="1810228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overlap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1DDCB-7C70-40BD-B224-6D1936DFE7AA}"/>
              </a:ext>
            </a:extLst>
          </p:cNvPr>
          <p:cNvSpPr txBox="1"/>
          <p:nvPr/>
        </p:nvSpPr>
        <p:spPr>
          <a:xfrm>
            <a:off x="5688408" y="1809754"/>
            <a:ext cx="224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miss = no  &amp;  hit = 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7A6233-349E-45F0-BD98-9AC870873961}"/>
              </a:ext>
            </a:extLst>
          </p:cNvPr>
          <p:cNvSpPr/>
          <p:nvPr/>
        </p:nvSpPr>
        <p:spPr>
          <a:xfrm>
            <a:off x="5454015" y="1690689"/>
            <a:ext cx="2825115" cy="516731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241592-B646-4980-B08F-A8E73F4B46F5}"/>
              </a:ext>
            </a:extLst>
          </p:cNvPr>
          <p:cNvSpPr/>
          <p:nvPr/>
        </p:nvSpPr>
        <p:spPr>
          <a:xfrm>
            <a:off x="1550670" y="3914775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B50EA0-CDB7-4ECB-A8D1-9933225D2574}"/>
              </a:ext>
            </a:extLst>
          </p:cNvPr>
          <p:cNvSpPr/>
          <p:nvPr/>
        </p:nvSpPr>
        <p:spPr>
          <a:xfrm>
            <a:off x="413386" y="2733675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5E2D85-5976-4A43-9C5E-48CC2BFFF218}"/>
              </a:ext>
            </a:extLst>
          </p:cNvPr>
          <p:cNvSpPr/>
          <p:nvPr/>
        </p:nvSpPr>
        <p:spPr>
          <a:xfrm>
            <a:off x="773430" y="4984431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4A02A4-71CA-4BE5-ABB9-1CEB3944E0FE}"/>
              </a:ext>
            </a:extLst>
          </p:cNvPr>
          <p:cNvSpPr/>
          <p:nvPr/>
        </p:nvSpPr>
        <p:spPr>
          <a:xfrm>
            <a:off x="2731770" y="5495925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9E821F-F128-4A69-BF51-93D70AF7292E}"/>
              </a:ext>
            </a:extLst>
          </p:cNvPr>
          <p:cNvSpPr/>
          <p:nvPr/>
        </p:nvSpPr>
        <p:spPr>
          <a:xfrm>
            <a:off x="4303395" y="2672239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0282A2-78C3-4F67-8FAB-129A624BA312}"/>
              </a:ext>
            </a:extLst>
          </p:cNvPr>
          <p:cNvSpPr/>
          <p:nvPr/>
        </p:nvSpPr>
        <p:spPr>
          <a:xfrm>
            <a:off x="2924175" y="2927509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EDC8C7-9033-416B-A0CE-6EBF2300DCE9}"/>
              </a:ext>
            </a:extLst>
          </p:cNvPr>
          <p:cNvSpPr/>
          <p:nvPr/>
        </p:nvSpPr>
        <p:spPr>
          <a:xfrm>
            <a:off x="4322445" y="4765119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8D6040-CEAF-4949-A2EE-0478F4111A13}"/>
              </a:ext>
            </a:extLst>
          </p:cNvPr>
          <p:cNvSpPr/>
          <p:nvPr/>
        </p:nvSpPr>
        <p:spPr>
          <a:xfrm>
            <a:off x="2880360" y="4030028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347661-BB61-49CE-96C2-36DFE14606B5}"/>
              </a:ext>
            </a:extLst>
          </p:cNvPr>
          <p:cNvSpPr/>
          <p:nvPr/>
        </p:nvSpPr>
        <p:spPr>
          <a:xfrm>
            <a:off x="4240530" y="6090682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E10BD5-D637-49F2-91D6-3CD3D54BF21F}"/>
              </a:ext>
            </a:extLst>
          </p:cNvPr>
          <p:cNvSpPr/>
          <p:nvPr/>
        </p:nvSpPr>
        <p:spPr>
          <a:xfrm>
            <a:off x="1367790" y="6141165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8DF957-4ACF-4673-B728-17CB96DBCE64}"/>
              </a:ext>
            </a:extLst>
          </p:cNvPr>
          <p:cNvSpPr/>
          <p:nvPr/>
        </p:nvSpPr>
        <p:spPr>
          <a:xfrm>
            <a:off x="8502015" y="2490788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37BB67-7FE7-4703-8F3F-819E89C4FAEF}"/>
              </a:ext>
            </a:extLst>
          </p:cNvPr>
          <p:cNvSpPr/>
          <p:nvPr/>
        </p:nvSpPr>
        <p:spPr>
          <a:xfrm>
            <a:off x="8703945" y="6182122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ECC3C8-0A0F-4658-99F4-B77ACE06E50C}"/>
              </a:ext>
            </a:extLst>
          </p:cNvPr>
          <p:cNvSpPr/>
          <p:nvPr/>
        </p:nvSpPr>
        <p:spPr>
          <a:xfrm>
            <a:off x="5206365" y="3337560"/>
            <a:ext cx="182880" cy="1828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4E9534-E2BA-47FC-9656-604F0F819AAC}"/>
              </a:ext>
            </a:extLst>
          </p:cNvPr>
          <p:cNvSpPr/>
          <p:nvPr/>
        </p:nvSpPr>
        <p:spPr>
          <a:xfrm>
            <a:off x="6081711" y="5999242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A2E9FF-1719-4C55-ABD3-C15F630C7F78}"/>
              </a:ext>
            </a:extLst>
          </p:cNvPr>
          <p:cNvSpPr/>
          <p:nvPr/>
        </p:nvSpPr>
        <p:spPr>
          <a:xfrm>
            <a:off x="8012430" y="3731895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7C7C4E-D52A-40AB-9CEB-156455E75E1D}"/>
              </a:ext>
            </a:extLst>
          </p:cNvPr>
          <p:cNvSpPr/>
          <p:nvPr/>
        </p:nvSpPr>
        <p:spPr>
          <a:xfrm>
            <a:off x="5793105" y="2558099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730E27-2F43-4BC7-B30C-6DCF3AF62D3E}"/>
              </a:ext>
            </a:extLst>
          </p:cNvPr>
          <p:cNvSpPr/>
          <p:nvPr/>
        </p:nvSpPr>
        <p:spPr>
          <a:xfrm>
            <a:off x="6042660" y="3914775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9BB86B-FA88-4771-AA32-F7DDDB60AF2E}"/>
              </a:ext>
            </a:extLst>
          </p:cNvPr>
          <p:cNvSpPr/>
          <p:nvPr/>
        </p:nvSpPr>
        <p:spPr>
          <a:xfrm>
            <a:off x="7567611" y="5075871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2F8828-A903-48EF-BC9B-0971434FCCF7}"/>
              </a:ext>
            </a:extLst>
          </p:cNvPr>
          <p:cNvSpPr/>
          <p:nvPr/>
        </p:nvSpPr>
        <p:spPr>
          <a:xfrm>
            <a:off x="6866572" y="4582239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AEB7-7250-4D93-8D6D-83F00453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One-Class SVM with RBF Kernel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FF0AF-BEFF-4F0F-940E-5CDD72AF0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70" t="11608" r="15510" b="3373"/>
          <a:stretch/>
        </p:blipFill>
        <p:spPr>
          <a:xfrm>
            <a:off x="1602890" y="1430766"/>
            <a:ext cx="5200311" cy="52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DBFF-FB4C-4C9A-8335-246677E5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Combined Classifiers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C9FA-36A2-463F-AFFB-2983CCA4C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7" t="6431" r="28210" b="564"/>
          <a:stretch/>
        </p:blipFill>
        <p:spPr>
          <a:xfrm>
            <a:off x="628650" y="1742813"/>
            <a:ext cx="2735642" cy="4841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E307156-EBC1-4B1B-94B4-0C7A49EF39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923270"/>
                  </p:ext>
                </p:extLst>
              </p:nvPr>
            </p:nvGraphicFramePr>
            <p:xfrm>
              <a:off x="3812362" y="2112145"/>
              <a:ext cx="4702988" cy="4012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747">
                      <a:extLst>
                        <a:ext uri="{9D8B030D-6E8A-4147-A177-3AD203B41FA5}">
                          <a16:colId xmlns:a16="http://schemas.microsoft.com/office/drawing/2014/main" val="3959026719"/>
                        </a:ext>
                      </a:extLst>
                    </a:gridCol>
                    <a:gridCol w="1175747">
                      <a:extLst>
                        <a:ext uri="{9D8B030D-6E8A-4147-A177-3AD203B41FA5}">
                          <a16:colId xmlns:a16="http://schemas.microsoft.com/office/drawing/2014/main" val="91386222"/>
                        </a:ext>
                      </a:extLst>
                    </a:gridCol>
                    <a:gridCol w="1175747">
                      <a:extLst>
                        <a:ext uri="{9D8B030D-6E8A-4147-A177-3AD203B41FA5}">
                          <a16:colId xmlns:a16="http://schemas.microsoft.com/office/drawing/2014/main" val="793843184"/>
                        </a:ext>
                      </a:extLst>
                    </a:gridCol>
                    <a:gridCol w="1175747">
                      <a:extLst>
                        <a:ext uri="{9D8B030D-6E8A-4147-A177-3AD203B41FA5}">
                          <a16:colId xmlns:a16="http://schemas.microsoft.com/office/drawing/2014/main" val="2845634493"/>
                        </a:ext>
                      </a:extLst>
                    </a:gridCol>
                  </a:tblGrid>
                  <a:tr h="80255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𝟐𝟎𝟏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</a:t>
                          </a:r>
                          <a:r>
                            <a:rPr lang="en-US" baseline="0" dirty="0"/>
                            <a:t> hits predicted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7704251"/>
                      </a:ext>
                    </a:extLst>
                  </a:tr>
                  <a:tr h="80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Null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0.571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8.0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50748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76651"/>
                      </a:ext>
                    </a:extLst>
                  </a:tr>
                  <a:tr h="80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Hits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0.583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8.2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36857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9066710"/>
                      </a:ext>
                    </a:extLst>
                  </a:tr>
                  <a:tr h="80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Not Misses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0.810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17.2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3311778"/>
                      </a:ext>
                    </a:extLst>
                  </a:tr>
                  <a:tr h="80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Combined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0.824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18.4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679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E307156-EBC1-4B1B-94B4-0C7A49EF39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923270"/>
                  </p:ext>
                </p:extLst>
              </p:nvPr>
            </p:nvGraphicFramePr>
            <p:xfrm>
              <a:off x="3812362" y="2112145"/>
              <a:ext cx="4702988" cy="4012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747">
                      <a:extLst>
                        <a:ext uri="{9D8B030D-6E8A-4147-A177-3AD203B41FA5}">
                          <a16:colId xmlns:a16="http://schemas.microsoft.com/office/drawing/2014/main" val="3959026719"/>
                        </a:ext>
                      </a:extLst>
                    </a:gridCol>
                    <a:gridCol w="1175747">
                      <a:extLst>
                        <a:ext uri="{9D8B030D-6E8A-4147-A177-3AD203B41FA5}">
                          <a16:colId xmlns:a16="http://schemas.microsoft.com/office/drawing/2014/main" val="91386222"/>
                        </a:ext>
                      </a:extLst>
                    </a:gridCol>
                    <a:gridCol w="1175747">
                      <a:extLst>
                        <a:ext uri="{9D8B030D-6E8A-4147-A177-3AD203B41FA5}">
                          <a16:colId xmlns:a16="http://schemas.microsoft.com/office/drawing/2014/main" val="793843184"/>
                        </a:ext>
                      </a:extLst>
                    </a:gridCol>
                    <a:gridCol w="1175747">
                      <a:extLst>
                        <a:ext uri="{9D8B030D-6E8A-4147-A177-3AD203B41FA5}">
                          <a16:colId xmlns:a16="http://schemas.microsoft.com/office/drawing/2014/main" val="2845634493"/>
                        </a:ext>
                      </a:extLst>
                    </a:gridCol>
                  </a:tblGrid>
                  <a:tr h="80255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8" t="-758" r="-202591" b="-40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8" t="-758" r="-102591" b="-40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</a:t>
                          </a:r>
                          <a:r>
                            <a:rPr lang="en-US" baseline="0" dirty="0"/>
                            <a:t> hits predicted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7704251"/>
                      </a:ext>
                    </a:extLst>
                  </a:tr>
                  <a:tr h="80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Null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0.571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8.0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50748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76651"/>
                      </a:ext>
                    </a:extLst>
                  </a:tr>
                  <a:tr h="80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Hits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0.583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8.2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36857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9066710"/>
                      </a:ext>
                    </a:extLst>
                  </a:tr>
                  <a:tr h="80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Not Misses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0.810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17.2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3311778"/>
                      </a:ext>
                    </a:extLst>
                  </a:tr>
                  <a:tr h="80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Combined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0.824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18.4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679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F24CFFC-EBCD-4F1A-A6FB-E4056510FD06}"/>
              </a:ext>
            </a:extLst>
          </p:cNvPr>
          <p:cNvSpPr txBox="1"/>
          <p:nvPr/>
        </p:nvSpPr>
        <p:spPr>
          <a:xfrm>
            <a:off x="4371955" y="1742813"/>
            <a:ext cx="358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 Verification Results, 2 Features</a:t>
            </a:r>
          </a:p>
        </p:txBody>
      </p:sp>
    </p:spTree>
    <p:extLst>
      <p:ext uri="{BB962C8B-B14F-4D97-AF65-F5344CB8AC3E}">
        <p14:creationId xmlns:p14="http://schemas.microsoft.com/office/powerpoint/2010/main" val="4066986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A8B-E5EB-4AE0-AD6F-641D5D27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Verification with Five 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2745B-0315-4EA3-BD4C-231550E7A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Expanded feature set</a:t>
                </a:r>
              </a:p>
              <a:p>
                <a:pPr lvl="1"/>
                <a:r>
                  <a:rPr lang="en-US" dirty="0"/>
                  <a:t>Batter rate</a:t>
                </a:r>
              </a:p>
              <a:p>
                <a:pPr lvl="1"/>
                <a:r>
                  <a:rPr lang="en-US" dirty="0"/>
                  <a:t>Pitcher rate</a:t>
                </a:r>
              </a:p>
              <a:p>
                <a:pPr lvl="1"/>
                <a:r>
                  <a:rPr lang="en-US" dirty="0"/>
                  <a:t>Batter’s average plays per game</a:t>
                </a:r>
              </a:p>
              <a:p>
                <a:pPr lvl="1"/>
                <a:r>
                  <a:rPr lang="en-US" dirty="0"/>
                  <a:t>Batter is a starter</a:t>
                </a:r>
              </a:p>
              <a:p>
                <a:pPr lvl="1"/>
                <a:r>
                  <a:rPr lang="en-US" dirty="0"/>
                  <a:t>Air temperature at ball park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Validation results, five features, combined output: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𝟗𝟒𝟒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This is the chosen solution.  The 2016 test results…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2745B-0315-4EA3-BD4C-231550E7A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60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77C391C-419B-4E3C-9E6A-4FE42547FCB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65888" y="4793404"/>
            <a:ext cx="767254" cy="12700"/>
          </a:xfrm>
          <a:prstGeom prst="curvedConnector3">
            <a:avLst>
              <a:gd name="adj1" fmla="val 50000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2DD8AE6-1B44-4C9C-868B-34F03008BE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756385" y="4793403"/>
            <a:ext cx="867103" cy="1"/>
          </a:xfrm>
          <a:prstGeom prst="curvedConnector3">
            <a:avLst>
              <a:gd name="adj1" fmla="val 50000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1E70948-19E6-43C3-8156-89BEC96F2AF6}"/>
              </a:ext>
            </a:extLst>
          </p:cNvPr>
          <p:cNvCxnSpPr>
            <a:stCxn id="45" idx="1"/>
            <a:endCxn id="4" idx="0"/>
          </p:cNvCxnSpPr>
          <p:nvPr/>
        </p:nvCxnSpPr>
        <p:spPr>
          <a:xfrm rot="10800000" flipV="1">
            <a:off x="2019958" y="3219151"/>
            <a:ext cx="1697419" cy="980418"/>
          </a:xfrm>
          <a:prstGeom prst="curvedConnector2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14FD467-2299-4E29-A796-64E9AF60FC8D}"/>
              </a:ext>
            </a:extLst>
          </p:cNvPr>
          <p:cNvCxnSpPr>
            <a:stCxn id="33" idx="1"/>
            <a:endCxn id="4" idx="2"/>
          </p:cNvCxnSpPr>
          <p:nvPr/>
        </p:nvCxnSpPr>
        <p:spPr>
          <a:xfrm rot="10800000">
            <a:off x="2019957" y="5387238"/>
            <a:ext cx="1713184" cy="839514"/>
          </a:xfrm>
          <a:prstGeom prst="curvedConnector2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D480216-057F-41B3-AB1A-2C4B66624A3F}"/>
              </a:ext>
            </a:extLst>
          </p:cNvPr>
          <p:cNvCxnSpPr>
            <a:stCxn id="11" idx="0"/>
            <a:endCxn id="45" idx="3"/>
          </p:cNvCxnSpPr>
          <p:nvPr/>
        </p:nvCxnSpPr>
        <p:spPr>
          <a:xfrm rot="16200000" flipV="1">
            <a:off x="5908840" y="3050930"/>
            <a:ext cx="1492360" cy="1828801"/>
          </a:xfrm>
          <a:prstGeom prst="curvedConnector2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4378425-430B-4DFA-8916-98FA215AD827}"/>
              </a:ext>
            </a:extLst>
          </p:cNvPr>
          <p:cNvCxnSpPr>
            <a:stCxn id="11" idx="4"/>
            <a:endCxn id="33" idx="3"/>
          </p:cNvCxnSpPr>
          <p:nvPr/>
        </p:nvCxnSpPr>
        <p:spPr>
          <a:xfrm rot="5400000">
            <a:off x="5999875" y="4657206"/>
            <a:ext cx="1326055" cy="1813036"/>
          </a:xfrm>
          <a:prstGeom prst="curvedConnector2">
            <a:avLst/>
          </a:prstGeom>
          <a:ln w="152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6EF721-267C-41D2-98A0-6E8C8E68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MLB.com Beat</a:t>
            </a:r>
            <a:r>
              <a:rPr lang="en-US" dirty="0"/>
              <a:t> the Streak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F6E217-F160-4C32-92AB-260630F8DE70}"/>
              </a:ext>
            </a:extLst>
          </p:cNvPr>
          <p:cNvSpPr/>
          <p:nvPr/>
        </p:nvSpPr>
        <p:spPr>
          <a:xfrm>
            <a:off x="1074026" y="4199569"/>
            <a:ext cx="1891862" cy="1187669"/>
          </a:xfrm>
          <a:prstGeom prst="roundRect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morning, choose a batter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4B1132-1500-490F-A6B1-E541A04383A9}"/>
              </a:ext>
            </a:extLst>
          </p:cNvPr>
          <p:cNvSpPr/>
          <p:nvPr/>
        </p:nvSpPr>
        <p:spPr>
          <a:xfrm>
            <a:off x="3733142" y="4199569"/>
            <a:ext cx="2023243" cy="1187669"/>
          </a:xfrm>
          <a:prstGeom prst="roundRect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afternoon, he plays his game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AA4D01-C0E3-4B76-9644-E6B195A7FCB7}"/>
              </a:ext>
            </a:extLst>
          </p:cNvPr>
          <p:cNvSpPr/>
          <p:nvPr/>
        </p:nvSpPr>
        <p:spPr>
          <a:xfrm>
            <a:off x="7459061" y="4711511"/>
            <a:ext cx="220717" cy="18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8CF9462-EB56-486E-83B2-5DB88A7C0149}"/>
              </a:ext>
            </a:extLst>
          </p:cNvPr>
          <p:cNvSpPr/>
          <p:nvPr/>
        </p:nvSpPr>
        <p:spPr>
          <a:xfrm>
            <a:off x="6623488" y="3953889"/>
            <a:ext cx="1891862" cy="1679028"/>
          </a:xfrm>
          <a:prstGeom prst="diamond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he get a hit?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F7FB3E-5CB0-4966-A216-12C1E7BB28E6}"/>
              </a:ext>
            </a:extLst>
          </p:cNvPr>
          <p:cNvSpPr/>
          <p:nvPr/>
        </p:nvSpPr>
        <p:spPr>
          <a:xfrm>
            <a:off x="3733141" y="5810170"/>
            <a:ext cx="2023243" cy="833164"/>
          </a:xfrm>
          <a:prstGeom prst="round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streak goes up by one!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B48DB2A-CAA4-4697-AA18-478A7B45EC03}"/>
              </a:ext>
            </a:extLst>
          </p:cNvPr>
          <p:cNvSpPr/>
          <p:nvPr/>
        </p:nvSpPr>
        <p:spPr>
          <a:xfrm>
            <a:off x="3717376" y="2802569"/>
            <a:ext cx="2023243" cy="83316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streak resets to zero.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922C70-5735-4DC2-AC9C-0D1DA88A01FE}"/>
              </a:ext>
            </a:extLst>
          </p:cNvPr>
          <p:cNvSpPr/>
          <p:nvPr/>
        </p:nvSpPr>
        <p:spPr>
          <a:xfrm>
            <a:off x="1327355" y="1819505"/>
            <a:ext cx="635242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Introduced in 2001 and no winners in all 17 years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8C2EF9-0D70-4367-BB64-863ADE0ABB30}"/>
              </a:ext>
            </a:extLst>
          </p:cNvPr>
          <p:cNvSpPr/>
          <p:nvPr/>
        </p:nvSpPr>
        <p:spPr>
          <a:xfrm>
            <a:off x="377097" y="5806995"/>
            <a:ext cx="13938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Win with a streak of 57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FF7664-E29B-4890-BE21-B1623C2D2ACB}"/>
              </a:ext>
            </a:extLst>
          </p:cNvPr>
          <p:cNvSpPr/>
          <p:nvPr/>
        </p:nvSpPr>
        <p:spPr>
          <a:xfrm>
            <a:off x="280185" y="3116203"/>
            <a:ext cx="696929" cy="6463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7A97190A-4B72-429B-AE8C-16E756579417}"/>
              </a:ext>
            </a:extLst>
          </p:cNvPr>
          <p:cNvCxnSpPr>
            <a:stCxn id="63" idx="4"/>
            <a:endCxn id="4" idx="1"/>
          </p:cNvCxnSpPr>
          <p:nvPr/>
        </p:nvCxnSpPr>
        <p:spPr>
          <a:xfrm rot="16200000" flipH="1">
            <a:off x="335903" y="4055281"/>
            <a:ext cx="1030870" cy="44537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67E70DE-4706-4975-B8D3-8D839EE52667}"/>
              </a:ext>
            </a:extLst>
          </p:cNvPr>
          <p:cNvSpPr txBox="1"/>
          <p:nvPr/>
        </p:nvSpPr>
        <p:spPr>
          <a:xfrm>
            <a:off x="6780949" y="525617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F250B3-AF4A-4936-8852-B5A6CAFCF738}"/>
              </a:ext>
            </a:extLst>
          </p:cNvPr>
          <p:cNvSpPr txBox="1"/>
          <p:nvPr/>
        </p:nvSpPr>
        <p:spPr>
          <a:xfrm>
            <a:off x="6843852" y="39228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8970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D3D23-35F1-4870-90B7-16438A3CE0B8}"/>
              </a:ext>
            </a:extLst>
          </p:cNvPr>
          <p:cNvSpPr/>
          <p:nvPr/>
        </p:nvSpPr>
        <p:spPr>
          <a:xfrm>
            <a:off x="2523994" y="2539652"/>
            <a:ext cx="4096011" cy="177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FEC21-59EC-4987-8FE1-028706CC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Solution</a:t>
            </a:r>
            <a:r>
              <a:rPr lang="en-US" baseline="0" dirty="0"/>
              <a:t> – 2016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113B7-648E-41AE-B6D3-478A6706D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Test results, five features, combined output: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𝟗𝟓𝟖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,192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Good prediction performance!</a:t>
                </a:r>
              </a:p>
              <a:p>
                <a:r>
                  <a:rPr lang="en-US" dirty="0"/>
                  <a:t>But not enough favorable events to win BTS</a:t>
                </a:r>
              </a:p>
              <a:p>
                <a:pPr lvl="1"/>
                <a:r>
                  <a:rPr lang="en-US" dirty="0"/>
                  <a:t>Only found </a:t>
                </a:r>
                <a:r>
                  <a:rPr lang="en-US" b="1" dirty="0"/>
                  <a:t>28 </a:t>
                </a:r>
                <a:r>
                  <a:rPr lang="en-US" dirty="0"/>
                  <a:t>favorable events in 2016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113B7-648E-41AE-B6D3-478A6706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942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6D88-D7A7-42C0-A0A1-DB42AB02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0BF2-CF22-40C9-AAE4-8ABD6530F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Different unsupervised classifier</a:t>
            </a:r>
          </a:p>
          <a:p>
            <a:endParaRPr lang="en-US" baseline="0" dirty="0"/>
          </a:p>
          <a:p>
            <a:r>
              <a:rPr lang="en-US" baseline="0" dirty="0"/>
              <a:t>Different feature set</a:t>
            </a:r>
          </a:p>
          <a:p>
            <a:endParaRPr lang="en-US" baseline="0" dirty="0"/>
          </a:p>
          <a:p>
            <a:r>
              <a:rPr lang="en-US" baseline="0" dirty="0"/>
              <a:t>Use regression</a:t>
            </a:r>
          </a:p>
          <a:p>
            <a:pPr lvl="1"/>
            <a:r>
              <a:rPr lang="en-US" baseline="0" dirty="0"/>
              <a:t>‘score’ each event</a:t>
            </a:r>
          </a:p>
          <a:p>
            <a:pPr lvl="1"/>
            <a:r>
              <a:rPr lang="en-US" baseline="0" dirty="0"/>
              <a:t>Choose highest score</a:t>
            </a:r>
          </a:p>
        </p:txBody>
      </p:sp>
    </p:spTree>
    <p:extLst>
      <p:ext uri="{BB962C8B-B14F-4D97-AF65-F5344CB8AC3E}">
        <p14:creationId xmlns:p14="http://schemas.microsoft.com/office/powerpoint/2010/main" val="405249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7614-36CC-47D8-83E1-54EECCA5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6E89-B563-405E-98E4-16FE6490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classifiers fail</a:t>
            </a:r>
          </a:p>
          <a:p>
            <a:endParaRPr lang="en-US" dirty="0"/>
          </a:p>
          <a:p>
            <a:r>
              <a:rPr lang="en-US" baseline="0" dirty="0"/>
              <a:t>Unsupervised learners beat random guessing</a:t>
            </a:r>
          </a:p>
          <a:p>
            <a:endParaRPr lang="en-US" baseline="0" dirty="0"/>
          </a:p>
          <a:p>
            <a:r>
              <a:rPr lang="en-US" baseline="0" dirty="0"/>
              <a:t>Not enough</a:t>
            </a:r>
            <a:r>
              <a:rPr lang="en-US" dirty="0"/>
              <a:t> favored events to win</a:t>
            </a:r>
          </a:p>
        </p:txBody>
      </p:sp>
    </p:spTree>
    <p:extLst>
      <p:ext uri="{BB962C8B-B14F-4D97-AF65-F5344CB8AC3E}">
        <p14:creationId xmlns:p14="http://schemas.microsoft.com/office/powerpoint/2010/main" val="3109923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389E-5FE3-43D6-AEAD-FA532182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46746-FBE3-46E0-85C2-CD74F2A19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04" y="1747839"/>
            <a:ext cx="1387354" cy="1375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E8719C-4E03-42DC-945C-EF194C12A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67" y="1978612"/>
            <a:ext cx="1087231" cy="1087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C49A6D-5795-4BB8-93EC-34EDB27EDA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9"/>
          <a:stretch/>
        </p:blipFill>
        <p:spPr>
          <a:xfrm>
            <a:off x="2454245" y="1978612"/>
            <a:ext cx="949816" cy="108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45841-73DD-42E4-B31B-A1EAA9D33E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94" t="11608" r="47633" b="46349"/>
          <a:stretch/>
        </p:blipFill>
        <p:spPr>
          <a:xfrm>
            <a:off x="3754867" y="3454128"/>
            <a:ext cx="1473589" cy="1443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073A10-7CCE-4233-8385-C1D0AD4F8F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778" t="16157" r="18318" b="7765"/>
          <a:stretch/>
        </p:blipFill>
        <p:spPr>
          <a:xfrm>
            <a:off x="556169" y="3571875"/>
            <a:ext cx="2695492" cy="265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2CF34-3CEE-4304-BF5C-CD180C2CA2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007" t="6431" r="28210" b="48362"/>
          <a:stretch/>
        </p:blipFill>
        <p:spPr>
          <a:xfrm>
            <a:off x="5731662" y="3571875"/>
            <a:ext cx="3082410" cy="2651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74030-C439-4BF2-9542-2AB1A0A8DB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58" t="11608" r="15510" b="46349"/>
          <a:stretch/>
        </p:blipFill>
        <p:spPr>
          <a:xfrm>
            <a:off x="3754867" y="4863662"/>
            <a:ext cx="1387354" cy="14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1845-0912-4CEC-9216-EEECE435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baseline="0" dirty="0"/>
              <a:t>BTS Strategies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08B8B-F128-48ED-AEC3-0F39B59D9D65}"/>
              </a:ext>
            </a:extLst>
          </p:cNvPr>
          <p:cNvSpPr/>
          <p:nvPr/>
        </p:nvSpPr>
        <p:spPr>
          <a:xfrm>
            <a:off x="812380" y="5817645"/>
            <a:ext cx="76630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Let’s model BTS mathematically…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D06F8B-9237-47EB-96C7-A8887F3B0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68946"/>
              </p:ext>
            </p:extLst>
          </p:nvPr>
        </p:nvGraphicFramePr>
        <p:xfrm>
          <a:off x="812380" y="1748066"/>
          <a:ext cx="7519240" cy="3246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802">
                  <a:extLst>
                    <a:ext uri="{9D8B030D-6E8A-4147-A177-3AD203B41FA5}">
                      <a16:colId xmlns:a16="http://schemas.microsoft.com/office/drawing/2014/main" val="2843086145"/>
                    </a:ext>
                  </a:extLst>
                </a:gridCol>
                <a:gridCol w="3967438">
                  <a:extLst>
                    <a:ext uri="{9D8B030D-6E8A-4147-A177-3AD203B41FA5}">
                      <a16:colId xmlns:a16="http://schemas.microsoft.com/office/drawing/2014/main" val="1885392331"/>
                    </a:ext>
                  </a:extLst>
                </a:gridCol>
              </a:tblGrid>
              <a:tr h="1569468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/>
                        <a:t>Random Choice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“Good” </a:t>
                      </a:r>
                      <a:r>
                        <a:rPr lang="en-US" sz="4000" baseline="0" dirty="0"/>
                        <a:t>Batters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87752"/>
                  </a:ext>
                </a:extLst>
              </a:tr>
              <a:tr h="16773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“Bad” Pitchers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“Hot Hand”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461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74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656E-203E-49A7-B049-7C29BC7C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r>
              <a:rPr lang="en-US" baseline="0" dirty="0"/>
              <a:t> the BTS Game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F54D6-2B10-4800-A037-A76995253696}"/>
              </a:ext>
            </a:extLst>
          </p:cNvPr>
          <p:cNvSpPr/>
          <p:nvPr/>
        </p:nvSpPr>
        <p:spPr>
          <a:xfrm>
            <a:off x="315310" y="4286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ACBACF-5872-46F7-AF9C-B3F684ADD886}"/>
              </a:ext>
            </a:extLst>
          </p:cNvPr>
          <p:cNvSpPr/>
          <p:nvPr/>
        </p:nvSpPr>
        <p:spPr>
          <a:xfrm>
            <a:off x="1813035" y="4286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19BC93-6AC1-45D4-9FB0-3170700345AC}"/>
              </a:ext>
            </a:extLst>
          </p:cNvPr>
          <p:cNvSpPr/>
          <p:nvPr/>
        </p:nvSpPr>
        <p:spPr>
          <a:xfrm>
            <a:off x="3310760" y="4286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6FE98D-D0A2-43F0-871C-DBE4E60EA6B9}"/>
              </a:ext>
            </a:extLst>
          </p:cNvPr>
          <p:cNvSpPr/>
          <p:nvPr/>
        </p:nvSpPr>
        <p:spPr>
          <a:xfrm>
            <a:off x="6359751" y="4286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CCE830-472C-437E-81E7-989E63E130C7}"/>
              </a:ext>
            </a:extLst>
          </p:cNvPr>
          <p:cNvSpPr/>
          <p:nvPr/>
        </p:nvSpPr>
        <p:spPr>
          <a:xfrm>
            <a:off x="7756637" y="4286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A4CB66-3A49-451C-8645-8FF0ADEF71C9}"/>
              </a:ext>
            </a:extLst>
          </p:cNvPr>
          <p:cNvSpPr/>
          <p:nvPr/>
        </p:nvSpPr>
        <p:spPr>
          <a:xfrm>
            <a:off x="4868985" y="46290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AEC605-CE52-4CD3-8D90-9441DCFDE3AC}"/>
              </a:ext>
            </a:extLst>
          </p:cNvPr>
          <p:cNvSpPr/>
          <p:nvPr/>
        </p:nvSpPr>
        <p:spPr>
          <a:xfrm>
            <a:off x="5252615" y="46290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151A6F-42D5-4F1F-9DFC-91BA01FD3F4B}"/>
              </a:ext>
            </a:extLst>
          </p:cNvPr>
          <p:cNvSpPr/>
          <p:nvPr/>
        </p:nvSpPr>
        <p:spPr>
          <a:xfrm>
            <a:off x="5636245" y="46290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E51FD1D-08AD-4D1E-AEE2-D3537CCEBB2A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1518578" y="3540116"/>
            <a:ext cx="18288" cy="1497725"/>
          </a:xfrm>
          <a:prstGeom prst="curvedConnector3">
            <a:avLst>
              <a:gd name="adj1" fmla="val 38689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DDB7F54-B9B5-4AA1-929E-3C4AED30E6DC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5400000" flipH="1" flipV="1">
            <a:off x="3016303" y="3540116"/>
            <a:ext cx="18288" cy="1497725"/>
          </a:xfrm>
          <a:prstGeom prst="curvedConnector3">
            <a:avLst>
              <a:gd name="adj1" fmla="val 39517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C43D521-7662-4F26-9576-CC17A911B527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056179" y="3533879"/>
            <a:ext cx="464087" cy="104052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DB340BB-36B0-4D5D-BC99-67E933C06E51}"/>
              </a:ext>
            </a:extLst>
          </p:cNvPr>
          <p:cNvCxnSpPr>
            <a:endCxn id="8" idx="0"/>
          </p:cNvCxnSpPr>
          <p:nvPr/>
        </p:nvCxnSpPr>
        <p:spPr>
          <a:xfrm>
            <a:off x="5953517" y="3756350"/>
            <a:ext cx="863434" cy="52983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460A9C7-94F8-424F-8840-37E44F56EEA0}"/>
              </a:ext>
            </a:extLst>
          </p:cNvPr>
          <p:cNvCxnSpPr>
            <a:stCxn id="9" idx="5"/>
            <a:endCxn id="9" idx="3"/>
          </p:cNvCxnSpPr>
          <p:nvPr/>
        </p:nvCxnSpPr>
        <p:spPr>
          <a:xfrm rot="5400000">
            <a:off x="8211043" y="4746178"/>
            <a:ext cx="18288" cy="646578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51CE9C2-8D61-4BBA-9331-53F42935C02E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5400000" flipH="1" flipV="1">
            <a:off x="7512600" y="3590535"/>
            <a:ext cx="18288" cy="1396886"/>
          </a:xfrm>
          <a:prstGeom prst="curvedConnector3">
            <a:avLst>
              <a:gd name="adj1" fmla="val 37862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A440FDE-0BA5-470D-B6B1-237D9D51A2FF}"/>
              </a:ext>
            </a:extLst>
          </p:cNvPr>
          <p:cNvCxnSpPr>
            <a:stCxn id="6" idx="4"/>
            <a:endCxn id="5" idx="4"/>
          </p:cNvCxnSpPr>
          <p:nvPr/>
        </p:nvCxnSpPr>
        <p:spPr>
          <a:xfrm rot="5400000">
            <a:off x="1521373" y="4451722"/>
            <a:ext cx="12700" cy="1497725"/>
          </a:xfrm>
          <a:prstGeom prst="curvedConnector3">
            <a:avLst>
              <a:gd name="adj1" fmla="val 40345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A8CF2C0-DF6C-4949-9C17-04DE32483C1C}"/>
              </a:ext>
            </a:extLst>
          </p:cNvPr>
          <p:cNvCxnSpPr>
            <a:stCxn id="7" idx="4"/>
            <a:endCxn id="5" idx="4"/>
          </p:cNvCxnSpPr>
          <p:nvPr/>
        </p:nvCxnSpPr>
        <p:spPr>
          <a:xfrm rot="5400000">
            <a:off x="2270235" y="3702859"/>
            <a:ext cx="12700" cy="2995450"/>
          </a:xfrm>
          <a:prstGeom prst="curvedConnector3">
            <a:avLst>
              <a:gd name="adj1" fmla="val 70965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3B1F44D-1486-4D29-950C-B63F254C906B}"/>
              </a:ext>
            </a:extLst>
          </p:cNvPr>
          <p:cNvCxnSpPr>
            <a:stCxn id="8" idx="4"/>
            <a:endCxn id="5" idx="4"/>
          </p:cNvCxnSpPr>
          <p:nvPr/>
        </p:nvCxnSpPr>
        <p:spPr>
          <a:xfrm rot="5400000">
            <a:off x="3794731" y="2178364"/>
            <a:ext cx="12700" cy="6044441"/>
          </a:xfrm>
          <a:prstGeom prst="curvedConnector3">
            <a:avLst>
              <a:gd name="adj1" fmla="val 116482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7B40CE-D995-47E4-9E0C-8D39F1748890}"/>
              </a:ext>
            </a:extLst>
          </p:cNvPr>
          <p:cNvSpPr txBox="1"/>
          <p:nvPr/>
        </p:nvSpPr>
        <p:spPr>
          <a:xfrm>
            <a:off x="1229710" y="295596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latin typeface="Consolas" panose="020B0609020204030204" pitchFamily="49" charset="0"/>
              </a:rPr>
              <a:t>p</a:t>
            </a:r>
            <a:r>
              <a:rPr lang="en-US" sz="2400" baseline="-60000" dirty="0">
                <a:latin typeface="Consolas" panose="020B0609020204030204" pitchFamily="49" charset="0"/>
              </a:rPr>
              <a:t>i</a:t>
            </a:r>
            <a:endParaRPr lang="en-US" sz="3600" baseline="-600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1B586A-4BC8-4480-A209-CC29122DBF3B}"/>
              </a:ext>
            </a:extLst>
          </p:cNvPr>
          <p:cNvSpPr txBox="1"/>
          <p:nvPr/>
        </p:nvSpPr>
        <p:spPr>
          <a:xfrm>
            <a:off x="2843966" y="2994256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latin typeface="Consolas" panose="020B0609020204030204" pitchFamily="49" charset="0"/>
              </a:rPr>
              <a:t>p</a:t>
            </a:r>
            <a:r>
              <a:rPr lang="en-US" sz="2400" baseline="-60000" dirty="0">
                <a:latin typeface="Consolas" panose="020B0609020204030204" pitchFamily="49" charset="0"/>
              </a:rPr>
              <a:t>i</a:t>
            </a:r>
            <a:endParaRPr lang="en-US" sz="3600" baseline="-600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AAD88E-E6CB-426A-898B-1DFD06D86ABA}"/>
              </a:ext>
            </a:extLst>
          </p:cNvPr>
          <p:cNvSpPr txBox="1"/>
          <p:nvPr/>
        </p:nvSpPr>
        <p:spPr>
          <a:xfrm>
            <a:off x="7377552" y="299425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latin typeface="Consolas" panose="020B0609020204030204" pitchFamily="49" charset="0"/>
              </a:rPr>
              <a:t>p</a:t>
            </a:r>
            <a:r>
              <a:rPr lang="en-US" sz="2400" baseline="-60000" dirty="0">
                <a:latin typeface="Consolas" panose="020B0609020204030204" pitchFamily="49" charset="0"/>
              </a:rPr>
              <a:t>i</a:t>
            </a:r>
            <a:endParaRPr lang="en-US" sz="3600" baseline="-60000" dirty="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30507C-A202-4FA1-8F51-C10AF5A39862}"/>
              </a:ext>
            </a:extLst>
          </p:cNvPr>
          <p:cNvSpPr txBox="1"/>
          <p:nvPr/>
        </p:nvSpPr>
        <p:spPr>
          <a:xfrm>
            <a:off x="1054995" y="511014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latin typeface="Consolas" panose="020B0609020204030204" pitchFamily="49" charset="0"/>
              </a:rPr>
              <a:t>1-p</a:t>
            </a:r>
            <a:r>
              <a:rPr lang="en-US" sz="2400" baseline="-60000" dirty="0">
                <a:latin typeface="Consolas" panose="020B0609020204030204" pitchFamily="49" charset="0"/>
              </a:rPr>
              <a:t>i</a:t>
            </a:r>
            <a:endParaRPr lang="en-US" sz="3600" baseline="-60000" dirty="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09F9DF-CB2B-494C-A7E6-5A1F9DC57FC1}"/>
              </a:ext>
            </a:extLst>
          </p:cNvPr>
          <p:cNvSpPr txBox="1"/>
          <p:nvPr/>
        </p:nvSpPr>
        <p:spPr>
          <a:xfrm>
            <a:off x="1890190" y="55351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latin typeface="Consolas" panose="020B0609020204030204" pitchFamily="49" charset="0"/>
              </a:rPr>
              <a:t>1-p</a:t>
            </a:r>
            <a:r>
              <a:rPr lang="en-US" sz="2400" baseline="-60000" dirty="0">
                <a:latin typeface="Consolas" panose="020B0609020204030204" pitchFamily="49" charset="0"/>
              </a:rPr>
              <a:t>i</a:t>
            </a:r>
            <a:endParaRPr lang="en-US" sz="3600" baseline="-60000" dirty="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12E617-7E1E-4EDF-926E-C37D0C60BF39}"/>
              </a:ext>
            </a:extLst>
          </p:cNvPr>
          <p:cNvSpPr txBox="1"/>
          <p:nvPr/>
        </p:nvSpPr>
        <p:spPr>
          <a:xfrm>
            <a:off x="3314342" y="609740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latin typeface="Consolas" panose="020B0609020204030204" pitchFamily="49" charset="0"/>
              </a:rPr>
              <a:t>1-p</a:t>
            </a:r>
            <a:r>
              <a:rPr lang="en-US" sz="2400" baseline="-60000" dirty="0">
                <a:latin typeface="Consolas" panose="020B0609020204030204" pitchFamily="49" charset="0"/>
              </a:rPr>
              <a:t>i</a:t>
            </a:r>
            <a:endParaRPr lang="en-US" sz="3600" baseline="-60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AC0AA-0646-4FF4-B69A-B0D24735EBF7}"/>
              </a:ext>
            </a:extLst>
          </p:cNvPr>
          <p:cNvSpPr txBox="1"/>
          <p:nvPr/>
        </p:nvSpPr>
        <p:spPr>
          <a:xfrm>
            <a:off x="8089005" y="55130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latin typeface="Consolas" panose="020B0609020204030204" pitchFamily="49" charset="0"/>
              </a:rPr>
              <a:t>1</a:t>
            </a:r>
            <a:endParaRPr lang="en-US" sz="3600" baseline="-60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B2630AB-B975-422E-8241-DE5DC26AD3D6}"/>
                  </a:ext>
                </a:extLst>
              </p:cNvPr>
              <p:cNvSpPr txBox="1"/>
              <p:nvPr/>
            </p:nvSpPr>
            <p:spPr>
              <a:xfrm>
                <a:off x="1117252" y="1585404"/>
                <a:ext cx="58906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Markov</a:t>
                </a:r>
                <a:r>
                  <a:rPr lang="en-US" sz="2400" dirty="0"/>
                  <a:t> chain of </a:t>
                </a:r>
                <a:r>
                  <a:rPr lang="en-US" sz="2400" b="1" dirty="0"/>
                  <a:t>Bernoulli</a:t>
                </a:r>
                <a:r>
                  <a:rPr lang="en-US" sz="2400" dirty="0"/>
                  <a:t> trials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Probabilities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depend on the 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# days in a season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) is random, but finite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B2630AB-B975-422E-8241-DE5DC26A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52" y="1585404"/>
                <a:ext cx="5890652" cy="1200329"/>
              </a:xfrm>
              <a:prstGeom prst="rect">
                <a:avLst/>
              </a:prstGeom>
              <a:blipFill>
                <a:blip r:embed="rId3"/>
                <a:stretch>
                  <a:fillRect l="-1344" t="-4061" r="-41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839427F-CB14-45B9-A8A4-3F92DCA9A342}"/>
                  </a:ext>
                </a:extLst>
              </p:cNvPr>
              <p:cNvSpPr/>
              <p:nvPr/>
            </p:nvSpPr>
            <p:spPr>
              <a:xfrm>
                <a:off x="6989756" y="6374403"/>
                <a:ext cx="1293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839427F-CB14-45B9-A8A4-3F92DCA9A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56" y="6374403"/>
                <a:ext cx="12934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3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8645-CF93-4C84-8451-56F1A935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C6DD1-6533-411E-ADAB-A13568F5F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Fixed length season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were 201 days in the 2015 season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Probability assumed constant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depends on the strategy</a:t>
                </a:r>
              </a:p>
              <a:p>
                <a:pPr lvl="1"/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discussed shortly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C6DD1-6533-411E-ADAB-A13568F5F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0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9DE0-C58C-44FC-8437-4CE8BE6D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23396-4217-423E-810D-8106B9A81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Larger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better, but what’s good enough?</a:t>
                </a:r>
              </a:p>
              <a:p>
                <a:endParaRPr lang="en-US" dirty="0"/>
              </a:p>
              <a:p>
                <a:r>
                  <a:rPr lang="en-US" dirty="0"/>
                  <a:t>New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highest state reached</a:t>
                </a:r>
              </a:p>
              <a:p>
                <a:pPr lvl="1"/>
                <a:r>
                  <a:rPr lang="en-US" dirty="0"/>
                  <a:t>Depends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performance 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func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68 </m:t>
                        </m:r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 201</m:t>
                        </m:r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3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57.</m:t>
                    </m:r>
                  </m:oMath>
                </a14:m>
                <a:r>
                  <a:rPr lang="en-US" sz="3300" b="0" dirty="0"/>
                  <a:t>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23396-4217-423E-810D-8106B9A81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5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47831CF3-7E48-4667-B2E1-403B806610F7}"/>
              </a:ext>
            </a:extLst>
          </p:cNvPr>
          <p:cNvSpPr/>
          <p:nvPr/>
        </p:nvSpPr>
        <p:spPr>
          <a:xfrm>
            <a:off x="3848698" y="2307455"/>
            <a:ext cx="5043949" cy="4185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E9F9CC-4DB0-4EB0-8852-0D8F0E77686E}"/>
              </a:ext>
            </a:extLst>
          </p:cNvPr>
          <p:cNvSpPr/>
          <p:nvPr/>
        </p:nvSpPr>
        <p:spPr>
          <a:xfrm>
            <a:off x="3696298" y="2155055"/>
            <a:ext cx="5043949" cy="4185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5E8FE-E733-45F8-A210-95B6AF865089}"/>
              </a:ext>
            </a:extLst>
          </p:cNvPr>
          <p:cNvSpPr/>
          <p:nvPr/>
        </p:nvSpPr>
        <p:spPr>
          <a:xfrm>
            <a:off x="3543898" y="2002655"/>
            <a:ext cx="5043949" cy="4185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CCEA3F-E06F-4268-BF36-E767CEE33947}"/>
              </a:ext>
            </a:extLst>
          </p:cNvPr>
          <p:cNvSpPr/>
          <p:nvPr/>
        </p:nvSpPr>
        <p:spPr>
          <a:xfrm>
            <a:off x="3391498" y="1850255"/>
            <a:ext cx="5043949" cy="4185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ECDAB-FCD1-4E5A-B578-F1C07918EBD2}"/>
              </a:ext>
            </a:extLst>
          </p:cNvPr>
          <p:cNvSpPr/>
          <p:nvPr/>
        </p:nvSpPr>
        <p:spPr>
          <a:xfrm>
            <a:off x="3239098" y="1697855"/>
            <a:ext cx="5043949" cy="4185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9B9A31-8D65-443F-AB68-893ABD503A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sz="4400" b="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9B9A31-8D65-443F-AB68-893ABD503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A2EFDBC-0C29-43C7-86CB-6ADD7B7A5876}"/>
              </a:ext>
            </a:extLst>
          </p:cNvPr>
          <p:cNvSpPr/>
          <p:nvPr/>
        </p:nvSpPr>
        <p:spPr>
          <a:xfrm>
            <a:off x="3086698" y="1545455"/>
            <a:ext cx="5043949" cy="4185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AE7125-4C3D-484D-B777-ED1ACF8EA8A7}"/>
              </a:ext>
            </a:extLst>
          </p:cNvPr>
          <p:cNvSpPr/>
          <p:nvPr/>
        </p:nvSpPr>
        <p:spPr>
          <a:xfrm>
            <a:off x="3194852" y="3003956"/>
            <a:ext cx="4454014" cy="2197508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55B14B-A40D-4836-A4B6-56F292B09030}"/>
              </a:ext>
            </a:extLst>
          </p:cNvPr>
          <p:cNvSpPr/>
          <p:nvPr/>
        </p:nvSpPr>
        <p:spPr>
          <a:xfrm>
            <a:off x="4031693" y="4102710"/>
            <a:ext cx="2780331" cy="95127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Ones that get hits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FA9D3-7256-4813-B22C-9703C4FB0D01}"/>
              </a:ext>
            </a:extLst>
          </p:cNvPr>
          <p:cNvSpPr txBox="1"/>
          <p:nvPr/>
        </p:nvSpPr>
        <p:spPr>
          <a:xfrm>
            <a:off x="3721352" y="3326767"/>
            <a:ext cx="320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Batters predicted to get hits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Q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E845C-A869-4A65-B980-7A77B0A9DEC4}"/>
              </a:ext>
            </a:extLst>
          </p:cNvPr>
          <p:cNvSpPr txBox="1"/>
          <p:nvPr/>
        </p:nvSpPr>
        <p:spPr>
          <a:xfrm>
            <a:off x="4233879" y="2126783"/>
            <a:ext cx="2749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All batters on the </a:t>
            </a:r>
            <a:r>
              <a:rPr lang="en-US" sz="2000" b="1" dirty="0" err="1">
                <a:solidFill>
                  <a:schemeClr val="bg1"/>
                </a:solidFill>
              </a:rPr>
              <a:t>i</a:t>
            </a:r>
            <a:r>
              <a:rPr lang="en-US" sz="2000" b="1" baseline="30000" dirty="0" err="1">
                <a:solidFill>
                  <a:schemeClr val="bg1"/>
                </a:solidFill>
              </a:rPr>
              <a:t>th</a:t>
            </a:r>
            <a:r>
              <a:rPr lang="en-US" sz="2000" b="1" dirty="0">
                <a:solidFill>
                  <a:schemeClr val="bg1"/>
                </a:solidFill>
              </a:rPr>
              <a:t> day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B</a:t>
            </a:r>
            <a:r>
              <a:rPr lang="en-US" sz="2000" b="1" baseline="-25000" dirty="0">
                <a:solidFill>
                  <a:schemeClr val="bg1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732181-F7B1-4F97-A89B-DCE2F64DEF76}"/>
                  </a:ext>
                </a:extLst>
              </p:cNvPr>
              <p:cNvSpPr txBox="1"/>
              <p:nvPr/>
            </p:nvSpPr>
            <p:spPr>
              <a:xfrm>
                <a:off x="668312" y="2567192"/>
                <a:ext cx="2279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averaged over all days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732181-F7B1-4F97-A89B-DCE2F64D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12" y="2567192"/>
                <a:ext cx="2279470" cy="553998"/>
              </a:xfrm>
              <a:prstGeom prst="rect">
                <a:avLst/>
              </a:prstGeom>
              <a:blipFill>
                <a:blip r:embed="rId4"/>
                <a:stretch>
                  <a:fillRect l="-3743" t="-12088" r="-5348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AB8DAF-7B5E-4824-8637-2E009152428F}"/>
                  </a:ext>
                </a:extLst>
              </p:cNvPr>
              <p:cNvSpPr/>
              <p:nvPr/>
            </p:nvSpPr>
            <p:spPr>
              <a:xfrm>
                <a:off x="555149" y="1909448"/>
                <a:ext cx="1012007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AB8DAF-7B5E-4824-8637-2E0091524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9" y="1909448"/>
                <a:ext cx="1012007" cy="657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3519A3B-5B5C-4761-885E-AAD40E32C0CD}"/>
              </a:ext>
            </a:extLst>
          </p:cNvPr>
          <p:cNvSpPr txBox="1"/>
          <p:nvPr/>
        </p:nvSpPr>
        <p:spPr>
          <a:xfrm>
            <a:off x="552363" y="5081567"/>
            <a:ext cx="3220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task: </a:t>
            </a:r>
            <a:r>
              <a:rPr lang="en-US" sz="2800" i="1" dirty="0"/>
              <a:t>identify the orange region each day</a:t>
            </a: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569F3439-E264-442B-AB60-66616F4FEC59}"/>
              </a:ext>
            </a:extLst>
          </p:cNvPr>
          <p:cNvSpPr/>
          <p:nvPr/>
        </p:nvSpPr>
        <p:spPr>
          <a:xfrm>
            <a:off x="2408351" y="3903627"/>
            <a:ext cx="1051894" cy="1083890"/>
          </a:xfrm>
          <a:prstGeom prst="bentArrow">
            <a:avLst>
              <a:gd name="adj1" fmla="val 25000"/>
              <a:gd name="adj2" fmla="val 25000"/>
              <a:gd name="adj3" fmla="val 44629"/>
              <a:gd name="adj4" fmla="val 58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40BF-4194-414F-B477-04991FEF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D43A-A260-4986-A9D2-95C5B7B8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historical</a:t>
            </a:r>
            <a:r>
              <a:rPr lang="en-US" baseline="0" dirty="0"/>
              <a:t> player performance</a:t>
            </a:r>
          </a:p>
          <a:p>
            <a:pPr lvl="1"/>
            <a:r>
              <a:rPr lang="en-US" baseline="0" dirty="0"/>
              <a:t>“</a:t>
            </a:r>
            <a:r>
              <a:rPr lang="en-US" dirty="0"/>
              <a:t>L</a:t>
            </a:r>
            <a:r>
              <a:rPr lang="en-US" baseline="0" dirty="0"/>
              <a:t>earn” about the players</a:t>
            </a:r>
          </a:p>
          <a:p>
            <a:pPr lvl="1"/>
            <a:r>
              <a:rPr lang="en-US" baseline="0" dirty="0"/>
              <a:t>Predict games in which specific batters will get hits</a:t>
            </a:r>
          </a:p>
          <a:p>
            <a:endParaRPr lang="en-US" baseline="0" dirty="0"/>
          </a:p>
          <a:p>
            <a:r>
              <a:rPr lang="en-US" baseline="0" dirty="0"/>
              <a:t>Fortunately baseball fans and reporters keep detailed records of every play in every game!</a:t>
            </a:r>
          </a:p>
        </p:txBody>
      </p:sp>
    </p:spTree>
    <p:extLst>
      <p:ext uri="{BB962C8B-B14F-4D97-AF65-F5344CB8AC3E}">
        <p14:creationId xmlns:p14="http://schemas.microsoft.com/office/powerpoint/2010/main" val="324253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1311</Words>
  <Application>Microsoft Office PowerPoint</Application>
  <PresentationFormat>On-screen Show (4:3)</PresentationFormat>
  <Paragraphs>291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What Streak?</vt:lpstr>
      <vt:lpstr>MLB.com Beat the Streak</vt:lpstr>
      <vt:lpstr>Common BTS Strategies</vt:lpstr>
      <vt:lpstr>Modeling the BTS Game</vt:lpstr>
      <vt:lpstr>Simplifying the Model</vt:lpstr>
      <vt:lpstr>Measure of Performance</vt:lpstr>
      <vt:lpstr>Estimating p ̂</vt:lpstr>
      <vt:lpstr>Our Strategy</vt:lpstr>
      <vt:lpstr>Historical Data, Scoring Games</vt:lpstr>
      <vt:lpstr>Data Mining – Plays</vt:lpstr>
      <vt:lpstr>Data Mining – Games</vt:lpstr>
      <vt:lpstr>Data Partitioning</vt:lpstr>
      <vt:lpstr>Exploring the Data – Null Rate</vt:lpstr>
      <vt:lpstr>Preprocessing – Player Statistics</vt:lpstr>
      <vt:lpstr>Exploring the Data – Two Features</vt:lpstr>
      <vt:lpstr>Exploring the Data – Two Features</vt:lpstr>
      <vt:lpstr>Exploring the Data – Two Features</vt:lpstr>
      <vt:lpstr>Unsupervised One-Class Learning</vt:lpstr>
      <vt:lpstr>A Contrived Example</vt:lpstr>
      <vt:lpstr>Supervised Learner Divides Space</vt:lpstr>
      <vt:lpstr>Unsupervised learner on misses</vt:lpstr>
      <vt:lpstr>Unsupervised Learner on Hits</vt:lpstr>
      <vt:lpstr>Combining the Two</vt:lpstr>
      <vt:lpstr>Combining the Two</vt:lpstr>
      <vt:lpstr>Using the Classifier on New Data</vt:lpstr>
      <vt:lpstr>One-Class SVM with RBF Kernel</vt:lpstr>
      <vt:lpstr>Combined Classifiers</vt:lpstr>
      <vt:lpstr>Verification with Five Features</vt:lpstr>
      <vt:lpstr>Testing The Solution – 2016</vt:lpstr>
      <vt:lpstr>Future Work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Gatling</dc:creator>
  <cp:lastModifiedBy>Ajinkya Shivdikar</cp:lastModifiedBy>
  <cp:revision>2</cp:revision>
  <dcterms:created xsi:type="dcterms:W3CDTF">2017-12-08T17:54:26Z</dcterms:created>
  <dcterms:modified xsi:type="dcterms:W3CDTF">2019-03-16T22:32:00Z</dcterms:modified>
</cp:coreProperties>
</file>