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6" r:id="rId11"/>
    <p:sldId id="265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E62838-CD8C-4244-B5AB-1D1989360844}">
  <a:tblStyle styleId="{7DE62838-CD8C-4244-B5AB-1D198936084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3198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static/downloads/short_reviews/positive.txt" TargetMode="External"/><Relationship Id="rId4" Type="http://schemas.openxmlformats.org/officeDocument/2006/relationships/hyperlink" Target="https://pythonprogramming.net/static/downloads/short_reviews/negative.tx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34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04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https://pythonprogramming.net/static/downloads/short_reviews/positive.txt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https://pythonprogramming.net/static/downloads/short_reviews/negative.txt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22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85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6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02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41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27012" y="1585820"/>
            <a:ext cx="8691561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27012" y="2558866"/>
            <a:ext cx="8691561" cy="353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57350" marR="0" lvl="3" indent="-2095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27012" y="1585820"/>
            <a:ext cx="8691561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227012" y="2573615"/>
            <a:ext cx="8691561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1925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27012" y="1584190"/>
            <a:ext cx="8682404" cy="4511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bbio Center Skyline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dwin A Stevens Hal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Shape 43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Shape 52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Shape 61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tra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3825" y="1364340"/>
            <a:ext cx="6284231" cy="2714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1" name="Shape 71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275942" y="4209142"/>
            <a:ext cx="3708400" cy="1909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hape 75"/>
          <p:cNvGrpSpPr/>
          <p:nvPr/>
        </p:nvGrpSpPr>
        <p:grpSpPr>
          <a:xfrm>
            <a:off x="0" y="-8466"/>
            <a:ext cx="9144000" cy="6866467"/>
            <a:chOff x="0" y="-8466"/>
            <a:chExt cx="12192000" cy="6866467"/>
          </a:xfrm>
        </p:grpSpPr>
        <p:cxnSp>
          <p:nvCxnSpPr>
            <p:cNvPr id="76" name="Shape 7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Shape 78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83" name="Shape 83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130300" y="2404533"/>
            <a:ext cx="5825201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130300" y="4050833"/>
            <a:ext cx="5825201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40"/>
              </a:spcBef>
              <a:buClr>
                <a:srgbClr val="7F7F7F"/>
              </a:buClr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403850" y="6041362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42998" y="6041362"/>
            <a:ext cx="5125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/Users/jasonrodriguez/Projects/Power Points/FINAL Template/images/images/PPT_Template_Head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86800" y="6529848"/>
            <a:ext cx="407673" cy="22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machine_learning_map/" TargetMode="External"/><Relationship Id="rId4" Type="http://schemas.openxmlformats.org/officeDocument/2006/relationships/hyperlink" Target="https://pythonprogramming.net/naive-bayes-classifier-nltk-tutorial/" TargetMode="External"/><Relationship Id="rId5" Type="http://schemas.openxmlformats.org/officeDocument/2006/relationships/hyperlink" Target="https://pythonprogramming.net/sklearn-scikit-learn-nltk-tutorial/" TargetMode="External"/><Relationship Id="rId6" Type="http://schemas.openxmlformats.org/officeDocument/2006/relationships/hyperlink" Target="https://pythonprogramming.net/python-pickle-module-save-objects-serialization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05150" y="1146325"/>
            <a:ext cx="4191900" cy="270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Movie Success by analyzing Tweet Sentiments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708568" y="6529848"/>
            <a:ext cx="592593" cy="328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62000" y="3855719"/>
            <a:ext cx="259571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Ankit Luv Mittal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Ajinkya Bobade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CHALLENGES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27012" y="1890358"/>
            <a:ext cx="8691561" cy="3535027"/>
          </a:xfrm>
        </p:spPr>
        <p:txBody>
          <a:bodyPr/>
          <a:lstStyle/>
          <a:p>
            <a:pPr lvl="0" indent="-285750">
              <a:spcAft>
                <a:spcPts val="0"/>
              </a:spcAft>
              <a:buClrTx/>
              <a:buSzTx/>
              <a:buFont typeface="Wingdings" charset="2"/>
              <a:buChar char="q"/>
            </a:pPr>
            <a:r>
              <a:rPr lang="en-US" sz="2000" dirty="0"/>
              <a:t>The challenge was to pick a relevant movie where we could get enough data for our tweet database.</a:t>
            </a:r>
          </a:p>
          <a:p>
            <a:pPr lvl="0" indent="-285750">
              <a:spcAft>
                <a:spcPts val="0"/>
              </a:spcAft>
              <a:buClrTx/>
              <a:buSzTx/>
              <a:buFont typeface="Wingdings" charset="2"/>
              <a:buChar char="q"/>
            </a:pPr>
            <a:endParaRPr lang="en-US" sz="2000" dirty="0"/>
          </a:p>
          <a:p>
            <a:pPr lvl="0" indent="-285750">
              <a:spcAft>
                <a:spcPts val="0"/>
              </a:spcAft>
              <a:buClrTx/>
              <a:buSzTx/>
              <a:buFont typeface="Wingdings" charset="2"/>
              <a:buChar char="q"/>
            </a:pPr>
            <a:r>
              <a:rPr lang="en-US" sz="2000" dirty="0"/>
              <a:t>Movies with same name creates ambiguity.</a:t>
            </a:r>
          </a:p>
        </p:txBody>
      </p:sp>
    </p:spTree>
    <p:extLst>
      <p:ext uri="{BB962C8B-B14F-4D97-AF65-F5344CB8AC3E}">
        <p14:creationId xmlns:p14="http://schemas.microsoft.com/office/powerpoint/2010/main" val="17683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64187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708568" y="6529848"/>
            <a:ext cx="592500" cy="32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35275" y="976950"/>
            <a:ext cx="8618700" cy="513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http://scikit-learn.org/stable/tutorial/machine_learning_map/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https://pythonprogramming.net/naive-bayes-classifier-nltk-tutorial/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https://pythonprogramming.net/sklearn-scikit-learn-nltk-tutorial/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https://pythonprogramming.net/python-pickle-module-save-objects-serialization/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4187" y="316931"/>
            <a:ext cx="5825201" cy="7498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400" b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Problem Statement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708568" y="6529848"/>
            <a:ext cx="592593" cy="328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50525" y="1251275"/>
            <a:ext cx="8556600" cy="368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project is to determine if there’s a correlation between the sentiment towards the movie on Twitter and its eventual user rating on IMDB after its release.</a:t>
            </a:r>
          </a:p>
          <a:p>
            <a:pPr marR="0"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Hypothesis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Movies with an IMDB user rating higher than 8 is expected to have an overall positive sentiment rating and good financial success.</a:t>
            </a:r>
          </a:p>
          <a:p>
            <a:pPr marL="457200" marR="0" lvl="0" indent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movies with a rating below 7 will have an overall negative sentiment and go into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64187" y="316931"/>
            <a:ext cx="5825201" cy="7498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Movie Selection</a:t>
            </a: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8708568" y="6529848"/>
            <a:ext cx="592593" cy="328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50525" y="1251274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8925" marR="0" lvl="0" indent="-288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picked 5 movies that released within the last few months: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Barbershop: The Next Cut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Captain America: Civil War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 Reacher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 Strange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Moana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925" marR="0" lvl="0" indent="-288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chose the first 4 movies (that have already released) to first check if there’s actually a correlation, and we chose the last movie to predict its user rating based on the sentiment.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02064" y="1644466"/>
            <a:ext cx="8691561" cy="4362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Load and run sentiment_mod_builder.py followed by sentiment_mod.py code to create pickle files.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Use twittersemantics.py and change the names in it for finding hashtag to each movie one by one and run it.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Execute All Ratings Plot.py to plot the graph with taking movieName.txt files as input.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6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64187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NLTK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708568" y="6529848"/>
            <a:ext cx="592500" cy="32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50525" y="1066924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NLTK Library used to identify sentiments from tweets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sentiment files -  Positive and Negative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files served as our sentiment dictionaries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-learn to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get the confidence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Accuracy: 66%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264187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Database - Live Tweets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708568" y="6529848"/>
            <a:ext cx="592500" cy="32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50525" y="1066924"/>
            <a:ext cx="8673000" cy="487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pickle files, live tweeting was done faster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Served as our database for tweets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6" y="1979271"/>
            <a:ext cx="6817489" cy="4260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64187" y="316931"/>
            <a:ext cx="5825100" cy="7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Graph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708568" y="6529848"/>
            <a:ext cx="592500" cy="32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35280" y="976962"/>
            <a:ext cx="81228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6386" r="3353" b="6682"/>
          <a:stretch/>
        </p:blipFill>
        <p:spPr>
          <a:xfrm>
            <a:off x="452896" y="1277946"/>
            <a:ext cx="8005184" cy="46278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264187" y="316931"/>
            <a:ext cx="5825201" cy="7498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Final Outcome</a:t>
            </a: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708568" y="6529848"/>
            <a:ext cx="592593" cy="328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35280" y="976962"/>
            <a:ext cx="8122919" cy="5632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Shape 173"/>
          <p:cNvGraphicFramePr/>
          <p:nvPr>
            <p:extLst>
              <p:ext uri="{D42A27DB-BD31-4B8C-83A1-F6EECF244321}">
                <p14:modId xmlns:p14="http://schemas.microsoft.com/office/powerpoint/2010/main" val="3645270338"/>
              </p:ext>
            </p:extLst>
          </p:nvPr>
        </p:nvGraphicFramePr>
        <p:xfrm>
          <a:off x="218937" y="976937"/>
          <a:ext cx="7564825" cy="4779500"/>
        </p:xfrm>
        <a:graphic>
          <a:graphicData uri="http://schemas.openxmlformats.org/drawingml/2006/table">
            <a:tbl>
              <a:tblPr>
                <a:noFill/>
                <a:tableStyleId>{7DE62838-CD8C-4244-B5AB-1D1989360844}</a:tableStyleId>
              </a:tblPr>
              <a:tblGrid>
                <a:gridCol w="119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1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2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6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91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="1"/>
                        <a:t>Movies (Sorted by their release date)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Average Sentiment (</a:t>
                      </a:r>
                      <a:r>
                        <a:rPr lang="en-US" sz="1600" b="1" dirty="0" err="1"/>
                        <a:t>Pos</a:t>
                      </a:r>
                      <a:r>
                        <a:rPr lang="en-US" sz="1600" b="1" dirty="0"/>
                        <a:t> / </a:t>
                      </a:r>
                      <a:r>
                        <a:rPr lang="en-US" sz="1600" b="1" dirty="0" err="1"/>
                        <a:t>Neg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="1"/>
                        <a:t>IMDB User Rating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Our Prediction Based on Sentiment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Was it a correct prediction?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/>
                        <a:t>Accuracy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Barbershop: The Next Cut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2.8 / </a:t>
                      </a:r>
                      <a:r>
                        <a:rPr lang="en-US" b="1" dirty="0"/>
                        <a:t>3.5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6.3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Unsuccessful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Captain America: Civil War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0.8</a:t>
                      </a:r>
                      <a:r>
                        <a:rPr lang="en-US" dirty="0"/>
                        <a:t> / 3.3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6.8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Unsuccessful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Jack</a:t>
                      </a:r>
                      <a:r>
                        <a:rPr lang="en-US" baseline="0" dirty="0"/>
                        <a:t> Reacher</a:t>
                      </a:r>
                      <a:endParaRPr lang="en-US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5.3</a:t>
                      </a:r>
                      <a:r>
                        <a:rPr lang="en-US" dirty="0"/>
                        <a:t> / 1.4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6.9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Successful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Doctor Strange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4.0/1.5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7.9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Successful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Moana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4.6/1.3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8.2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Successful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Predicted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868" y="3266306"/>
            <a:ext cx="513550" cy="4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324" y="4684995"/>
            <a:ext cx="513550" cy="4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999" y="5320450"/>
            <a:ext cx="622100" cy="40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419" y="2538376"/>
            <a:ext cx="513550" cy="4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cross 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25" y="4120632"/>
            <a:ext cx="534704" cy="40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02064" y="1616331"/>
            <a:ext cx="8691561" cy="35350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people who tweet about movies are mostly the same people who rate and influence the movie ratings.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Good amount of correlation between the sentiment about a movie through tweets and it’s eventual success.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3995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440</Words>
  <Application>Microsoft Macintosh PowerPoint</Application>
  <PresentationFormat>On-screen Show (4:3)</PresentationFormat>
  <Paragraphs>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Questrial</vt:lpstr>
      <vt:lpstr>Wingdings</vt:lpstr>
      <vt:lpstr>Cover Slides</vt:lpstr>
      <vt:lpstr>Content - No Photos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Conclusion</vt:lpstr>
      <vt:lpstr>CHALLENGES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Ajinkya C Bobade</cp:lastModifiedBy>
  <cp:revision>12</cp:revision>
  <dcterms:modified xsi:type="dcterms:W3CDTF">2016-12-21T17:51:05Z</dcterms:modified>
  <cp:category/>
</cp:coreProperties>
</file>