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9" r:id="rId4"/>
    <p:sldId id="258" r:id="rId5"/>
    <p:sldId id="260" r:id="rId6"/>
    <p:sldId id="261" r:id="rId7"/>
    <p:sldId id="263" r:id="rId8"/>
    <p:sldId id="268" r:id="rId9"/>
    <p:sldId id="267" r:id="rId10"/>
    <p:sldId id="266" r:id="rId11"/>
    <p:sldId id="262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21/03/2018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21/03/2018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21/03/2018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21/03/2018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21/03/2018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21/03/2018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21/03/2018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jink\OneDrive\Desktop\vwg-ope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st="5000" dir="5400000" sy="-100000" rotWithShape="0"/>
                </a:effectLst>
              </a:rPr>
              <a:t>CASE STUDY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0668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VOLKSWAGEN POLLUTION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272677"/>
            <a:ext cx="914400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-: TEAM RAW :-</a:t>
            </a:r>
          </a:p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AGENT RINKAL</a:t>
            </a:r>
          </a:p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AGENT AJINKYA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200400"/>
            <a:ext cx="9143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SCANDAL</a:t>
            </a:r>
          </a:p>
        </p:txBody>
      </p:sp>
    </p:spTree>
    <p:extLst>
      <p:ext uri="{BB962C8B-B14F-4D97-AF65-F5344CB8AC3E}">
        <p14:creationId xmlns:p14="http://schemas.microsoft.com/office/powerpoint/2010/main" val="4034398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91F2B63-5636-4356-B53F-C26973E250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3" r="10674" b="1"/>
          <a:stretch/>
        </p:blipFill>
        <p:spPr>
          <a:xfrm>
            <a:off x="4869084" y="10"/>
            <a:ext cx="4274916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985" y="823188"/>
            <a:ext cx="5204792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Algerian" panose="04020705040A02060702" pitchFamily="82" charset="0"/>
              </a:rPr>
              <a:t>References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971800"/>
            <a:ext cx="5638076" cy="3208624"/>
          </a:xfrm>
        </p:spPr>
        <p:txBody>
          <a:bodyPr anchor="ctr">
            <a:noAutofit/>
          </a:bodyPr>
          <a:lstStyle/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https://www.theguardian.com/business/2015/sep/18/epa-california-investigate-volkswagen-clean-air-violations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http://www.orlandosentinel.com/business/brinkmann-on-business/os-volkswagen-ceo-20150924-story.html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https://www.businessinsider.in/Theres-no-way-Volkswagen-is-going-to-pay-the-US-18-billion-in-fines-for-cheating-on-emissions-tests/articleshow/49050000.cms</a:t>
            </a:r>
          </a:p>
        </p:txBody>
      </p:sp>
    </p:spTree>
    <p:extLst>
      <p:ext uri="{BB962C8B-B14F-4D97-AF65-F5344CB8AC3E}">
        <p14:creationId xmlns:p14="http://schemas.microsoft.com/office/powerpoint/2010/main" val="3019982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jink\OneDrive\Desktop\vwg-ope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402967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!!! THANK YOU !!!</a:t>
            </a:r>
          </a:p>
        </p:txBody>
      </p:sp>
    </p:spTree>
    <p:extLst>
      <p:ext uri="{BB962C8B-B14F-4D97-AF65-F5344CB8AC3E}">
        <p14:creationId xmlns:p14="http://schemas.microsoft.com/office/powerpoint/2010/main" val="76064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91F2B63-5636-4356-B53F-C26973E250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3" r="10674" b="1"/>
          <a:stretch/>
        </p:blipFill>
        <p:spPr>
          <a:xfrm>
            <a:off x="4869084" y="10"/>
            <a:ext cx="4274916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985" y="823188"/>
            <a:ext cx="5204792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971800"/>
            <a:ext cx="5638076" cy="3208624"/>
          </a:xfrm>
        </p:spPr>
        <p:txBody>
          <a:bodyPr anchor="ctr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German automaker founded on 28 May 1937 by the German Labor Front under Adolf Hitler and headquartered in Wolfsburg.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Flagship marque of the Volkswagen Group, the largest automaker by worldwide sales in 2016.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2011, Volkswagen was named in the top 25 largest companies in the world by the Forbes Global 2000.</a:t>
            </a:r>
          </a:p>
        </p:txBody>
      </p:sp>
    </p:spTree>
    <p:extLst>
      <p:ext uri="{BB962C8B-B14F-4D97-AF65-F5344CB8AC3E}">
        <p14:creationId xmlns:p14="http://schemas.microsoft.com/office/powerpoint/2010/main" val="9757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91F2B63-5636-4356-B53F-C26973E250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3" r="10674" b="1"/>
          <a:stretch/>
        </p:blipFill>
        <p:spPr>
          <a:xfrm>
            <a:off x="4869084" y="10"/>
            <a:ext cx="4274916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985" y="823188"/>
            <a:ext cx="5204792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Algerian" panose="04020705040A02060702" pitchFamily="82" charset="0"/>
              </a:rPr>
              <a:t>WHAT WAS THE CASE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971800"/>
            <a:ext cx="5638076" cy="3208624"/>
          </a:xfrm>
        </p:spPr>
        <p:txBody>
          <a:bodyPr anchor="ctr">
            <a:noAutofit/>
          </a:bodyPr>
          <a:lstStyle/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Volkswagen cheated nitrogen oxide emissions test as it emitted 40 times more NOx than the standard emission control.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Volkswagen not only disregarded EPA laws and restrictions but also invented software to avoid them.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was significantly changing the fuel pressure, injection timing, exhaust-gas recirculation.</a:t>
            </a:r>
          </a:p>
        </p:txBody>
      </p:sp>
    </p:spTree>
    <p:extLst>
      <p:ext uri="{BB962C8B-B14F-4D97-AF65-F5344CB8AC3E}">
        <p14:creationId xmlns:p14="http://schemas.microsoft.com/office/powerpoint/2010/main" val="130066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91F2B63-5636-4356-B53F-C26973E250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3" r="10674" b="1"/>
          <a:stretch/>
        </p:blipFill>
        <p:spPr>
          <a:xfrm>
            <a:off x="4869084" y="10"/>
            <a:ext cx="4274916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985" y="823188"/>
            <a:ext cx="5204792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 smtClean="0">
                <a:latin typeface="Algerian" panose="04020705040A02060702" pitchFamily="82" charset="0"/>
              </a:rPr>
              <a:t>REASONs </a:t>
            </a:r>
            <a:r>
              <a:rPr lang="en-US" dirty="0">
                <a:latin typeface="Algerian" panose="04020705040A02060702" pitchFamily="82" charset="0"/>
              </a:rPr>
              <a:t>BEHIND THE CASE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971800"/>
            <a:ext cx="5638076" cy="3208624"/>
          </a:xfrm>
        </p:spPr>
        <p:txBody>
          <a:bodyPr anchor="ctr">
            <a:noAutofit/>
          </a:bodyPr>
          <a:lstStyle/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Dishonesty, lack of professionalism, and lack of responsibility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company tried to avoid dissents and discussions as much as they could.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rewarding system of Volkswagen to prefer keeping quiet about rigging in emission tests for a long time even if the employees prefer to reveal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Volkswagen may have wanted to avoid the cost of additional hardware, so it came up with a cheaper software fix.</a:t>
            </a:r>
          </a:p>
        </p:txBody>
      </p:sp>
    </p:spTree>
    <p:extLst>
      <p:ext uri="{BB962C8B-B14F-4D97-AF65-F5344CB8AC3E}">
        <p14:creationId xmlns:p14="http://schemas.microsoft.com/office/powerpoint/2010/main" val="347421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91F2B63-5636-4356-B53F-C26973E250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3" r="10674" b="1"/>
          <a:stretch/>
        </p:blipFill>
        <p:spPr>
          <a:xfrm>
            <a:off x="4869084" y="10"/>
            <a:ext cx="4274916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985" y="823188"/>
            <a:ext cx="5204792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Algerian" panose="04020705040A02060702" pitchFamily="82" charset="0"/>
              </a:rPr>
              <a:t>EFFECTS OF CASE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971800"/>
            <a:ext cx="5638076" cy="3208624"/>
          </a:xfrm>
        </p:spPr>
        <p:txBody>
          <a:bodyPr anchor="ctr">
            <a:noAutofit/>
          </a:bodyPr>
          <a:lstStyle/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company’s reputation damaged.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sales of Volkswagen declined.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 up to $18bn.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of customers’ goodwill and trust.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Volkswagen vehicles were emitting an enormous amount of nitrogen oxides causing huge amount of air pollution.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U.S. based law firm from October, actions were taken against responsible department heads.</a:t>
            </a:r>
          </a:p>
        </p:txBody>
      </p:sp>
    </p:spTree>
    <p:extLst>
      <p:ext uri="{BB962C8B-B14F-4D97-AF65-F5344CB8AC3E}">
        <p14:creationId xmlns:p14="http://schemas.microsoft.com/office/powerpoint/2010/main" val="3067094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91F2B63-5636-4356-B53F-C26973E250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3" r="10674" b="1"/>
          <a:stretch/>
        </p:blipFill>
        <p:spPr>
          <a:xfrm>
            <a:off x="4869084" y="10"/>
            <a:ext cx="4274916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985" y="823188"/>
            <a:ext cx="5204792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Algerian" panose="04020705040A02060702" pitchFamily="82" charset="0"/>
              </a:rPr>
              <a:t>STEPS taken BY VOLKSWAGEN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971800"/>
            <a:ext cx="5638076" cy="3063012"/>
          </a:xfrm>
        </p:spPr>
        <p:txBody>
          <a:bodyPr anchor="ctr">
            <a:noAutofit/>
          </a:bodyPr>
          <a:lstStyle/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Volkswagen is conducting an internal investigation, aided by U.S. law firm Jones Day. 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Martin Winterkorn, the CEO of VW Group resigned 5 days after the scandal broke out. Matthias Muller, CEO of Porsche has taken over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U.S Volkswagen has promised owners $500 in cash plus $500 in gift cards -- at a cost of about $250 million.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VW also suspended Wolfgang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Hatz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Ulrich Hackenberg.</a:t>
            </a:r>
          </a:p>
        </p:txBody>
      </p:sp>
    </p:spTree>
    <p:extLst>
      <p:ext uri="{BB962C8B-B14F-4D97-AF65-F5344CB8AC3E}">
        <p14:creationId xmlns:p14="http://schemas.microsoft.com/office/powerpoint/2010/main" val="4047343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91F2B63-5636-4356-B53F-C26973E250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3" r="10674" b="1"/>
          <a:stretch/>
        </p:blipFill>
        <p:spPr>
          <a:xfrm>
            <a:off x="4869084" y="10"/>
            <a:ext cx="4274916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985" y="823188"/>
            <a:ext cx="5204792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Algerian" panose="04020705040A02060702" pitchFamily="82" charset="0"/>
              </a:rPr>
              <a:t>HOW TO HANDLE CRISIS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971800"/>
            <a:ext cx="5638076" cy="3208624"/>
          </a:xfrm>
        </p:spPr>
        <p:txBody>
          <a:bodyPr anchor="ctr">
            <a:noAutofit/>
          </a:bodyPr>
          <a:lstStyle/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 of all the defeat devices.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Cleanup the NOx emissions in all affected cars.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 all mistakes and answer all the queries.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 to restore the user’s faith and trust.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new models which are environmental friendly.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wrongdoers out.</a:t>
            </a:r>
          </a:p>
        </p:txBody>
      </p:sp>
    </p:spTree>
    <p:extLst>
      <p:ext uri="{BB962C8B-B14F-4D97-AF65-F5344CB8AC3E}">
        <p14:creationId xmlns:p14="http://schemas.microsoft.com/office/powerpoint/2010/main" val="746651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91F2B63-5636-4356-B53F-C26973E250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3" r="10674" b="1"/>
          <a:stretch/>
        </p:blipFill>
        <p:spPr>
          <a:xfrm>
            <a:off x="4869084" y="10"/>
            <a:ext cx="4274916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985" y="823188"/>
            <a:ext cx="5204792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Algerian" panose="04020705040A02060702" pitchFamily="82" charset="0"/>
              </a:rPr>
              <a:t>STEPS TO AVOID FURTHER CRISIS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971800"/>
            <a:ext cx="5638076" cy="3208624"/>
          </a:xfrm>
        </p:spPr>
        <p:txBody>
          <a:bodyPr anchor="ctr">
            <a:noAutofit/>
          </a:bodyPr>
          <a:lstStyle/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Honesty, professionalism, and responsibility.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should be properly tested before launch.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 cheaper technology.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 profits must be ignored.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Customer’s satisfaction should be priority.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and inducing Code of Ethics for Software Engineers .</a:t>
            </a:r>
          </a:p>
        </p:txBody>
      </p:sp>
    </p:spTree>
    <p:extLst>
      <p:ext uri="{BB962C8B-B14F-4D97-AF65-F5344CB8AC3E}">
        <p14:creationId xmlns:p14="http://schemas.microsoft.com/office/powerpoint/2010/main" val="416710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91F2B63-5636-4356-B53F-C26973E250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3" r="10674" b="1"/>
          <a:stretch/>
        </p:blipFill>
        <p:spPr>
          <a:xfrm>
            <a:off x="4869084" y="10"/>
            <a:ext cx="4274916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985" y="823188"/>
            <a:ext cx="5204792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Algerian" panose="04020705040A02060702" pitchFamily="82" charset="0"/>
              </a:rPr>
              <a:t>Future plans for Volkswagen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971800"/>
            <a:ext cx="5999584" cy="3208624"/>
          </a:xfrm>
        </p:spPr>
        <p:txBody>
          <a:bodyPr anchor="ctr">
            <a:noAutofit/>
          </a:bodyPr>
          <a:lstStyle/>
          <a:p>
            <a:pPr algn="l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"My most urgent task is to win back trust for the Volkswagen Group - by leaving no stone unturned,”</a:t>
            </a:r>
          </a:p>
          <a:p>
            <a:pPr algn="l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- Mr. Matthias Muller(new CEO of VW)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Investment in environmental friendly technologies.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focus on plug-in hybrids and electric vehicles.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Volkswagen will mandate new and stricter emissions testing which will be verified by an independent third party.</a:t>
            </a:r>
          </a:p>
        </p:txBody>
      </p:sp>
    </p:spTree>
    <p:extLst>
      <p:ext uri="{BB962C8B-B14F-4D97-AF65-F5344CB8AC3E}">
        <p14:creationId xmlns:p14="http://schemas.microsoft.com/office/powerpoint/2010/main" val="4747813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521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Thème Office</vt:lpstr>
      <vt:lpstr>PowerPoint Presentation</vt:lpstr>
      <vt:lpstr>INTRODUCTION</vt:lpstr>
      <vt:lpstr>WHAT WAS THE CASE</vt:lpstr>
      <vt:lpstr>REASONs BEHIND THE CASE</vt:lpstr>
      <vt:lpstr>EFFECTS OF CASE</vt:lpstr>
      <vt:lpstr>STEPS taken BY VOLKSWAGEN</vt:lpstr>
      <vt:lpstr>HOW TO HANDLE CRISIS</vt:lpstr>
      <vt:lpstr>STEPS TO AVOID FURTHER CRISIS</vt:lpstr>
      <vt:lpstr>Future plans for Volkswagen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AJINKYA BEDEKAR</dc:creator>
  <cp:lastModifiedBy>AJINKYA BEDEKAR</cp:lastModifiedBy>
  <cp:revision>7</cp:revision>
  <dcterms:created xsi:type="dcterms:W3CDTF">2018-03-21T10:25:34Z</dcterms:created>
  <dcterms:modified xsi:type="dcterms:W3CDTF">2018-03-21T12:21:30Z</dcterms:modified>
</cp:coreProperties>
</file>